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7202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5D4F2-2C51-4D9E-9C29-1A0F246AF608}" v="3" dt="2023-05-24T15:26:32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6" autoAdjust="0"/>
    <p:restoredTop sz="94660"/>
  </p:normalViewPr>
  <p:slideViewPr>
    <p:cSldViewPr snapToGrid="0" showGuides="1">
      <p:cViewPr varScale="1">
        <p:scale>
          <a:sx n="288" d="100"/>
          <a:sy n="288" d="100"/>
        </p:scale>
        <p:origin x="240" y="1986"/>
      </p:cViewPr>
      <p:guideLst>
        <p:guide orient="horz" pos="482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Alexandersen" userId="991ad98c12cc37c6" providerId="LiveId" clId="{E695D4F2-2C51-4D9E-9C29-1A0F246AF608}"/>
    <pc:docChg chg="undo custSel modSld">
      <pc:chgData name="Markus Alexandersen" userId="991ad98c12cc37c6" providerId="LiveId" clId="{E695D4F2-2C51-4D9E-9C29-1A0F246AF608}" dt="2023-05-24T15:26:41.332" v="64" actId="1036"/>
      <pc:docMkLst>
        <pc:docMk/>
      </pc:docMkLst>
      <pc:sldChg chg="modSp mod">
        <pc:chgData name="Markus Alexandersen" userId="991ad98c12cc37c6" providerId="LiveId" clId="{E695D4F2-2C51-4D9E-9C29-1A0F246AF608}" dt="2023-05-24T15:26:41.332" v="64" actId="1036"/>
        <pc:sldMkLst>
          <pc:docMk/>
          <pc:sldMk cId="3401215204" sldId="256"/>
        </pc:sldMkLst>
        <pc:spChg chg="mod">
          <ac:chgData name="Markus Alexandersen" userId="991ad98c12cc37c6" providerId="LiveId" clId="{E695D4F2-2C51-4D9E-9C29-1A0F246AF608}" dt="2023-05-24T15:26:41.332" v="64" actId="1036"/>
          <ac:spMkLst>
            <pc:docMk/>
            <pc:sldMk cId="3401215204" sldId="256"/>
            <ac:spMk id="10" creationId="{81C6A9EF-4B08-5E3F-F71D-6C827598C8AA}"/>
          </ac:spMkLst>
        </pc:spChg>
        <pc:spChg chg="mod">
          <ac:chgData name="Markus Alexandersen" userId="991ad98c12cc37c6" providerId="LiveId" clId="{E695D4F2-2C51-4D9E-9C29-1A0F246AF608}" dt="2023-05-24T15:26:41.332" v="64" actId="1036"/>
          <ac:spMkLst>
            <pc:docMk/>
            <pc:sldMk cId="3401215204" sldId="256"/>
            <ac:spMk id="11" creationId="{ED28234B-9296-A31B-47A9-32DAE0AB59D7}"/>
          </ac:spMkLst>
        </pc:spChg>
        <pc:spChg chg="mod">
          <ac:chgData name="Markus Alexandersen" userId="991ad98c12cc37c6" providerId="LiveId" clId="{E695D4F2-2C51-4D9E-9C29-1A0F246AF608}" dt="2023-05-24T15:26:41.332" v="64" actId="1036"/>
          <ac:spMkLst>
            <pc:docMk/>
            <pc:sldMk cId="3401215204" sldId="256"/>
            <ac:spMk id="12" creationId="{35D3ED88-7439-3F0E-2B99-96D6688BD397}"/>
          </ac:spMkLst>
        </pc:spChg>
        <pc:spChg chg="mod">
          <ac:chgData name="Markus Alexandersen" userId="991ad98c12cc37c6" providerId="LiveId" clId="{E695D4F2-2C51-4D9E-9C29-1A0F246AF608}" dt="2023-05-24T15:26:41.332" v="64" actId="1036"/>
          <ac:spMkLst>
            <pc:docMk/>
            <pc:sldMk cId="3401215204" sldId="256"/>
            <ac:spMk id="18" creationId="{0D0BAB55-55D7-3135-123E-23D2E3E9DF7E}"/>
          </ac:spMkLst>
        </pc:spChg>
        <pc:cxnChg chg="mod">
          <ac:chgData name="Markus Alexandersen" userId="991ad98c12cc37c6" providerId="LiveId" clId="{E695D4F2-2C51-4D9E-9C29-1A0F246AF608}" dt="2023-05-24T15:26:41.332" v="64" actId="1036"/>
          <ac:cxnSpMkLst>
            <pc:docMk/>
            <pc:sldMk cId="3401215204" sldId="256"/>
            <ac:cxnSpMk id="13" creationId="{E5E71B23-DFBC-A48F-6CD1-870C5D9E8C77}"/>
          </ac:cxnSpMkLst>
        </pc:cxnChg>
        <pc:cxnChg chg="mod">
          <ac:chgData name="Markus Alexandersen" userId="991ad98c12cc37c6" providerId="LiveId" clId="{E695D4F2-2C51-4D9E-9C29-1A0F246AF608}" dt="2023-05-24T15:26:41.332" v="64" actId="1036"/>
          <ac:cxnSpMkLst>
            <pc:docMk/>
            <pc:sldMk cId="3401215204" sldId="256"/>
            <ac:cxnSpMk id="17" creationId="{9CB858BC-7202-D827-052E-BC0E0AA02A41}"/>
          </ac:cxnSpMkLst>
        </pc:cxnChg>
      </pc:sldChg>
    </pc:docChg>
  </pc:docChgLst>
  <pc:docChgLst>
    <pc:chgData name="Markus Alexandersen" userId="991ad98c12cc37c6" providerId="LiveId" clId="{123D10A6-BAFC-41A1-9B82-A9647F8AE68E}"/>
    <pc:docChg chg="undo custSel addSld modSld modMainMaster">
      <pc:chgData name="Markus Alexandersen" userId="991ad98c12cc37c6" providerId="LiveId" clId="{123D10A6-BAFC-41A1-9B82-A9647F8AE68E}" dt="2023-04-26T16:27:26.345" v="89" actId="1076"/>
      <pc:docMkLst>
        <pc:docMk/>
      </pc:docMkLst>
      <pc:sldChg chg="addSp delSp modSp new mod">
        <pc:chgData name="Markus Alexandersen" userId="991ad98c12cc37c6" providerId="LiveId" clId="{123D10A6-BAFC-41A1-9B82-A9647F8AE68E}" dt="2023-04-26T16:27:26.345" v="89" actId="1076"/>
        <pc:sldMkLst>
          <pc:docMk/>
          <pc:sldMk cId="3401215204" sldId="256"/>
        </pc:sldMkLst>
        <pc:spChg chg="del">
          <ac:chgData name="Markus Alexandersen" userId="991ad98c12cc37c6" providerId="LiveId" clId="{123D10A6-BAFC-41A1-9B82-A9647F8AE68E}" dt="2023-04-26T16:21:25.620" v="1" actId="478"/>
          <ac:spMkLst>
            <pc:docMk/>
            <pc:sldMk cId="3401215204" sldId="256"/>
            <ac:spMk id="2" creationId="{CEEF4B1A-9B89-421F-C713-AAE9F169CA95}"/>
          </ac:spMkLst>
        </pc:spChg>
        <pc:spChg chg="del">
          <ac:chgData name="Markus Alexandersen" userId="991ad98c12cc37c6" providerId="LiveId" clId="{123D10A6-BAFC-41A1-9B82-A9647F8AE68E}" dt="2023-04-26T16:21:26.564" v="2" actId="478"/>
          <ac:spMkLst>
            <pc:docMk/>
            <pc:sldMk cId="3401215204" sldId="256"/>
            <ac:spMk id="3" creationId="{CC75551E-907C-DD95-D001-A5E56E0B69BC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4" creationId="{4F696E9A-B69D-FBB4-F6A1-96829815EDFE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5" creationId="{D8593D20-DE3B-BE08-EC73-D76BC6BD59F6}"/>
          </ac:spMkLst>
        </pc:spChg>
        <pc:spChg chg="add mod">
          <ac:chgData name="Markus Alexandersen" userId="991ad98c12cc37c6" providerId="LiveId" clId="{123D10A6-BAFC-41A1-9B82-A9647F8AE68E}" dt="2023-04-26T16:21:48.959" v="12"/>
          <ac:spMkLst>
            <pc:docMk/>
            <pc:sldMk cId="3401215204" sldId="256"/>
            <ac:spMk id="6" creationId="{35680A44-7375-1220-92DE-B54489345755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0" creationId="{81C6A9EF-4B08-5E3F-F71D-6C827598C8AA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1" creationId="{ED28234B-9296-A31B-47A9-32DAE0AB59D7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2" creationId="{35D3ED88-7439-3F0E-2B99-96D6688BD397}"/>
          </ac:spMkLst>
        </pc:spChg>
        <pc:spChg chg="add mod">
          <ac:chgData name="Markus Alexandersen" userId="991ad98c12cc37c6" providerId="LiveId" clId="{123D10A6-BAFC-41A1-9B82-A9647F8AE68E}" dt="2023-04-26T16:27:26.345" v="89" actId="1076"/>
          <ac:spMkLst>
            <pc:docMk/>
            <pc:sldMk cId="3401215204" sldId="256"/>
            <ac:spMk id="18" creationId="{0D0BAB55-55D7-3135-123E-23D2E3E9DF7E}"/>
          </ac:spMkLst>
        </pc:spChg>
        <pc:cxnChg chg="add mod">
          <ac:chgData name="Markus Alexandersen" userId="991ad98c12cc37c6" providerId="LiveId" clId="{123D10A6-BAFC-41A1-9B82-A9647F8AE68E}" dt="2023-04-26T16:21:48.959" v="12"/>
          <ac:cxnSpMkLst>
            <pc:docMk/>
            <pc:sldMk cId="3401215204" sldId="256"/>
            <ac:cxnSpMk id="7" creationId="{E2AC8161-FCC8-96E1-B858-94AF24A5228C}"/>
          </ac:cxnSpMkLst>
        </pc:cxnChg>
        <pc:cxnChg chg="add del mod">
          <ac:chgData name="Markus Alexandersen" userId="991ad98c12cc37c6" providerId="LiveId" clId="{123D10A6-BAFC-41A1-9B82-A9647F8AE68E}" dt="2023-04-26T16:21:48.376" v="10"/>
          <ac:cxnSpMkLst>
            <pc:docMk/>
            <pc:sldMk cId="3401215204" sldId="256"/>
            <ac:cxnSpMk id="9" creationId="{A105BA9E-47A1-C73C-368E-92F5FAFA3912}"/>
          </ac:cxnSpMkLst>
        </pc:cxnChg>
        <pc:cxnChg chg="add mod">
          <ac:chgData name="Markus Alexandersen" userId="991ad98c12cc37c6" providerId="LiveId" clId="{123D10A6-BAFC-41A1-9B82-A9647F8AE68E}" dt="2023-04-26T16:27:26.345" v="89" actId="1076"/>
          <ac:cxnSpMkLst>
            <pc:docMk/>
            <pc:sldMk cId="3401215204" sldId="256"/>
            <ac:cxnSpMk id="13" creationId="{E5E71B23-DFBC-A48F-6CD1-870C5D9E8C77}"/>
          </ac:cxnSpMkLst>
        </pc:cxnChg>
        <pc:cxnChg chg="add del mod">
          <ac:chgData name="Markus Alexandersen" userId="991ad98c12cc37c6" providerId="LiveId" clId="{123D10A6-BAFC-41A1-9B82-A9647F8AE68E}" dt="2023-04-26T16:23:43.359" v="52" actId="478"/>
          <ac:cxnSpMkLst>
            <pc:docMk/>
            <pc:sldMk cId="3401215204" sldId="256"/>
            <ac:cxnSpMk id="14" creationId="{369A77DA-8389-59C5-0330-C83FEB53A10B}"/>
          </ac:cxnSpMkLst>
        </pc:cxnChg>
        <pc:cxnChg chg="add mod">
          <ac:chgData name="Markus Alexandersen" userId="991ad98c12cc37c6" providerId="LiveId" clId="{123D10A6-BAFC-41A1-9B82-A9647F8AE68E}" dt="2023-04-26T16:27:26.345" v="89" actId="1076"/>
          <ac:cxnSpMkLst>
            <pc:docMk/>
            <pc:sldMk cId="3401215204" sldId="256"/>
            <ac:cxnSpMk id="17" creationId="{9CB858BC-7202-D827-052E-BC0E0AA02A41}"/>
          </ac:cxnSpMkLst>
        </pc:cxnChg>
      </pc:sldChg>
      <pc:sldMasterChg chg="modSp modSldLayout">
        <pc:chgData name="Markus Alexandersen" userId="991ad98c12cc37c6" providerId="LiveId" clId="{123D10A6-BAFC-41A1-9B82-A9647F8AE68E}" dt="2023-04-26T16:25:55.448" v="81"/>
        <pc:sldMasterMkLst>
          <pc:docMk/>
          <pc:sldMasterMk cId="2540307192" sldId="2147483648"/>
        </pc:sldMasterMkLst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2" creationId="{CEB3285F-140C-CC88-4030-0026E010D6ED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3" creationId="{2D3FC8C4-1FB4-AA5D-FE06-A5336735195D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4" creationId="{2C02EF1C-E623-C005-5998-161B2538FD68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5" creationId="{E82793C1-6750-57FA-BD4A-EC3F1FCC98F3}"/>
          </ac:spMkLst>
        </pc:spChg>
        <pc:spChg chg="mod">
          <ac:chgData name="Markus Alexandersen" userId="991ad98c12cc37c6" providerId="LiveId" clId="{123D10A6-BAFC-41A1-9B82-A9647F8AE68E}" dt="2023-04-26T16:25:55.448" v="81"/>
          <ac:spMkLst>
            <pc:docMk/>
            <pc:sldMasterMk cId="2540307192" sldId="2147483648"/>
            <ac:spMk id="6" creationId="{3412E156-2195-ABDC-5CB1-D1973613806D}"/>
          </ac:spMkLst>
        </pc:sp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899168812" sldId="2147483649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899168812" sldId="2147483649"/>
              <ac:spMk id="2" creationId="{8586E41C-1668-4F33-3BF2-88106E469DD4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899168812" sldId="2147483649"/>
              <ac:spMk id="3" creationId="{783756B7-D49D-6D9F-4576-20E548EF6849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330839442" sldId="2147483651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330839442" sldId="2147483651"/>
              <ac:spMk id="2" creationId="{63D07120-FE7B-C748-C0F8-349D620FD951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330839442" sldId="2147483651"/>
              <ac:spMk id="3" creationId="{A45E4D73-55B2-3B75-7C9D-B844F1493E43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2675096825" sldId="2147483652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2675096825" sldId="2147483652"/>
              <ac:spMk id="3" creationId="{59E684A9-37DE-D34F-4E63-B6845B5E3A36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2675096825" sldId="2147483652"/>
              <ac:spMk id="4" creationId="{FE273C5C-B14E-E089-63F5-3815CE9C164E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070989384" sldId="2147483653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2" creationId="{C3349A64-98A7-96AF-FB82-54F9B203766E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3" creationId="{022BEBF2-1720-363D-EA01-CB0A3921B535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4" creationId="{34E4A1EE-AE14-EBDF-A8AB-657AEFFAB399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5" creationId="{42F4BA2E-75EF-0171-5CE5-93EB01B7BE2D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070989384" sldId="2147483653"/>
              <ac:spMk id="6" creationId="{56938B9D-B6F2-9903-E8C8-BF9788A2CCF6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604255416" sldId="2147483656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2" creationId="{F5A8E618-30DC-D8B1-9B13-160F1E7D03BB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3" creationId="{E3D5D891-276C-043A-9EFD-61966399C965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604255416" sldId="2147483656"/>
              <ac:spMk id="4" creationId="{39FF8654-CDC9-4D11-DAE1-8372BF289E29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1662260637" sldId="2147483657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2" creationId="{677B190F-A203-5834-F25C-A359C2669BA1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3" creationId="{EEDDE933-DC41-27B2-E1DA-4B31641928FA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1662260637" sldId="2147483657"/>
              <ac:spMk id="4" creationId="{CEBBAE45-B43C-329E-AEA7-0D819E6A2FAE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55.448" v="81"/>
          <pc:sldLayoutMkLst>
            <pc:docMk/>
            <pc:sldMasterMk cId="2540307192" sldId="2147483648"/>
            <pc:sldLayoutMk cId="3943118377" sldId="2147483659"/>
          </pc:sldLayoutMkLst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943118377" sldId="2147483659"/>
              <ac:spMk id="2" creationId="{1B4BF8C4-5825-C9A9-4626-C2579DDA5247}"/>
            </ac:spMkLst>
          </pc:spChg>
          <pc:spChg chg="mod">
            <ac:chgData name="Markus Alexandersen" userId="991ad98c12cc37c6" providerId="LiveId" clId="{123D10A6-BAFC-41A1-9B82-A9647F8AE68E}" dt="2023-04-26T16:25:55.448" v="81"/>
            <ac:spMkLst>
              <pc:docMk/>
              <pc:sldMasterMk cId="2540307192" sldId="2147483648"/>
              <pc:sldLayoutMk cId="3943118377" sldId="2147483659"/>
              <ac:spMk id="3" creationId="{C562ABCD-DCAE-1F9D-84A9-511A3AF440F4}"/>
            </ac:spMkLst>
          </pc:spChg>
        </pc:sldLayoutChg>
      </pc:sldMasterChg>
      <pc:sldMasterChg chg="modSp modSldLayout">
        <pc:chgData name="Markus Alexandersen" userId="991ad98c12cc37c6" providerId="LiveId" clId="{123D10A6-BAFC-41A1-9B82-A9647F8AE68E}" dt="2023-04-26T16:25:41.020" v="79"/>
        <pc:sldMasterMkLst>
          <pc:docMk/>
          <pc:sldMasterMk cId="3216248752" sldId="2147483660"/>
        </pc:sldMasterMkLst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2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3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4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5" creationId="{00000000-0000-0000-0000-000000000000}"/>
          </ac:spMkLst>
        </pc:spChg>
        <pc:spChg chg="mod">
          <ac:chgData name="Markus Alexandersen" userId="991ad98c12cc37c6" providerId="LiveId" clId="{123D10A6-BAFC-41A1-9B82-A9647F8AE68E}" dt="2023-04-26T16:25:41.020" v="79"/>
          <ac:spMkLst>
            <pc:docMk/>
            <pc:sldMasterMk cId="3216248752" sldId="2147483660"/>
            <ac:spMk id="6" creationId="{00000000-0000-0000-0000-000000000000}"/>
          </ac:spMkLst>
        </pc:sp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4143563594" sldId="2147483661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143563594" sldId="2147483661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143563594" sldId="2147483661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606239308" sldId="2147483663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606239308" sldId="2147483663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606239308" sldId="2147483663"/>
              <ac:spMk id="3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58840358" sldId="2147483664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58840358" sldId="2147483664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58840358" sldId="2147483664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286256604" sldId="2147483665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4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5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286256604" sldId="2147483665"/>
              <ac:spMk id="6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4292981229" sldId="2147483668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4292981229" sldId="2147483668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1875183744" sldId="2147483669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3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1875183744" sldId="2147483669"/>
              <ac:spMk id="4" creationId="{00000000-0000-0000-0000-000000000000}"/>
            </ac:spMkLst>
          </pc:spChg>
        </pc:sldLayoutChg>
        <pc:sldLayoutChg chg="modSp">
          <pc:chgData name="Markus Alexandersen" userId="991ad98c12cc37c6" providerId="LiveId" clId="{123D10A6-BAFC-41A1-9B82-A9647F8AE68E}" dt="2023-04-26T16:25:41.020" v="79"/>
          <pc:sldLayoutMkLst>
            <pc:docMk/>
            <pc:sldMasterMk cId="3216248752" sldId="2147483660"/>
            <pc:sldLayoutMk cId="3422032099" sldId="2147483671"/>
          </pc:sldLayoutMkLst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3422032099" sldId="2147483671"/>
              <ac:spMk id="2" creationId="{00000000-0000-0000-0000-000000000000}"/>
            </ac:spMkLst>
          </pc:spChg>
          <pc:spChg chg="mod">
            <ac:chgData name="Markus Alexandersen" userId="991ad98c12cc37c6" providerId="LiveId" clId="{123D10A6-BAFC-41A1-9B82-A9647F8AE68E}" dt="2023-04-26T16:25:41.020" v="79"/>
            <ac:spMkLst>
              <pc:docMk/>
              <pc:sldMasterMk cId="3216248752" sldId="2147483660"/>
              <pc:sldLayoutMk cId="3422032099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35644"/>
            <a:ext cx="7290197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756262"/>
            <a:ext cx="7290197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76660"/>
            <a:ext cx="2095932" cy="1220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76660"/>
            <a:ext cx="6166292" cy="12202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2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358966"/>
            <a:ext cx="838372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963575"/>
            <a:ext cx="838372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383297"/>
            <a:ext cx="4131112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383297"/>
            <a:ext cx="4131112" cy="913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76659"/>
            <a:ext cx="8383727" cy="278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52967"/>
            <a:ext cx="411212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525950"/>
            <a:ext cx="4112126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352967"/>
            <a:ext cx="413237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525950"/>
            <a:ext cx="4132378" cy="773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1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5991"/>
            <a:ext cx="3135038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07314"/>
            <a:ext cx="4920883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31959"/>
            <a:ext cx="3135038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95991"/>
            <a:ext cx="3135038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07314"/>
            <a:ext cx="4920883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31959"/>
            <a:ext cx="3135038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76659"/>
            <a:ext cx="838372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383297"/>
            <a:ext cx="838372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334540"/>
            <a:ext cx="218705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F4E8-198F-4B2B-B09E-C90C0085E8EB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334540"/>
            <a:ext cx="328058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334540"/>
            <a:ext cx="218705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3135-B1D3-4DA5-B70F-49A5B46CB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C6A9EF-4B08-5E3F-F71D-6C827598C8AA}"/>
              </a:ext>
            </a:extLst>
          </p:cNvPr>
          <p:cNvSpPr/>
          <p:nvPr/>
        </p:nvSpPr>
        <p:spPr>
          <a:xfrm>
            <a:off x="0" y="80208"/>
            <a:ext cx="2914192" cy="1249709"/>
          </a:xfrm>
          <a:prstGeom prst="roundRect">
            <a:avLst>
              <a:gd name="adj" fmla="val 1021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/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Training data</a:t>
            </a:r>
            <a:endParaRPr lang="nb-NO" sz="14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28234B-9296-A31B-47A9-32DAE0AB59D7}"/>
              </a:ext>
            </a:extLst>
          </p:cNvPr>
          <p:cNvSpPr/>
          <p:nvPr/>
        </p:nvSpPr>
        <p:spPr>
          <a:xfrm>
            <a:off x="3844578" y="80208"/>
            <a:ext cx="2914192" cy="1249709"/>
          </a:xfrm>
          <a:prstGeom prst="roundRect">
            <a:avLst>
              <a:gd name="adj" fmla="val 1021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>
              <a:lnSpc>
                <a:spcPct val="130000"/>
              </a:lnSpc>
            </a:pPr>
            <a:r>
              <a:rPr lang="en-US" sz="14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Subsample from training data classified by humans</a:t>
            </a:r>
            <a:endParaRPr lang="nb-NO" sz="14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5D3ED88-7439-3F0E-2B99-96D6688BD397}"/>
              </a:ext>
            </a:extLst>
          </p:cNvPr>
          <p:cNvSpPr/>
          <p:nvPr/>
        </p:nvSpPr>
        <p:spPr>
          <a:xfrm>
            <a:off x="7689157" y="80208"/>
            <a:ext cx="2031109" cy="124970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8763" tIns="49380" rIns="98763" bIns="493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233189" algn="ctr">
              <a:lnSpc>
                <a:spcPct val="130000"/>
              </a:lnSpc>
            </a:pPr>
            <a:r>
              <a:rPr lang="nb-NO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E71B23-DFBC-A48F-6CD1-870C5D9E8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914192" y="705060"/>
            <a:ext cx="9303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858BC-7202-D827-052E-BC0E0AA02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758770" y="705060"/>
            <a:ext cx="930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0BAB55-55D7-3135-123E-23D2E3E9DF7E}"/>
              </a:ext>
            </a:extLst>
          </p:cNvPr>
          <p:cNvSpPr txBox="1"/>
          <p:nvPr/>
        </p:nvSpPr>
        <p:spPr>
          <a:xfrm>
            <a:off x="7935178" y="551173"/>
            <a:ext cx="1566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Fine-tuned model</a:t>
            </a:r>
          </a:p>
        </p:txBody>
      </p:sp>
    </p:spTree>
    <p:extLst>
      <p:ext uri="{BB962C8B-B14F-4D97-AF65-F5344CB8AC3E}">
        <p14:creationId xmlns:p14="http://schemas.microsoft.com/office/powerpoint/2010/main" val="340121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Alexandersen</dc:creator>
  <cp:lastModifiedBy>Markus Alexandersen</cp:lastModifiedBy>
  <cp:revision>1</cp:revision>
  <dcterms:created xsi:type="dcterms:W3CDTF">2023-04-26T16:21:22Z</dcterms:created>
  <dcterms:modified xsi:type="dcterms:W3CDTF">2023-05-24T15:26:41Z</dcterms:modified>
</cp:coreProperties>
</file>