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8999538" cy="2520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4" userDrawn="1">
          <p15:clr>
            <a:srgbClr val="A4A3A4"/>
          </p15:clr>
        </p15:guide>
        <p15:guide id="2" pos="2835" userDrawn="1">
          <p15:clr>
            <a:srgbClr val="A4A3A4"/>
          </p15:clr>
        </p15:guide>
        <p15:guide id="3" pos="742" userDrawn="1">
          <p15:clr>
            <a:srgbClr val="A4A3A4"/>
          </p15:clr>
        </p15:guide>
        <p15:guide id="4" pos="49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196898-E69A-4E73-8363-BC2717D4F08F}" v="1" dt="2023-05-25T08:45:44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9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50" y="984"/>
      </p:cViewPr>
      <p:guideLst>
        <p:guide orient="horz" pos="794"/>
        <p:guide pos="2835"/>
        <p:guide pos="742"/>
        <p:guide pos="49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Alexandersen" userId="991ad98c12cc37c6" providerId="LiveId" clId="{CB196898-E69A-4E73-8363-BC2717D4F08F}"/>
    <pc:docChg chg="undo custSel modSld">
      <pc:chgData name="Markus Alexandersen" userId="991ad98c12cc37c6" providerId="LiveId" clId="{CB196898-E69A-4E73-8363-BC2717D4F08F}" dt="2023-05-25T08:45:49.310" v="50" actId="1076"/>
      <pc:docMkLst>
        <pc:docMk/>
      </pc:docMkLst>
      <pc:sldChg chg="addSp delSp modSp mod">
        <pc:chgData name="Markus Alexandersen" userId="991ad98c12cc37c6" providerId="LiveId" clId="{CB196898-E69A-4E73-8363-BC2717D4F08F}" dt="2023-05-25T08:45:49.310" v="50" actId="1076"/>
        <pc:sldMkLst>
          <pc:docMk/>
          <pc:sldMk cId="3996048468" sldId="256"/>
        </pc:sldMkLst>
        <pc:picChg chg="del">
          <ac:chgData name="Markus Alexandersen" userId="991ad98c12cc37c6" providerId="LiveId" clId="{CB196898-E69A-4E73-8363-BC2717D4F08F}" dt="2023-05-25T08:39:42.161" v="16" actId="478"/>
          <ac:picMkLst>
            <pc:docMk/>
            <pc:sldMk cId="3996048468" sldId="256"/>
            <ac:picMk id="2" creationId="{776FD5E1-4C01-D336-91E8-B19094B1B966}"/>
          </ac:picMkLst>
        </pc:picChg>
        <pc:picChg chg="del">
          <ac:chgData name="Markus Alexandersen" userId="991ad98c12cc37c6" providerId="LiveId" clId="{CB196898-E69A-4E73-8363-BC2717D4F08F}" dt="2023-05-25T08:37:28.768" v="0" actId="478"/>
          <ac:picMkLst>
            <pc:docMk/>
            <pc:sldMk cId="3996048468" sldId="256"/>
            <ac:picMk id="3" creationId="{D8AFA783-D63D-55C6-D4FC-0290BDAC390D}"/>
          </ac:picMkLst>
        </pc:picChg>
        <pc:picChg chg="del">
          <ac:chgData name="Markus Alexandersen" userId="991ad98c12cc37c6" providerId="LiveId" clId="{CB196898-E69A-4E73-8363-BC2717D4F08F}" dt="2023-05-25T08:37:40.392" v="5" actId="478"/>
          <ac:picMkLst>
            <pc:docMk/>
            <pc:sldMk cId="3996048468" sldId="256"/>
            <ac:picMk id="4" creationId="{32AF3F18-66E3-DECD-8556-9DAA4BAEEAFD}"/>
          </ac:picMkLst>
        </pc:picChg>
        <pc:picChg chg="add mod">
          <ac:chgData name="Markus Alexandersen" userId="991ad98c12cc37c6" providerId="LiveId" clId="{CB196898-E69A-4E73-8363-BC2717D4F08F}" dt="2023-05-25T08:45:47.708" v="49" actId="1076"/>
          <ac:picMkLst>
            <pc:docMk/>
            <pc:sldMk cId="3996048468" sldId="256"/>
            <ac:picMk id="6" creationId="{CEFDFCBF-6A72-2981-21EA-792A5C550B02}"/>
          </ac:picMkLst>
        </pc:picChg>
        <pc:picChg chg="add mod">
          <ac:chgData name="Markus Alexandersen" userId="991ad98c12cc37c6" providerId="LiveId" clId="{CB196898-E69A-4E73-8363-BC2717D4F08F}" dt="2023-05-25T08:45:49.310" v="50" actId="1076"/>
          <ac:picMkLst>
            <pc:docMk/>
            <pc:sldMk cId="3996048468" sldId="256"/>
            <ac:picMk id="8" creationId="{6FC9F3E5-0CDB-9446-33FA-34FC41A86EDC}"/>
          </ac:picMkLst>
        </pc:picChg>
        <pc:picChg chg="add del mod">
          <ac:chgData name="Markus Alexandersen" userId="991ad98c12cc37c6" providerId="LiveId" clId="{CB196898-E69A-4E73-8363-BC2717D4F08F}" dt="2023-05-25T08:40:23.975" v="20" actId="478"/>
          <ac:picMkLst>
            <pc:docMk/>
            <pc:sldMk cId="3996048468" sldId="256"/>
            <ac:picMk id="10" creationId="{6AAACEB2-2499-9647-0CAB-1B53CCD6C3AB}"/>
          </ac:picMkLst>
        </pc:picChg>
        <pc:picChg chg="add del mod">
          <ac:chgData name="Markus Alexandersen" userId="991ad98c12cc37c6" providerId="LiveId" clId="{CB196898-E69A-4E73-8363-BC2717D4F08F}" dt="2023-05-25T08:43:51.663" v="34" actId="478"/>
          <ac:picMkLst>
            <pc:docMk/>
            <pc:sldMk cId="3996048468" sldId="256"/>
            <ac:picMk id="12" creationId="{FC87EB4D-3E4E-B1B5-135D-639FFCF61BEA}"/>
          </ac:picMkLst>
        </pc:picChg>
        <pc:picChg chg="add mod">
          <ac:chgData name="Markus Alexandersen" userId="991ad98c12cc37c6" providerId="LiveId" clId="{CB196898-E69A-4E73-8363-BC2717D4F08F}" dt="2023-05-25T08:44:57.977" v="48" actId="29295"/>
          <ac:picMkLst>
            <pc:docMk/>
            <pc:sldMk cId="3996048468" sldId="256"/>
            <ac:picMk id="14" creationId="{33413EFF-4A07-E2D7-A375-A897FD7436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412572"/>
            <a:ext cx="6749654" cy="877664"/>
          </a:xfrm>
        </p:spPr>
        <p:txBody>
          <a:bodyPr anchor="b"/>
          <a:lstStyle>
            <a:lvl1pPr algn="ctr">
              <a:defRPr sz="22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324082"/>
            <a:ext cx="6749654" cy="608646"/>
          </a:xfrm>
        </p:spPr>
        <p:txBody>
          <a:bodyPr/>
          <a:lstStyle>
            <a:lvl1pPr marL="0" indent="0" algn="ctr">
              <a:buNone/>
              <a:defRPr sz="882"/>
            </a:lvl1pPr>
            <a:lvl2pPr marL="168067" indent="0" algn="ctr">
              <a:buNone/>
              <a:defRPr sz="735"/>
            </a:lvl2pPr>
            <a:lvl3pPr marL="336133" indent="0" algn="ctr">
              <a:buNone/>
              <a:defRPr sz="662"/>
            </a:lvl3pPr>
            <a:lvl4pPr marL="504200" indent="0" algn="ctr">
              <a:buNone/>
              <a:defRPr sz="588"/>
            </a:lvl4pPr>
            <a:lvl5pPr marL="672267" indent="0" algn="ctr">
              <a:buNone/>
              <a:defRPr sz="588"/>
            </a:lvl5pPr>
            <a:lvl6pPr marL="840334" indent="0" algn="ctr">
              <a:buNone/>
              <a:defRPr sz="588"/>
            </a:lvl6pPr>
            <a:lvl7pPr marL="1008400" indent="0" algn="ctr">
              <a:buNone/>
              <a:defRPr sz="588"/>
            </a:lvl7pPr>
            <a:lvl8pPr marL="1176467" indent="0" algn="ctr">
              <a:buNone/>
              <a:defRPr sz="588"/>
            </a:lvl8pPr>
            <a:lvl9pPr marL="1344534" indent="0" algn="ctr">
              <a:buNone/>
              <a:defRPr sz="5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34217"/>
            <a:ext cx="1940525" cy="21363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34217"/>
            <a:ext cx="5709082" cy="21363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7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628487"/>
            <a:ext cx="7762102" cy="1048645"/>
          </a:xfrm>
        </p:spPr>
        <p:txBody>
          <a:bodyPr anchor="b"/>
          <a:lstStyle>
            <a:lvl1pPr>
              <a:defRPr sz="22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1687053"/>
            <a:ext cx="7762102" cy="551458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8067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6133" indent="0">
              <a:buNone/>
              <a:defRPr sz="662">
                <a:solidFill>
                  <a:schemeClr val="tx1">
                    <a:tint val="75000"/>
                  </a:schemeClr>
                </a:solidFill>
              </a:defRPr>
            </a:lvl3pPr>
            <a:lvl4pPr marL="504200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226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40334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8400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646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4534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5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671086"/>
            <a:ext cx="3824804" cy="1599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671086"/>
            <a:ext cx="3824804" cy="1599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34217"/>
            <a:ext cx="7762102" cy="487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617983"/>
            <a:ext cx="3807226" cy="302864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8067" indent="0">
              <a:buNone/>
              <a:defRPr sz="735" b="1"/>
            </a:lvl2pPr>
            <a:lvl3pPr marL="336133" indent="0">
              <a:buNone/>
              <a:defRPr sz="662" b="1"/>
            </a:lvl3pPr>
            <a:lvl4pPr marL="504200" indent="0">
              <a:buNone/>
              <a:defRPr sz="588" b="1"/>
            </a:lvl4pPr>
            <a:lvl5pPr marL="672267" indent="0">
              <a:buNone/>
              <a:defRPr sz="588" b="1"/>
            </a:lvl5pPr>
            <a:lvl6pPr marL="840334" indent="0">
              <a:buNone/>
              <a:defRPr sz="588" b="1"/>
            </a:lvl6pPr>
            <a:lvl7pPr marL="1008400" indent="0">
              <a:buNone/>
              <a:defRPr sz="588" b="1"/>
            </a:lvl7pPr>
            <a:lvl8pPr marL="1176467" indent="0">
              <a:buNone/>
              <a:defRPr sz="588" b="1"/>
            </a:lvl8pPr>
            <a:lvl9pPr marL="1344534" indent="0">
              <a:buNone/>
              <a:defRPr sz="5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920847"/>
            <a:ext cx="3807226" cy="1354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617983"/>
            <a:ext cx="3825976" cy="302864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8067" indent="0">
              <a:buNone/>
              <a:defRPr sz="735" b="1"/>
            </a:lvl2pPr>
            <a:lvl3pPr marL="336133" indent="0">
              <a:buNone/>
              <a:defRPr sz="662" b="1"/>
            </a:lvl3pPr>
            <a:lvl4pPr marL="504200" indent="0">
              <a:buNone/>
              <a:defRPr sz="588" b="1"/>
            </a:lvl4pPr>
            <a:lvl5pPr marL="672267" indent="0">
              <a:buNone/>
              <a:defRPr sz="588" b="1"/>
            </a:lvl5pPr>
            <a:lvl6pPr marL="840334" indent="0">
              <a:buNone/>
              <a:defRPr sz="588" b="1"/>
            </a:lvl6pPr>
            <a:lvl7pPr marL="1008400" indent="0">
              <a:buNone/>
              <a:defRPr sz="588" b="1"/>
            </a:lvl7pPr>
            <a:lvl8pPr marL="1176467" indent="0">
              <a:buNone/>
              <a:defRPr sz="588" b="1"/>
            </a:lvl8pPr>
            <a:lvl9pPr marL="1344534" indent="0">
              <a:buNone/>
              <a:defRPr sz="5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920847"/>
            <a:ext cx="3825976" cy="1354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9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4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7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68063"/>
            <a:ext cx="2902585" cy="588222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362971"/>
            <a:ext cx="4556016" cy="1791508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756285"/>
            <a:ext cx="2902585" cy="1401112"/>
          </a:xfrm>
        </p:spPr>
        <p:txBody>
          <a:bodyPr/>
          <a:lstStyle>
            <a:lvl1pPr marL="0" indent="0">
              <a:buNone/>
              <a:defRPr sz="588"/>
            </a:lvl1pPr>
            <a:lvl2pPr marL="168067" indent="0">
              <a:buNone/>
              <a:defRPr sz="515"/>
            </a:lvl2pPr>
            <a:lvl3pPr marL="336133" indent="0">
              <a:buNone/>
              <a:defRPr sz="441"/>
            </a:lvl3pPr>
            <a:lvl4pPr marL="504200" indent="0">
              <a:buNone/>
              <a:defRPr sz="368"/>
            </a:lvl4pPr>
            <a:lvl5pPr marL="672267" indent="0">
              <a:buNone/>
              <a:defRPr sz="368"/>
            </a:lvl5pPr>
            <a:lvl6pPr marL="840334" indent="0">
              <a:buNone/>
              <a:defRPr sz="368"/>
            </a:lvl6pPr>
            <a:lvl7pPr marL="1008400" indent="0">
              <a:buNone/>
              <a:defRPr sz="368"/>
            </a:lvl7pPr>
            <a:lvl8pPr marL="1176467" indent="0">
              <a:buNone/>
              <a:defRPr sz="368"/>
            </a:lvl8pPr>
            <a:lvl9pPr marL="1344534" indent="0">
              <a:buNone/>
              <a:defRPr sz="3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9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68063"/>
            <a:ext cx="2902585" cy="588222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362971"/>
            <a:ext cx="4556016" cy="1791508"/>
          </a:xfrm>
        </p:spPr>
        <p:txBody>
          <a:bodyPr anchor="t"/>
          <a:lstStyle>
            <a:lvl1pPr marL="0" indent="0">
              <a:buNone/>
              <a:defRPr sz="1176"/>
            </a:lvl1pPr>
            <a:lvl2pPr marL="168067" indent="0">
              <a:buNone/>
              <a:defRPr sz="1029"/>
            </a:lvl2pPr>
            <a:lvl3pPr marL="336133" indent="0">
              <a:buNone/>
              <a:defRPr sz="882"/>
            </a:lvl3pPr>
            <a:lvl4pPr marL="504200" indent="0">
              <a:buNone/>
              <a:defRPr sz="735"/>
            </a:lvl4pPr>
            <a:lvl5pPr marL="672267" indent="0">
              <a:buNone/>
              <a:defRPr sz="735"/>
            </a:lvl5pPr>
            <a:lvl6pPr marL="840334" indent="0">
              <a:buNone/>
              <a:defRPr sz="735"/>
            </a:lvl6pPr>
            <a:lvl7pPr marL="1008400" indent="0">
              <a:buNone/>
              <a:defRPr sz="735"/>
            </a:lvl7pPr>
            <a:lvl8pPr marL="1176467" indent="0">
              <a:buNone/>
              <a:defRPr sz="735"/>
            </a:lvl8pPr>
            <a:lvl9pPr marL="1344534" indent="0">
              <a:buNone/>
              <a:defRPr sz="7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756285"/>
            <a:ext cx="2902585" cy="1401112"/>
          </a:xfrm>
        </p:spPr>
        <p:txBody>
          <a:bodyPr/>
          <a:lstStyle>
            <a:lvl1pPr marL="0" indent="0">
              <a:buNone/>
              <a:defRPr sz="588"/>
            </a:lvl1pPr>
            <a:lvl2pPr marL="168067" indent="0">
              <a:buNone/>
              <a:defRPr sz="515"/>
            </a:lvl2pPr>
            <a:lvl3pPr marL="336133" indent="0">
              <a:buNone/>
              <a:defRPr sz="441"/>
            </a:lvl3pPr>
            <a:lvl4pPr marL="504200" indent="0">
              <a:buNone/>
              <a:defRPr sz="368"/>
            </a:lvl4pPr>
            <a:lvl5pPr marL="672267" indent="0">
              <a:buNone/>
              <a:defRPr sz="368"/>
            </a:lvl5pPr>
            <a:lvl6pPr marL="840334" indent="0">
              <a:buNone/>
              <a:defRPr sz="368"/>
            </a:lvl6pPr>
            <a:lvl7pPr marL="1008400" indent="0">
              <a:buNone/>
              <a:defRPr sz="368"/>
            </a:lvl7pPr>
            <a:lvl8pPr marL="1176467" indent="0">
              <a:buNone/>
              <a:defRPr sz="368"/>
            </a:lvl8pPr>
            <a:lvl9pPr marL="1344534" indent="0">
              <a:buNone/>
              <a:defRPr sz="3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6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34217"/>
            <a:ext cx="7762102" cy="487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671086"/>
            <a:ext cx="7762102" cy="159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2336547"/>
            <a:ext cx="2024896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529D-D860-4380-ACBC-0607CDB063E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2336547"/>
            <a:ext cx="3037344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2336547"/>
            <a:ext cx="2024896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36133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033" indent="-84033" algn="l" defTabSz="336133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2100" indent="-84033" algn="l" defTabSz="336133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20167" indent="-84033" algn="l" defTabSz="336133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8234" indent="-84033" algn="l" defTabSz="336133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4pPr>
      <a:lvl5pPr marL="756300" indent="-84033" algn="l" defTabSz="336133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5pPr>
      <a:lvl6pPr marL="924367" indent="-84033" algn="l" defTabSz="336133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6pPr>
      <a:lvl7pPr marL="1092434" indent="-84033" algn="l" defTabSz="336133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7pPr>
      <a:lvl8pPr marL="1260500" indent="-84033" algn="l" defTabSz="336133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8pPr>
      <a:lvl9pPr marL="1428567" indent="-84033" algn="l" defTabSz="336133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6133" rtl="0" eaLnBrk="1" latinLnBrk="0" hangingPunct="1"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8067" algn="l" defTabSz="336133" rtl="0" eaLnBrk="1" latinLnBrk="0" hangingPunct="1">
        <a:defRPr sz="662" kern="1200">
          <a:solidFill>
            <a:schemeClr val="tx1"/>
          </a:solidFill>
          <a:latin typeface="+mn-lt"/>
          <a:ea typeface="+mn-ea"/>
          <a:cs typeface="+mn-cs"/>
        </a:defRPr>
      </a:lvl2pPr>
      <a:lvl3pPr marL="336133" algn="l" defTabSz="336133" rtl="0" eaLnBrk="1" latinLnBrk="0" hangingPunct="1">
        <a:defRPr sz="662" kern="1200">
          <a:solidFill>
            <a:schemeClr val="tx1"/>
          </a:solidFill>
          <a:latin typeface="+mn-lt"/>
          <a:ea typeface="+mn-ea"/>
          <a:cs typeface="+mn-cs"/>
        </a:defRPr>
      </a:lvl3pPr>
      <a:lvl4pPr marL="504200" algn="l" defTabSz="336133" rtl="0" eaLnBrk="1" latinLnBrk="0" hangingPunct="1">
        <a:defRPr sz="662" kern="1200">
          <a:solidFill>
            <a:schemeClr val="tx1"/>
          </a:solidFill>
          <a:latin typeface="+mn-lt"/>
          <a:ea typeface="+mn-ea"/>
          <a:cs typeface="+mn-cs"/>
        </a:defRPr>
      </a:lvl4pPr>
      <a:lvl5pPr marL="672267" algn="l" defTabSz="336133" rtl="0" eaLnBrk="1" latinLnBrk="0" hangingPunct="1">
        <a:defRPr sz="662" kern="1200">
          <a:solidFill>
            <a:schemeClr val="tx1"/>
          </a:solidFill>
          <a:latin typeface="+mn-lt"/>
          <a:ea typeface="+mn-ea"/>
          <a:cs typeface="+mn-cs"/>
        </a:defRPr>
      </a:lvl5pPr>
      <a:lvl6pPr marL="840334" algn="l" defTabSz="336133" rtl="0" eaLnBrk="1" latinLnBrk="0" hangingPunct="1">
        <a:defRPr sz="662" kern="1200">
          <a:solidFill>
            <a:schemeClr val="tx1"/>
          </a:solidFill>
          <a:latin typeface="+mn-lt"/>
          <a:ea typeface="+mn-ea"/>
          <a:cs typeface="+mn-cs"/>
        </a:defRPr>
      </a:lvl6pPr>
      <a:lvl7pPr marL="1008400" algn="l" defTabSz="336133" rtl="0" eaLnBrk="1" latinLnBrk="0" hangingPunct="1">
        <a:defRPr sz="662" kern="1200">
          <a:solidFill>
            <a:schemeClr val="tx1"/>
          </a:solidFill>
          <a:latin typeface="+mn-lt"/>
          <a:ea typeface="+mn-ea"/>
          <a:cs typeface="+mn-cs"/>
        </a:defRPr>
      </a:lvl7pPr>
      <a:lvl8pPr marL="1176467" algn="l" defTabSz="336133" rtl="0" eaLnBrk="1" latinLnBrk="0" hangingPunct="1">
        <a:defRPr sz="662" kern="1200">
          <a:solidFill>
            <a:schemeClr val="tx1"/>
          </a:solidFill>
          <a:latin typeface="+mn-lt"/>
          <a:ea typeface="+mn-ea"/>
          <a:cs typeface="+mn-cs"/>
        </a:defRPr>
      </a:lvl8pPr>
      <a:lvl9pPr marL="1344534" algn="l" defTabSz="336133" rtl="0" eaLnBrk="1" latinLnBrk="0" hangingPunct="1">
        <a:defRPr sz="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FDFCBF-6A72-2981-21EA-792A5C550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50" y="41962"/>
            <a:ext cx="4132695" cy="1063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C9F3E5-0CDB-9446-33FA-34FC41A86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488" y="41962"/>
            <a:ext cx="2928500" cy="10630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413EFF-4A07-E2D7-A375-A897FD7436A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84" y="1415968"/>
            <a:ext cx="8665558" cy="110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4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Alexandersen</dc:creator>
  <cp:lastModifiedBy>Markus Alexandersen</cp:lastModifiedBy>
  <cp:revision>2</cp:revision>
  <dcterms:created xsi:type="dcterms:W3CDTF">2023-04-28T09:35:00Z</dcterms:created>
  <dcterms:modified xsi:type="dcterms:W3CDTF">2023-05-25T08:45:53Z</dcterms:modified>
</cp:coreProperties>
</file>