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999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9" userDrawn="1">
          <p15:clr>
            <a:srgbClr val="A4A3A4"/>
          </p15:clr>
        </p15:guide>
        <p15:guide id="2" pos="2835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4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9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96" y="230"/>
      </p:cViewPr>
      <p:guideLst>
        <p:guide orient="horz" pos="1089"/>
        <p:guide pos="2835"/>
        <p:guide pos="226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Alexandersen" userId="991ad98c12cc37c6" providerId="LiveId" clId="{BAD2D24B-DA83-4635-B63C-2DA5256C9225}"/>
    <pc:docChg chg="custSel modSld">
      <pc:chgData name="Markus Alexandersen" userId="991ad98c12cc37c6" providerId="LiveId" clId="{BAD2D24B-DA83-4635-B63C-2DA5256C9225}" dt="2023-05-27T10:31:04.336" v="26" actId="1036"/>
      <pc:docMkLst>
        <pc:docMk/>
      </pc:docMkLst>
      <pc:sldChg chg="addSp delSp modSp mod">
        <pc:chgData name="Markus Alexandersen" userId="991ad98c12cc37c6" providerId="LiveId" clId="{BAD2D24B-DA83-4635-B63C-2DA5256C9225}" dt="2023-05-27T10:31:04.336" v="26" actId="1036"/>
        <pc:sldMkLst>
          <pc:docMk/>
          <pc:sldMk cId="3996048468" sldId="256"/>
        </pc:sldMkLst>
        <pc:picChg chg="mod">
          <ac:chgData name="Markus Alexandersen" userId="991ad98c12cc37c6" providerId="LiveId" clId="{BAD2D24B-DA83-4635-B63C-2DA5256C9225}" dt="2023-05-27T10:31:04.336" v="26" actId="1036"/>
          <ac:picMkLst>
            <pc:docMk/>
            <pc:sldMk cId="3996048468" sldId="256"/>
            <ac:picMk id="3" creationId="{D8AFA783-D63D-55C6-D4FC-0290BDAC390D}"/>
          </ac:picMkLst>
        </pc:picChg>
        <pc:picChg chg="del">
          <ac:chgData name="Markus Alexandersen" userId="991ad98c12cc37c6" providerId="LiveId" clId="{BAD2D24B-DA83-4635-B63C-2DA5256C9225}" dt="2023-05-27T10:25:56.784" v="0" actId="478"/>
          <ac:picMkLst>
            <pc:docMk/>
            <pc:sldMk cId="3996048468" sldId="256"/>
            <ac:picMk id="4" creationId="{32AF3F18-66E3-DECD-8556-9DAA4BAEEAFD}"/>
          </ac:picMkLst>
        </pc:picChg>
        <pc:picChg chg="add mod">
          <ac:chgData name="Markus Alexandersen" userId="991ad98c12cc37c6" providerId="LiveId" clId="{BAD2D24B-DA83-4635-B63C-2DA5256C9225}" dt="2023-05-27T10:31:04.336" v="26" actId="1036"/>
          <ac:picMkLst>
            <pc:docMk/>
            <pc:sldMk cId="3996048468" sldId="256"/>
            <ac:picMk id="6" creationId="{7DA17A49-78DB-4A4E-6375-9A0A5782D2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589241"/>
            <a:ext cx="674965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891070"/>
            <a:ext cx="674965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4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2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91691"/>
            <a:ext cx="1940525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91691"/>
            <a:ext cx="5709082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4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897613"/>
            <a:ext cx="776210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409468"/>
            <a:ext cx="776210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958453"/>
            <a:ext cx="3824804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958453"/>
            <a:ext cx="3824804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91691"/>
            <a:ext cx="7762102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882610"/>
            <a:ext cx="38072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315164"/>
            <a:ext cx="380722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882610"/>
            <a:ext cx="382597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315164"/>
            <a:ext cx="382597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5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518398"/>
            <a:ext cx="4556016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518398"/>
            <a:ext cx="4556016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529D-D860-4380-ACBC-0607CDB063E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91691"/>
            <a:ext cx="776210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958453"/>
            <a:ext cx="776210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529D-D860-4380-ACBC-0607CDB063E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337084"/>
            <a:ext cx="303734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16BBE-0216-4189-B16E-4CB0FD79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3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hart&#10;&#10;Description automatically generated">
            <a:extLst>
              <a:ext uri="{FF2B5EF4-FFF2-40B4-BE49-F238E27FC236}">
                <a16:creationId xmlns:a16="http://schemas.microsoft.com/office/drawing/2014/main" id="{776FD5E1-4C01-D336-91E8-B19094B1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3" y="1800225"/>
            <a:ext cx="8810120" cy="1731904"/>
          </a:xfrm>
          <a:prstGeom prst="rect">
            <a:avLst/>
          </a:prstGeom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D8AFA783-D63D-55C6-D4FC-0290BDAC3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2419"/>
            <a:ext cx="4352349" cy="1722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A17A49-78DB-4A4E-6375-9A0A5782D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146" y="487993"/>
            <a:ext cx="3320618" cy="124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4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Alexandersen</dc:creator>
  <cp:lastModifiedBy>Markus Alexandersen</cp:lastModifiedBy>
  <cp:revision>2</cp:revision>
  <dcterms:created xsi:type="dcterms:W3CDTF">2023-04-28T09:35:00Z</dcterms:created>
  <dcterms:modified xsi:type="dcterms:W3CDTF">2023-05-27T10:31:17Z</dcterms:modified>
</cp:coreProperties>
</file>