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720263" cy="2524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30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6" autoAdjust="0"/>
    <p:restoredTop sz="94660"/>
  </p:normalViewPr>
  <p:slideViewPr>
    <p:cSldViewPr snapToGrid="0" showGuides="1">
      <p:cViewPr varScale="1">
        <p:scale>
          <a:sx n="127" d="100"/>
          <a:sy n="127" d="100"/>
        </p:scale>
        <p:origin x="91" y="931"/>
      </p:cViewPr>
      <p:guideLst>
        <p:guide orient="horz" pos="845"/>
        <p:guide pos="30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us Alexandersen" userId="991ad98c12cc37c6" providerId="LiveId" clId="{E695D4F2-2C51-4D9E-9C29-1A0F246AF608}"/>
    <pc:docChg chg="modSld">
      <pc:chgData name="Markus Alexandersen" userId="991ad98c12cc37c6" providerId="LiveId" clId="{E695D4F2-2C51-4D9E-9C29-1A0F246AF608}" dt="2023-05-15T09:09:22.874" v="13" actId="1582"/>
      <pc:docMkLst>
        <pc:docMk/>
      </pc:docMkLst>
      <pc:sldChg chg="modSp mod">
        <pc:chgData name="Markus Alexandersen" userId="991ad98c12cc37c6" providerId="LiveId" clId="{E695D4F2-2C51-4D9E-9C29-1A0F246AF608}" dt="2023-05-15T09:09:22.874" v="13" actId="1582"/>
        <pc:sldMkLst>
          <pc:docMk/>
          <pc:sldMk cId="3401215204" sldId="256"/>
        </pc:sldMkLst>
        <pc:spChg chg="mod">
          <ac:chgData name="Markus Alexandersen" userId="991ad98c12cc37c6" providerId="LiveId" clId="{E695D4F2-2C51-4D9E-9C29-1A0F246AF608}" dt="2023-05-15T09:09:22.874" v="13" actId="1582"/>
          <ac:spMkLst>
            <pc:docMk/>
            <pc:sldMk cId="3401215204" sldId="256"/>
            <ac:spMk id="10" creationId="{81C6A9EF-4B08-5E3F-F71D-6C827598C8AA}"/>
          </ac:spMkLst>
        </pc:spChg>
        <pc:spChg chg="mod">
          <ac:chgData name="Markus Alexandersen" userId="991ad98c12cc37c6" providerId="LiveId" clId="{E695D4F2-2C51-4D9E-9C29-1A0F246AF608}" dt="2023-05-15T09:09:18.295" v="12" actId="1582"/>
          <ac:spMkLst>
            <pc:docMk/>
            <pc:sldMk cId="3401215204" sldId="256"/>
            <ac:spMk id="11" creationId="{ED28234B-9296-A31B-47A9-32DAE0AB59D7}"/>
          </ac:spMkLst>
        </pc:spChg>
        <pc:spChg chg="mod">
          <ac:chgData name="Markus Alexandersen" userId="991ad98c12cc37c6" providerId="LiveId" clId="{E695D4F2-2C51-4D9E-9C29-1A0F246AF608}" dt="2023-05-15T09:09:12.875" v="11" actId="1582"/>
          <ac:spMkLst>
            <pc:docMk/>
            <pc:sldMk cId="3401215204" sldId="256"/>
            <ac:spMk id="12" creationId="{35D3ED88-7439-3F0E-2B99-96D6688BD397}"/>
          </ac:spMkLst>
        </pc:spChg>
        <pc:cxnChg chg="mod">
          <ac:chgData name="Markus Alexandersen" userId="991ad98c12cc37c6" providerId="LiveId" clId="{E695D4F2-2C51-4D9E-9C29-1A0F246AF608}" dt="2023-05-15T09:09:01.204" v="8" actId="208"/>
          <ac:cxnSpMkLst>
            <pc:docMk/>
            <pc:sldMk cId="3401215204" sldId="256"/>
            <ac:cxnSpMk id="13" creationId="{E5E71B23-DFBC-A48F-6CD1-870C5D9E8C77}"/>
          </ac:cxnSpMkLst>
        </pc:cxnChg>
        <pc:cxnChg chg="mod">
          <ac:chgData name="Markus Alexandersen" userId="991ad98c12cc37c6" providerId="LiveId" clId="{E695D4F2-2C51-4D9E-9C29-1A0F246AF608}" dt="2023-05-15T09:09:03.626" v="9" actId="208"/>
          <ac:cxnSpMkLst>
            <pc:docMk/>
            <pc:sldMk cId="3401215204" sldId="256"/>
            <ac:cxnSpMk id="17" creationId="{9CB858BC-7202-D827-052E-BC0E0AA02A41}"/>
          </ac:cxnSpMkLst>
        </pc:cxnChg>
      </pc:sldChg>
    </pc:docChg>
  </pc:docChgLst>
  <pc:docChgLst>
    <pc:chgData name="Markus Alexandersen" userId="991ad98c12cc37c6" providerId="LiveId" clId="{123D10A6-BAFC-41A1-9B82-A9647F8AE68E}"/>
    <pc:docChg chg="undo custSel addSld modSld modMainMaster">
      <pc:chgData name="Markus Alexandersen" userId="991ad98c12cc37c6" providerId="LiveId" clId="{123D10A6-BAFC-41A1-9B82-A9647F8AE68E}" dt="2023-04-26T16:27:26.345" v="89" actId="1076"/>
      <pc:docMkLst>
        <pc:docMk/>
      </pc:docMkLst>
      <pc:sldChg chg="addSp delSp modSp new mod">
        <pc:chgData name="Markus Alexandersen" userId="991ad98c12cc37c6" providerId="LiveId" clId="{123D10A6-BAFC-41A1-9B82-A9647F8AE68E}" dt="2023-04-26T16:27:26.345" v="89" actId="1076"/>
        <pc:sldMkLst>
          <pc:docMk/>
          <pc:sldMk cId="3401215204" sldId="256"/>
        </pc:sldMkLst>
        <pc:spChg chg="del">
          <ac:chgData name="Markus Alexandersen" userId="991ad98c12cc37c6" providerId="LiveId" clId="{123D10A6-BAFC-41A1-9B82-A9647F8AE68E}" dt="2023-04-26T16:21:25.620" v="1" actId="478"/>
          <ac:spMkLst>
            <pc:docMk/>
            <pc:sldMk cId="3401215204" sldId="256"/>
            <ac:spMk id="2" creationId="{CEEF4B1A-9B89-421F-C713-AAE9F169CA95}"/>
          </ac:spMkLst>
        </pc:spChg>
        <pc:spChg chg="del">
          <ac:chgData name="Markus Alexandersen" userId="991ad98c12cc37c6" providerId="LiveId" clId="{123D10A6-BAFC-41A1-9B82-A9647F8AE68E}" dt="2023-04-26T16:21:26.564" v="2" actId="478"/>
          <ac:spMkLst>
            <pc:docMk/>
            <pc:sldMk cId="3401215204" sldId="256"/>
            <ac:spMk id="3" creationId="{CC75551E-907C-DD95-D001-A5E56E0B69BC}"/>
          </ac:spMkLst>
        </pc:spChg>
        <pc:spChg chg="add mod">
          <ac:chgData name="Markus Alexandersen" userId="991ad98c12cc37c6" providerId="LiveId" clId="{123D10A6-BAFC-41A1-9B82-A9647F8AE68E}" dt="2023-04-26T16:21:48.959" v="12"/>
          <ac:spMkLst>
            <pc:docMk/>
            <pc:sldMk cId="3401215204" sldId="256"/>
            <ac:spMk id="4" creationId="{4F696E9A-B69D-FBB4-F6A1-96829815EDFE}"/>
          </ac:spMkLst>
        </pc:spChg>
        <pc:spChg chg="add mod">
          <ac:chgData name="Markus Alexandersen" userId="991ad98c12cc37c6" providerId="LiveId" clId="{123D10A6-BAFC-41A1-9B82-A9647F8AE68E}" dt="2023-04-26T16:21:48.959" v="12"/>
          <ac:spMkLst>
            <pc:docMk/>
            <pc:sldMk cId="3401215204" sldId="256"/>
            <ac:spMk id="5" creationId="{D8593D20-DE3B-BE08-EC73-D76BC6BD59F6}"/>
          </ac:spMkLst>
        </pc:spChg>
        <pc:spChg chg="add mod">
          <ac:chgData name="Markus Alexandersen" userId="991ad98c12cc37c6" providerId="LiveId" clId="{123D10A6-BAFC-41A1-9B82-A9647F8AE68E}" dt="2023-04-26T16:21:48.959" v="12"/>
          <ac:spMkLst>
            <pc:docMk/>
            <pc:sldMk cId="3401215204" sldId="256"/>
            <ac:spMk id="6" creationId="{35680A44-7375-1220-92DE-B54489345755}"/>
          </ac:spMkLst>
        </pc:spChg>
        <pc:spChg chg="add mod">
          <ac:chgData name="Markus Alexandersen" userId="991ad98c12cc37c6" providerId="LiveId" clId="{123D10A6-BAFC-41A1-9B82-A9647F8AE68E}" dt="2023-04-26T16:27:26.345" v="89" actId="1076"/>
          <ac:spMkLst>
            <pc:docMk/>
            <pc:sldMk cId="3401215204" sldId="256"/>
            <ac:spMk id="10" creationId="{81C6A9EF-4B08-5E3F-F71D-6C827598C8AA}"/>
          </ac:spMkLst>
        </pc:spChg>
        <pc:spChg chg="add mod">
          <ac:chgData name="Markus Alexandersen" userId="991ad98c12cc37c6" providerId="LiveId" clId="{123D10A6-BAFC-41A1-9B82-A9647F8AE68E}" dt="2023-04-26T16:27:26.345" v="89" actId="1076"/>
          <ac:spMkLst>
            <pc:docMk/>
            <pc:sldMk cId="3401215204" sldId="256"/>
            <ac:spMk id="11" creationId="{ED28234B-9296-A31B-47A9-32DAE0AB59D7}"/>
          </ac:spMkLst>
        </pc:spChg>
        <pc:spChg chg="add mod">
          <ac:chgData name="Markus Alexandersen" userId="991ad98c12cc37c6" providerId="LiveId" clId="{123D10A6-BAFC-41A1-9B82-A9647F8AE68E}" dt="2023-04-26T16:27:26.345" v="89" actId="1076"/>
          <ac:spMkLst>
            <pc:docMk/>
            <pc:sldMk cId="3401215204" sldId="256"/>
            <ac:spMk id="12" creationId="{35D3ED88-7439-3F0E-2B99-96D6688BD397}"/>
          </ac:spMkLst>
        </pc:spChg>
        <pc:spChg chg="add mod">
          <ac:chgData name="Markus Alexandersen" userId="991ad98c12cc37c6" providerId="LiveId" clId="{123D10A6-BAFC-41A1-9B82-A9647F8AE68E}" dt="2023-04-26T16:27:26.345" v="89" actId="1076"/>
          <ac:spMkLst>
            <pc:docMk/>
            <pc:sldMk cId="3401215204" sldId="256"/>
            <ac:spMk id="18" creationId="{0D0BAB55-55D7-3135-123E-23D2E3E9DF7E}"/>
          </ac:spMkLst>
        </pc:spChg>
        <pc:cxnChg chg="add mod">
          <ac:chgData name="Markus Alexandersen" userId="991ad98c12cc37c6" providerId="LiveId" clId="{123D10A6-BAFC-41A1-9B82-A9647F8AE68E}" dt="2023-04-26T16:21:48.959" v="12"/>
          <ac:cxnSpMkLst>
            <pc:docMk/>
            <pc:sldMk cId="3401215204" sldId="256"/>
            <ac:cxnSpMk id="7" creationId="{E2AC8161-FCC8-96E1-B858-94AF24A5228C}"/>
          </ac:cxnSpMkLst>
        </pc:cxnChg>
        <pc:cxnChg chg="add del mod">
          <ac:chgData name="Markus Alexandersen" userId="991ad98c12cc37c6" providerId="LiveId" clId="{123D10A6-BAFC-41A1-9B82-A9647F8AE68E}" dt="2023-04-26T16:21:48.376" v="10"/>
          <ac:cxnSpMkLst>
            <pc:docMk/>
            <pc:sldMk cId="3401215204" sldId="256"/>
            <ac:cxnSpMk id="9" creationId="{A105BA9E-47A1-C73C-368E-92F5FAFA3912}"/>
          </ac:cxnSpMkLst>
        </pc:cxnChg>
        <pc:cxnChg chg="add mod">
          <ac:chgData name="Markus Alexandersen" userId="991ad98c12cc37c6" providerId="LiveId" clId="{123D10A6-BAFC-41A1-9B82-A9647F8AE68E}" dt="2023-04-26T16:27:26.345" v="89" actId="1076"/>
          <ac:cxnSpMkLst>
            <pc:docMk/>
            <pc:sldMk cId="3401215204" sldId="256"/>
            <ac:cxnSpMk id="13" creationId="{E5E71B23-DFBC-A48F-6CD1-870C5D9E8C77}"/>
          </ac:cxnSpMkLst>
        </pc:cxnChg>
        <pc:cxnChg chg="add del mod">
          <ac:chgData name="Markus Alexandersen" userId="991ad98c12cc37c6" providerId="LiveId" clId="{123D10A6-BAFC-41A1-9B82-A9647F8AE68E}" dt="2023-04-26T16:23:43.359" v="52" actId="478"/>
          <ac:cxnSpMkLst>
            <pc:docMk/>
            <pc:sldMk cId="3401215204" sldId="256"/>
            <ac:cxnSpMk id="14" creationId="{369A77DA-8389-59C5-0330-C83FEB53A10B}"/>
          </ac:cxnSpMkLst>
        </pc:cxnChg>
        <pc:cxnChg chg="add mod">
          <ac:chgData name="Markus Alexandersen" userId="991ad98c12cc37c6" providerId="LiveId" clId="{123D10A6-BAFC-41A1-9B82-A9647F8AE68E}" dt="2023-04-26T16:27:26.345" v="89" actId="1076"/>
          <ac:cxnSpMkLst>
            <pc:docMk/>
            <pc:sldMk cId="3401215204" sldId="256"/>
            <ac:cxnSpMk id="17" creationId="{9CB858BC-7202-D827-052E-BC0E0AA02A41}"/>
          </ac:cxnSpMkLst>
        </pc:cxnChg>
      </pc:sldChg>
      <pc:sldMasterChg chg="modSp modSldLayout">
        <pc:chgData name="Markus Alexandersen" userId="991ad98c12cc37c6" providerId="LiveId" clId="{123D10A6-BAFC-41A1-9B82-A9647F8AE68E}" dt="2023-04-26T16:25:55.448" v="81"/>
        <pc:sldMasterMkLst>
          <pc:docMk/>
          <pc:sldMasterMk cId="2540307192" sldId="2147483648"/>
        </pc:sldMasterMkLst>
        <pc:spChg chg="mod">
          <ac:chgData name="Markus Alexandersen" userId="991ad98c12cc37c6" providerId="LiveId" clId="{123D10A6-BAFC-41A1-9B82-A9647F8AE68E}" dt="2023-04-26T16:25:55.448" v="81"/>
          <ac:spMkLst>
            <pc:docMk/>
            <pc:sldMasterMk cId="2540307192" sldId="2147483648"/>
            <ac:spMk id="2" creationId="{CEB3285F-140C-CC88-4030-0026E010D6ED}"/>
          </ac:spMkLst>
        </pc:spChg>
        <pc:spChg chg="mod">
          <ac:chgData name="Markus Alexandersen" userId="991ad98c12cc37c6" providerId="LiveId" clId="{123D10A6-BAFC-41A1-9B82-A9647F8AE68E}" dt="2023-04-26T16:25:55.448" v="81"/>
          <ac:spMkLst>
            <pc:docMk/>
            <pc:sldMasterMk cId="2540307192" sldId="2147483648"/>
            <ac:spMk id="3" creationId="{2D3FC8C4-1FB4-AA5D-FE06-A5336735195D}"/>
          </ac:spMkLst>
        </pc:spChg>
        <pc:spChg chg="mod">
          <ac:chgData name="Markus Alexandersen" userId="991ad98c12cc37c6" providerId="LiveId" clId="{123D10A6-BAFC-41A1-9B82-A9647F8AE68E}" dt="2023-04-26T16:25:55.448" v="81"/>
          <ac:spMkLst>
            <pc:docMk/>
            <pc:sldMasterMk cId="2540307192" sldId="2147483648"/>
            <ac:spMk id="4" creationId="{2C02EF1C-E623-C005-5998-161B2538FD68}"/>
          </ac:spMkLst>
        </pc:spChg>
        <pc:spChg chg="mod">
          <ac:chgData name="Markus Alexandersen" userId="991ad98c12cc37c6" providerId="LiveId" clId="{123D10A6-BAFC-41A1-9B82-A9647F8AE68E}" dt="2023-04-26T16:25:55.448" v="81"/>
          <ac:spMkLst>
            <pc:docMk/>
            <pc:sldMasterMk cId="2540307192" sldId="2147483648"/>
            <ac:spMk id="5" creationId="{E82793C1-6750-57FA-BD4A-EC3F1FCC98F3}"/>
          </ac:spMkLst>
        </pc:spChg>
        <pc:spChg chg="mod">
          <ac:chgData name="Markus Alexandersen" userId="991ad98c12cc37c6" providerId="LiveId" clId="{123D10A6-BAFC-41A1-9B82-A9647F8AE68E}" dt="2023-04-26T16:25:55.448" v="81"/>
          <ac:spMkLst>
            <pc:docMk/>
            <pc:sldMasterMk cId="2540307192" sldId="2147483648"/>
            <ac:spMk id="6" creationId="{3412E156-2195-ABDC-5CB1-D1973613806D}"/>
          </ac:spMkLst>
        </pc:spChg>
        <pc:sldLayoutChg chg="modSp">
          <pc:chgData name="Markus Alexandersen" userId="991ad98c12cc37c6" providerId="LiveId" clId="{123D10A6-BAFC-41A1-9B82-A9647F8AE68E}" dt="2023-04-26T16:25:55.448" v="81"/>
          <pc:sldLayoutMkLst>
            <pc:docMk/>
            <pc:sldMasterMk cId="2540307192" sldId="2147483648"/>
            <pc:sldLayoutMk cId="3899168812" sldId="2147483649"/>
          </pc:sldLayoutMkLst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3899168812" sldId="2147483649"/>
              <ac:spMk id="2" creationId="{8586E41C-1668-4F33-3BF2-88106E469DD4}"/>
            </ac:spMkLst>
          </pc:spChg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3899168812" sldId="2147483649"/>
              <ac:spMk id="3" creationId="{783756B7-D49D-6D9F-4576-20E548EF6849}"/>
            </ac:spMkLst>
          </pc:spChg>
        </pc:sldLayoutChg>
        <pc:sldLayoutChg chg="modSp">
          <pc:chgData name="Markus Alexandersen" userId="991ad98c12cc37c6" providerId="LiveId" clId="{123D10A6-BAFC-41A1-9B82-A9647F8AE68E}" dt="2023-04-26T16:25:55.448" v="81"/>
          <pc:sldLayoutMkLst>
            <pc:docMk/>
            <pc:sldMasterMk cId="2540307192" sldId="2147483648"/>
            <pc:sldLayoutMk cId="3330839442" sldId="2147483651"/>
          </pc:sldLayoutMkLst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3330839442" sldId="2147483651"/>
              <ac:spMk id="2" creationId="{63D07120-FE7B-C748-C0F8-349D620FD951}"/>
            </ac:spMkLst>
          </pc:spChg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3330839442" sldId="2147483651"/>
              <ac:spMk id="3" creationId="{A45E4D73-55B2-3B75-7C9D-B844F1493E43}"/>
            </ac:spMkLst>
          </pc:spChg>
        </pc:sldLayoutChg>
        <pc:sldLayoutChg chg="modSp">
          <pc:chgData name="Markus Alexandersen" userId="991ad98c12cc37c6" providerId="LiveId" clId="{123D10A6-BAFC-41A1-9B82-A9647F8AE68E}" dt="2023-04-26T16:25:55.448" v="81"/>
          <pc:sldLayoutMkLst>
            <pc:docMk/>
            <pc:sldMasterMk cId="2540307192" sldId="2147483648"/>
            <pc:sldLayoutMk cId="2675096825" sldId="2147483652"/>
          </pc:sldLayoutMkLst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2675096825" sldId="2147483652"/>
              <ac:spMk id="3" creationId="{59E684A9-37DE-D34F-4E63-B6845B5E3A36}"/>
            </ac:spMkLst>
          </pc:spChg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2675096825" sldId="2147483652"/>
              <ac:spMk id="4" creationId="{FE273C5C-B14E-E089-63F5-3815CE9C164E}"/>
            </ac:spMkLst>
          </pc:spChg>
        </pc:sldLayoutChg>
        <pc:sldLayoutChg chg="modSp">
          <pc:chgData name="Markus Alexandersen" userId="991ad98c12cc37c6" providerId="LiveId" clId="{123D10A6-BAFC-41A1-9B82-A9647F8AE68E}" dt="2023-04-26T16:25:55.448" v="81"/>
          <pc:sldLayoutMkLst>
            <pc:docMk/>
            <pc:sldMasterMk cId="2540307192" sldId="2147483648"/>
            <pc:sldLayoutMk cId="3070989384" sldId="2147483653"/>
          </pc:sldLayoutMkLst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3070989384" sldId="2147483653"/>
              <ac:spMk id="2" creationId="{C3349A64-98A7-96AF-FB82-54F9B203766E}"/>
            </ac:spMkLst>
          </pc:spChg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3070989384" sldId="2147483653"/>
              <ac:spMk id="3" creationId="{022BEBF2-1720-363D-EA01-CB0A3921B535}"/>
            </ac:spMkLst>
          </pc:spChg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3070989384" sldId="2147483653"/>
              <ac:spMk id="4" creationId="{34E4A1EE-AE14-EBDF-A8AB-657AEFFAB399}"/>
            </ac:spMkLst>
          </pc:spChg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3070989384" sldId="2147483653"/>
              <ac:spMk id="5" creationId="{42F4BA2E-75EF-0171-5CE5-93EB01B7BE2D}"/>
            </ac:spMkLst>
          </pc:spChg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3070989384" sldId="2147483653"/>
              <ac:spMk id="6" creationId="{56938B9D-B6F2-9903-E8C8-BF9788A2CCF6}"/>
            </ac:spMkLst>
          </pc:spChg>
        </pc:sldLayoutChg>
        <pc:sldLayoutChg chg="modSp">
          <pc:chgData name="Markus Alexandersen" userId="991ad98c12cc37c6" providerId="LiveId" clId="{123D10A6-BAFC-41A1-9B82-A9647F8AE68E}" dt="2023-04-26T16:25:55.448" v="81"/>
          <pc:sldLayoutMkLst>
            <pc:docMk/>
            <pc:sldMasterMk cId="2540307192" sldId="2147483648"/>
            <pc:sldLayoutMk cId="604255416" sldId="2147483656"/>
          </pc:sldLayoutMkLst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604255416" sldId="2147483656"/>
              <ac:spMk id="2" creationId="{F5A8E618-30DC-D8B1-9B13-160F1E7D03BB}"/>
            </ac:spMkLst>
          </pc:spChg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604255416" sldId="2147483656"/>
              <ac:spMk id="3" creationId="{E3D5D891-276C-043A-9EFD-61966399C965}"/>
            </ac:spMkLst>
          </pc:spChg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604255416" sldId="2147483656"/>
              <ac:spMk id="4" creationId="{39FF8654-CDC9-4D11-DAE1-8372BF289E29}"/>
            </ac:spMkLst>
          </pc:spChg>
        </pc:sldLayoutChg>
        <pc:sldLayoutChg chg="modSp">
          <pc:chgData name="Markus Alexandersen" userId="991ad98c12cc37c6" providerId="LiveId" clId="{123D10A6-BAFC-41A1-9B82-A9647F8AE68E}" dt="2023-04-26T16:25:55.448" v="81"/>
          <pc:sldLayoutMkLst>
            <pc:docMk/>
            <pc:sldMasterMk cId="2540307192" sldId="2147483648"/>
            <pc:sldLayoutMk cId="1662260637" sldId="2147483657"/>
          </pc:sldLayoutMkLst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1662260637" sldId="2147483657"/>
              <ac:spMk id="2" creationId="{677B190F-A203-5834-F25C-A359C2669BA1}"/>
            </ac:spMkLst>
          </pc:spChg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1662260637" sldId="2147483657"/>
              <ac:spMk id="3" creationId="{EEDDE933-DC41-27B2-E1DA-4B31641928FA}"/>
            </ac:spMkLst>
          </pc:spChg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1662260637" sldId="2147483657"/>
              <ac:spMk id="4" creationId="{CEBBAE45-B43C-329E-AEA7-0D819E6A2FAE}"/>
            </ac:spMkLst>
          </pc:spChg>
        </pc:sldLayoutChg>
        <pc:sldLayoutChg chg="modSp">
          <pc:chgData name="Markus Alexandersen" userId="991ad98c12cc37c6" providerId="LiveId" clId="{123D10A6-BAFC-41A1-9B82-A9647F8AE68E}" dt="2023-04-26T16:25:55.448" v="81"/>
          <pc:sldLayoutMkLst>
            <pc:docMk/>
            <pc:sldMasterMk cId="2540307192" sldId="2147483648"/>
            <pc:sldLayoutMk cId="3943118377" sldId="2147483659"/>
          </pc:sldLayoutMkLst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3943118377" sldId="2147483659"/>
              <ac:spMk id="2" creationId="{1B4BF8C4-5825-C9A9-4626-C2579DDA5247}"/>
            </ac:spMkLst>
          </pc:spChg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3943118377" sldId="2147483659"/>
              <ac:spMk id="3" creationId="{C562ABCD-DCAE-1F9D-84A9-511A3AF440F4}"/>
            </ac:spMkLst>
          </pc:spChg>
        </pc:sldLayoutChg>
      </pc:sldMasterChg>
      <pc:sldMasterChg chg="modSp modSldLayout">
        <pc:chgData name="Markus Alexandersen" userId="991ad98c12cc37c6" providerId="LiveId" clId="{123D10A6-BAFC-41A1-9B82-A9647F8AE68E}" dt="2023-04-26T16:25:41.020" v="79"/>
        <pc:sldMasterMkLst>
          <pc:docMk/>
          <pc:sldMasterMk cId="3216248752" sldId="2147483660"/>
        </pc:sldMasterMkLst>
        <pc:spChg chg="mod">
          <ac:chgData name="Markus Alexandersen" userId="991ad98c12cc37c6" providerId="LiveId" clId="{123D10A6-BAFC-41A1-9B82-A9647F8AE68E}" dt="2023-04-26T16:25:41.020" v="79"/>
          <ac:spMkLst>
            <pc:docMk/>
            <pc:sldMasterMk cId="3216248752" sldId="2147483660"/>
            <ac:spMk id="2" creationId="{00000000-0000-0000-0000-000000000000}"/>
          </ac:spMkLst>
        </pc:spChg>
        <pc:spChg chg="mod">
          <ac:chgData name="Markus Alexandersen" userId="991ad98c12cc37c6" providerId="LiveId" clId="{123D10A6-BAFC-41A1-9B82-A9647F8AE68E}" dt="2023-04-26T16:25:41.020" v="79"/>
          <ac:spMkLst>
            <pc:docMk/>
            <pc:sldMasterMk cId="3216248752" sldId="2147483660"/>
            <ac:spMk id="3" creationId="{00000000-0000-0000-0000-000000000000}"/>
          </ac:spMkLst>
        </pc:spChg>
        <pc:spChg chg="mod">
          <ac:chgData name="Markus Alexandersen" userId="991ad98c12cc37c6" providerId="LiveId" clId="{123D10A6-BAFC-41A1-9B82-A9647F8AE68E}" dt="2023-04-26T16:25:41.020" v="79"/>
          <ac:spMkLst>
            <pc:docMk/>
            <pc:sldMasterMk cId="3216248752" sldId="2147483660"/>
            <ac:spMk id="4" creationId="{00000000-0000-0000-0000-000000000000}"/>
          </ac:spMkLst>
        </pc:spChg>
        <pc:spChg chg="mod">
          <ac:chgData name="Markus Alexandersen" userId="991ad98c12cc37c6" providerId="LiveId" clId="{123D10A6-BAFC-41A1-9B82-A9647F8AE68E}" dt="2023-04-26T16:25:41.020" v="79"/>
          <ac:spMkLst>
            <pc:docMk/>
            <pc:sldMasterMk cId="3216248752" sldId="2147483660"/>
            <ac:spMk id="5" creationId="{00000000-0000-0000-0000-000000000000}"/>
          </ac:spMkLst>
        </pc:spChg>
        <pc:spChg chg="mod">
          <ac:chgData name="Markus Alexandersen" userId="991ad98c12cc37c6" providerId="LiveId" clId="{123D10A6-BAFC-41A1-9B82-A9647F8AE68E}" dt="2023-04-26T16:25:41.020" v="79"/>
          <ac:spMkLst>
            <pc:docMk/>
            <pc:sldMasterMk cId="3216248752" sldId="2147483660"/>
            <ac:spMk id="6" creationId="{00000000-0000-0000-0000-000000000000}"/>
          </ac:spMkLst>
        </pc:spChg>
        <pc:sldLayoutChg chg="modSp">
          <pc:chgData name="Markus Alexandersen" userId="991ad98c12cc37c6" providerId="LiveId" clId="{123D10A6-BAFC-41A1-9B82-A9647F8AE68E}" dt="2023-04-26T16:25:41.020" v="79"/>
          <pc:sldLayoutMkLst>
            <pc:docMk/>
            <pc:sldMasterMk cId="3216248752" sldId="2147483660"/>
            <pc:sldLayoutMk cId="4143563594" sldId="2147483661"/>
          </pc:sldLayoutMkLst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4143563594" sldId="2147483661"/>
              <ac:spMk id="2" creationId="{00000000-0000-0000-0000-000000000000}"/>
            </ac:spMkLst>
          </pc:spChg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4143563594" sldId="2147483661"/>
              <ac:spMk id="3" creationId="{00000000-0000-0000-0000-000000000000}"/>
            </ac:spMkLst>
          </pc:spChg>
        </pc:sldLayoutChg>
        <pc:sldLayoutChg chg="modSp">
          <pc:chgData name="Markus Alexandersen" userId="991ad98c12cc37c6" providerId="LiveId" clId="{123D10A6-BAFC-41A1-9B82-A9647F8AE68E}" dt="2023-04-26T16:25:41.020" v="79"/>
          <pc:sldLayoutMkLst>
            <pc:docMk/>
            <pc:sldMasterMk cId="3216248752" sldId="2147483660"/>
            <pc:sldLayoutMk cId="1606239308" sldId="2147483663"/>
          </pc:sldLayoutMkLst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1606239308" sldId="2147483663"/>
              <ac:spMk id="2" creationId="{00000000-0000-0000-0000-000000000000}"/>
            </ac:spMkLst>
          </pc:spChg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1606239308" sldId="2147483663"/>
              <ac:spMk id="3" creationId="{00000000-0000-0000-0000-000000000000}"/>
            </ac:spMkLst>
          </pc:spChg>
        </pc:sldLayoutChg>
        <pc:sldLayoutChg chg="modSp">
          <pc:chgData name="Markus Alexandersen" userId="991ad98c12cc37c6" providerId="LiveId" clId="{123D10A6-BAFC-41A1-9B82-A9647F8AE68E}" dt="2023-04-26T16:25:41.020" v="79"/>
          <pc:sldLayoutMkLst>
            <pc:docMk/>
            <pc:sldMasterMk cId="3216248752" sldId="2147483660"/>
            <pc:sldLayoutMk cId="58840358" sldId="2147483664"/>
          </pc:sldLayoutMkLst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58840358" sldId="2147483664"/>
              <ac:spMk id="3" creationId="{00000000-0000-0000-0000-000000000000}"/>
            </ac:spMkLst>
          </pc:spChg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58840358" sldId="2147483664"/>
              <ac:spMk id="4" creationId="{00000000-0000-0000-0000-000000000000}"/>
            </ac:spMkLst>
          </pc:spChg>
        </pc:sldLayoutChg>
        <pc:sldLayoutChg chg="modSp">
          <pc:chgData name="Markus Alexandersen" userId="991ad98c12cc37c6" providerId="LiveId" clId="{123D10A6-BAFC-41A1-9B82-A9647F8AE68E}" dt="2023-04-26T16:25:41.020" v="79"/>
          <pc:sldLayoutMkLst>
            <pc:docMk/>
            <pc:sldMasterMk cId="3216248752" sldId="2147483660"/>
            <pc:sldLayoutMk cId="1286256604" sldId="2147483665"/>
          </pc:sldLayoutMkLst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1286256604" sldId="2147483665"/>
              <ac:spMk id="2" creationId="{00000000-0000-0000-0000-000000000000}"/>
            </ac:spMkLst>
          </pc:spChg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1286256604" sldId="2147483665"/>
              <ac:spMk id="3" creationId="{00000000-0000-0000-0000-000000000000}"/>
            </ac:spMkLst>
          </pc:spChg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1286256604" sldId="2147483665"/>
              <ac:spMk id="4" creationId="{00000000-0000-0000-0000-000000000000}"/>
            </ac:spMkLst>
          </pc:spChg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1286256604" sldId="2147483665"/>
              <ac:spMk id="5" creationId="{00000000-0000-0000-0000-000000000000}"/>
            </ac:spMkLst>
          </pc:spChg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1286256604" sldId="2147483665"/>
              <ac:spMk id="6" creationId="{00000000-0000-0000-0000-000000000000}"/>
            </ac:spMkLst>
          </pc:spChg>
        </pc:sldLayoutChg>
        <pc:sldLayoutChg chg="modSp">
          <pc:chgData name="Markus Alexandersen" userId="991ad98c12cc37c6" providerId="LiveId" clId="{123D10A6-BAFC-41A1-9B82-A9647F8AE68E}" dt="2023-04-26T16:25:41.020" v="79"/>
          <pc:sldLayoutMkLst>
            <pc:docMk/>
            <pc:sldMasterMk cId="3216248752" sldId="2147483660"/>
            <pc:sldLayoutMk cId="4292981229" sldId="2147483668"/>
          </pc:sldLayoutMkLst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4292981229" sldId="2147483668"/>
              <ac:spMk id="2" creationId="{00000000-0000-0000-0000-000000000000}"/>
            </ac:spMkLst>
          </pc:spChg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4292981229" sldId="2147483668"/>
              <ac:spMk id="3" creationId="{00000000-0000-0000-0000-000000000000}"/>
            </ac:spMkLst>
          </pc:spChg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4292981229" sldId="2147483668"/>
              <ac:spMk id="4" creationId="{00000000-0000-0000-0000-000000000000}"/>
            </ac:spMkLst>
          </pc:spChg>
        </pc:sldLayoutChg>
        <pc:sldLayoutChg chg="modSp">
          <pc:chgData name="Markus Alexandersen" userId="991ad98c12cc37c6" providerId="LiveId" clId="{123D10A6-BAFC-41A1-9B82-A9647F8AE68E}" dt="2023-04-26T16:25:41.020" v="79"/>
          <pc:sldLayoutMkLst>
            <pc:docMk/>
            <pc:sldMasterMk cId="3216248752" sldId="2147483660"/>
            <pc:sldLayoutMk cId="1875183744" sldId="2147483669"/>
          </pc:sldLayoutMkLst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1875183744" sldId="2147483669"/>
              <ac:spMk id="2" creationId="{00000000-0000-0000-0000-000000000000}"/>
            </ac:spMkLst>
          </pc:spChg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1875183744" sldId="2147483669"/>
              <ac:spMk id="3" creationId="{00000000-0000-0000-0000-000000000000}"/>
            </ac:spMkLst>
          </pc:spChg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1875183744" sldId="2147483669"/>
              <ac:spMk id="4" creationId="{00000000-0000-0000-0000-000000000000}"/>
            </ac:spMkLst>
          </pc:spChg>
        </pc:sldLayoutChg>
        <pc:sldLayoutChg chg="modSp">
          <pc:chgData name="Markus Alexandersen" userId="991ad98c12cc37c6" providerId="LiveId" clId="{123D10A6-BAFC-41A1-9B82-A9647F8AE68E}" dt="2023-04-26T16:25:41.020" v="79"/>
          <pc:sldLayoutMkLst>
            <pc:docMk/>
            <pc:sldMasterMk cId="3216248752" sldId="2147483660"/>
            <pc:sldLayoutMk cId="3422032099" sldId="2147483671"/>
          </pc:sldLayoutMkLst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3422032099" sldId="2147483671"/>
              <ac:spMk id="2" creationId="{00000000-0000-0000-0000-000000000000}"/>
            </ac:spMkLst>
          </pc:spChg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3422032099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413092"/>
            <a:ext cx="7290197" cy="878769"/>
          </a:xfrm>
        </p:spPr>
        <p:txBody>
          <a:bodyPr anchor="b"/>
          <a:lstStyle>
            <a:lvl1pPr algn="ctr">
              <a:defRPr sz="22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1325750"/>
            <a:ext cx="7290197" cy="609412"/>
          </a:xfrm>
        </p:spPr>
        <p:txBody>
          <a:bodyPr/>
          <a:lstStyle>
            <a:lvl1pPr marL="0" indent="0" algn="ctr">
              <a:buNone/>
              <a:defRPr sz="883"/>
            </a:lvl1pPr>
            <a:lvl2pPr marL="168295" indent="0" algn="ctr">
              <a:buNone/>
              <a:defRPr sz="736"/>
            </a:lvl2pPr>
            <a:lvl3pPr marL="336591" indent="0" algn="ctr">
              <a:buNone/>
              <a:defRPr sz="663"/>
            </a:lvl3pPr>
            <a:lvl4pPr marL="504886" indent="0" algn="ctr">
              <a:buNone/>
              <a:defRPr sz="589"/>
            </a:lvl4pPr>
            <a:lvl5pPr marL="673181" indent="0" algn="ctr">
              <a:buNone/>
              <a:defRPr sz="589"/>
            </a:lvl5pPr>
            <a:lvl6pPr marL="841477" indent="0" algn="ctr">
              <a:buNone/>
              <a:defRPr sz="589"/>
            </a:lvl6pPr>
            <a:lvl7pPr marL="1009772" indent="0" algn="ctr">
              <a:buNone/>
              <a:defRPr sz="589"/>
            </a:lvl7pPr>
            <a:lvl8pPr marL="1178067" indent="0" algn="ctr">
              <a:buNone/>
              <a:defRPr sz="589"/>
            </a:lvl8pPr>
            <a:lvl9pPr marL="1346363" indent="0" algn="ctr">
              <a:buNone/>
              <a:defRPr sz="5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F4E8-198F-4B2B-B09E-C90C0085E8EB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3135-B1D3-4DA5-B70F-49A5B46CB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F4E8-198F-4B2B-B09E-C90C0085E8EB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3135-B1D3-4DA5-B70F-49A5B46CB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5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134386"/>
            <a:ext cx="2095932" cy="21390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134386"/>
            <a:ext cx="6166292" cy="21390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F4E8-198F-4B2B-B09E-C90C0085E8EB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3135-B1D3-4DA5-B70F-49A5B46CB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0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F4E8-198F-4B2B-B09E-C90C0085E8EB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3135-B1D3-4DA5-B70F-49A5B46CB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0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629279"/>
            <a:ext cx="8383727" cy="1049966"/>
          </a:xfrm>
        </p:spPr>
        <p:txBody>
          <a:bodyPr anchor="b"/>
          <a:lstStyle>
            <a:lvl1pPr>
              <a:defRPr sz="22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1689178"/>
            <a:ext cx="8383727" cy="552152"/>
          </a:xfrm>
        </p:spPr>
        <p:txBody>
          <a:bodyPr/>
          <a:lstStyle>
            <a:lvl1pPr marL="0" indent="0">
              <a:buNone/>
              <a:defRPr sz="883">
                <a:solidFill>
                  <a:schemeClr val="tx1">
                    <a:tint val="75000"/>
                  </a:schemeClr>
                </a:solidFill>
              </a:defRPr>
            </a:lvl1pPr>
            <a:lvl2pPr marL="168295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2pPr>
            <a:lvl3pPr marL="336591" indent="0">
              <a:buNone/>
              <a:defRPr sz="663">
                <a:solidFill>
                  <a:schemeClr val="tx1">
                    <a:tint val="75000"/>
                  </a:schemeClr>
                </a:solidFill>
              </a:defRPr>
            </a:lvl3pPr>
            <a:lvl4pPr marL="504886" indent="0">
              <a:buNone/>
              <a:defRPr sz="589">
                <a:solidFill>
                  <a:schemeClr val="tx1">
                    <a:tint val="75000"/>
                  </a:schemeClr>
                </a:solidFill>
              </a:defRPr>
            </a:lvl4pPr>
            <a:lvl5pPr marL="673181" indent="0">
              <a:buNone/>
              <a:defRPr sz="589">
                <a:solidFill>
                  <a:schemeClr val="tx1">
                    <a:tint val="75000"/>
                  </a:schemeClr>
                </a:solidFill>
              </a:defRPr>
            </a:lvl5pPr>
            <a:lvl6pPr marL="841477" indent="0">
              <a:buNone/>
              <a:defRPr sz="589">
                <a:solidFill>
                  <a:schemeClr val="tx1">
                    <a:tint val="75000"/>
                  </a:schemeClr>
                </a:solidFill>
              </a:defRPr>
            </a:lvl6pPr>
            <a:lvl7pPr marL="1009772" indent="0">
              <a:buNone/>
              <a:defRPr sz="589">
                <a:solidFill>
                  <a:schemeClr val="tx1">
                    <a:tint val="75000"/>
                  </a:schemeClr>
                </a:solidFill>
              </a:defRPr>
            </a:lvl7pPr>
            <a:lvl8pPr marL="1178067" indent="0">
              <a:buNone/>
              <a:defRPr sz="589">
                <a:solidFill>
                  <a:schemeClr val="tx1">
                    <a:tint val="75000"/>
                  </a:schemeClr>
                </a:solidFill>
              </a:defRPr>
            </a:lvl8pPr>
            <a:lvl9pPr marL="1346363" indent="0">
              <a:buNone/>
              <a:defRPr sz="5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F4E8-198F-4B2B-B09E-C90C0085E8EB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3135-B1D3-4DA5-B70F-49A5B46CB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7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671931"/>
            <a:ext cx="4131112" cy="16015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671931"/>
            <a:ext cx="4131112" cy="16015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F4E8-198F-4B2B-B09E-C90C0085E8EB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3135-B1D3-4DA5-B70F-49A5B46CB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7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34386"/>
            <a:ext cx="8383727" cy="487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618762"/>
            <a:ext cx="4112126" cy="303245"/>
          </a:xfrm>
        </p:spPr>
        <p:txBody>
          <a:bodyPr anchor="b"/>
          <a:lstStyle>
            <a:lvl1pPr marL="0" indent="0">
              <a:buNone/>
              <a:defRPr sz="883" b="1"/>
            </a:lvl1pPr>
            <a:lvl2pPr marL="168295" indent="0">
              <a:buNone/>
              <a:defRPr sz="736" b="1"/>
            </a:lvl2pPr>
            <a:lvl3pPr marL="336591" indent="0">
              <a:buNone/>
              <a:defRPr sz="663" b="1"/>
            </a:lvl3pPr>
            <a:lvl4pPr marL="504886" indent="0">
              <a:buNone/>
              <a:defRPr sz="589" b="1"/>
            </a:lvl4pPr>
            <a:lvl5pPr marL="673181" indent="0">
              <a:buNone/>
              <a:defRPr sz="589" b="1"/>
            </a:lvl5pPr>
            <a:lvl6pPr marL="841477" indent="0">
              <a:buNone/>
              <a:defRPr sz="589" b="1"/>
            </a:lvl6pPr>
            <a:lvl7pPr marL="1009772" indent="0">
              <a:buNone/>
              <a:defRPr sz="589" b="1"/>
            </a:lvl7pPr>
            <a:lvl8pPr marL="1178067" indent="0">
              <a:buNone/>
              <a:defRPr sz="589" b="1"/>
            </a:lvl8pPr>
            <a:lvl9pPr marL="1346363" indent="0">
              <a:buNone/>
              <a:defRPr sz="5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922007"/>
            <a:ext cx="4112126" cy="13561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618762"/>
            <a:ext cx="4132378" cy="303245"/>
          </a:xfrm>
        </p:spPr>
        <p:txBody>
          <a:bodyPr anchor="b"/>
          <a:lstStyle>
            <a:lvl1pPr marL="0" indent="0">
              <a:buNone/>
              <a:defRPr sz="883" b="1"/>
            </a:lvl1pPr>
            <a:lvl2pPr marL="168295" indent="0">
              <a:buNone/>
              <a:defRPr sz="736" b="1"/>
            </a:lvl2pPr>
            <a:lvl3pPr marL="336591" indent="0">
              <a:buNone/>
              <a:defRPr sz="663" b="1"/>
            </a:lvl3pPr>
            <a:lvl4pPr marL="504886" indent="0">
              <a:buNone/>
              <a:defRPr sz="589" b="1"/>
            </a:lvl4pPr>
            <a:lvl5pPr marL="673181" indent="0">
              <a:buNone/>
              <a:defRPr sz="589" b="1"/>
            </a:lvl5pPr>
            <a:lvl6pPr marL="841477" indent="0">
              <a:buNone/>
              <a:defRPr sz="589" b="1"/>
            </a:lvl6pPr>
            <a:lvl7pPr marL="1009772" indent="0">
              <a:buNone/>
              <a:defRPr sz="589" b="1"/>
            </a:lvl7pPr>
            <a:lvl8pPr marL="1178067" indent="0">
              <a:buNone/>
              <a:defRPr sz="589" b="1"/>
            </a:lvl8pPr>
            <a:lvl9pPr marL="1346363" indent="0">
              <a:buNone/>
              <a:defRPr sz="5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922007"/>
            <a:ext cx="4132378" cy="13561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F4E8-198F-4B2B-B09E-C90C0085E8EB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3135-B1D3-4DA5-B70F-49A5B46CB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8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F4E8-198F-4B2B-B09E-C90C0085E8EB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3135-B1D3-4DA5-B70F-49A5B46CB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8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F4E8-198F-4B2B-B09E-C90C0085E8EB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3135-B1D3-4DA5-B70F-49A5B46CB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2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68275"/>
            <a:ext cx="3135038" cy="588963"/>
          </a:xfrm>
        </p:spPr>
        <p:txBody>
          <a:bodyPr anchor="b"/>
          <a:lstStyle>
            <a:lvl1pPr>
              <a:defRPr sz="11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363427"/>
            <a:ext cx="4920883" cy="1793765"/>
          </a:xfrm>
        </p:spPr>
        <p:txBody>
          <a:bodyPr/>
          <a:lstStyle>
            <a:lvl1pPr>
              <a:defRPr sz="1178"/>
            </a:lvl1pPr>
            <a:lvl2pPr>
              <a:defRPr sz="1031"/>
            </a:lvl2pPr>
            <a:lvl3pPr>
              <a:defRPr sz="883"/>
            </a:lvl3pPr>
            <a:lvl4pPr>
              <a:defRPr sz="736"/>
            </a:lvl4pPr>
            <a:lvl5pPr>
              <a:defRPr sz="736"/>
            </a:lvl5pPr>
            <a:lvl6pPr>
              <a:defRPr sz="736"/>
            </a:lvl6pPr>
            <a:lvl7pPr>
              <a:defRPr sz="736"/>
            </a:lvl7pPr>
            <a:lvl8pPr>
              <a:defRPr sz="736"/>
            </a:lvl8pPr>
            <a:lvl9pPr>
              <a:defRPr sz="7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757238"/>
            <a:ext cx="3135038" cy="1402876"/>
          </a:xfrm>
        </p:spPr>
        <p:txBody>
          <a:bodyPr/>
          <a:lstStyle>
            <a:lvl1pPr marL="0" indent="0">
              <a:buNone/>
              <a:defRPr sz="589"/>
            </a:lvl1pPr>
            <a:lvl2pPr marL="168295" indent="0">
              <a:buNone/>
              <a:defRPr sz="515"/>
            </a:lvl2pPr>
            <a:lvl3pPr marL="336591" indent="0">
              <a:buNone/>
              <a:defRPr sz="442"/>
            </a:lvl3pPr>
            <a:lvl4pPr marL="504886" indent="0">
              <a:buNone/>
              <a:defRPr sz="368"/>
            </a:lvl4pPr>
            <a:lvl5pPr marL="673181" indent="0">
              <a:buNone/>
              <a:defRPr sz="368"/>
            </a:lvl5pPr>
            <a:lvl6pPr marL="841477" indent="0">
              <a:buNone/>
              <a:defRPr sz="368"/>
            </a:lvl6pPr>
            <a:lvl7pPr marL="1009772" indent="0">
              <a:buNone/>
              <a:defRPr sz="368"/>
            </a:lvl7pPr>
            <a:lvl8pPr marL="1178067" indent="0">
              <a:buNone/>
              <a:defRPr sz="368"/>
            </a:lvl8pPr>
            <a:lvl9pPr marL="1346363" indent="0">
              <a:buNone/>
              <a:defRPr sz="3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F4E8-198F-4B2B-B09E-C90C0085E8EB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3135-B1D3-4DA5-B70F-49A5B46CB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5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68275"/>
            <a:ext cx="3135038" cy="588963"/>
          </a:xfrm>
        </p:spPr>
        <p:txBody>
          <a:bodyPr anchor="b"/>
          <a:lstStyle>
            <a:lvl1pPr>
              <a:defRPr sz="11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363427"/>
            <a:ext cx="4920883" cy="1793765"/>
          </a:xfrm>
        </p:spPr>
        <p:txBody>
          <a:bodyPr anchor="t"/>
          <a:lstStyle>
            <a:lvl1pPr marL="0" indent="0">
              <a:buNone/>
              <a:defRPr sz="1178"/>
            </a:lvl1pPr>
            <a:lvl2pPr marL="168295" indent="0">
              <a:buNone/>
              <a:defRPr sz="1031"/>
            </a:lvl2pPr>
            <a:lvl3pPr marL="336591" indent="0">
              <a:buNone/>
              <a:defRPr sz="883"/>
            </a:lvl3pPr>
            <a:lvl4pPr marL="504886" indent="0">
              <a:buNone/>
              <a:defRPr sz="736"/>
            </a:lvl4pPr>
            <a:lvl5pPr marL="673181" indent="0">
              <a:buNone/>
              <a:defRPr sz="736"/>
            </a:lvl5pPr>
            <a:lvl6pPr marL="841477" indent="0">
              <a:buNone/>
              <a:defRPr sz="736"/>
            </a:lvl6pPr>
            <a:lvl7pPr marL="1009772" indent="0">
              <a:buNone/>
              <a:defRPr sz="736"/>
            </a:lvl7pPr>
            <a:lvl8pPr marL="1178067" indent="0">
              <a:buNone/>
              <a:defRPr sz="736"/>
            </a:lvl8pPr>
            <a:lvl9pPr marL="1346363" indent="0">
              <a:buNone/>
              <a:defRPr sz="7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757238"/>
            <a:ext cx="3135038" cy="1402876"/>
          </a:xfrm>
        </p:spPr>
        <p:txBody>
          <a:bodyPr/>
          <a:lstStyle>
            <a:lvl1pPr marL="0" indent="0">
              <a:buNone/>
              <a:defRPr sz="589"/>
            </a:lvl1pPr>
            <a:lvl2pPr marL="168295" indent="0">
              <a:buNone/>
              <a:defRPr sz="515"/>
            </a:lvl2pPr>
            <a:lvl3pPr marL="336591" indent="0">
              <a:buNone/>
              <a:defRPr sz="442"/>
            </a:lvl3pPr>
            <a:lvl4pPr marL="504886" indent="0">
              <a:buNone/>
              <a:defRPr sz="368"/>
            </a:lvl4pPr>
            <a:lvl5pPr marL="673181" indent="0">
              <a:buNone/>
              <a:defRPr sz="368"/>
            </a:lvl5pPr>
            <a:lvl6pPr marL="841477" indent="0">
              <a:buNone/>
              <a:defRPr sz="368"/>
            </a:lvl6pPr>
            <a:lvl7pPr marL="1009772" indent="0">
              <a:buNone/>
              <a:defRPr sz="368"/>
            </a:lvl7pPr>
            <a:lvl8pPr marL="1178067" indent="0">
              <a:buNone/>
              <a:defRPr sz="368"/>
            </a:lvl8pPr>
            <a:lvl9pPr marL="1346363" indent="0">
              <a:buNone/>
              <a:defRPr sz="3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F4E8-198F-4B2B-B09E-C90C0085E8EB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3135-B1D3-4DA5-B70F-49A5B46CB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9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134386"/>
            <a:ext cx="8383727" cy="487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671931"/>
            <a:ext cx="8383727" cy="1601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2339490"/>
            <a:ext cx="2187059" cy="1343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0F4E8-198F-4B2B-B09E-C90C0085E8EB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2339490"/>
            <a:ext cx="3280589" cy="1343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2339490"/>
            <a:ext cx="2187059" cy="1343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93135-B1D3-4DA5-B70F-49A5B46CB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6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36591" rtl="0" eaLnBrk="1" latinLnBrk="0" hangingPunct="1">
        <a:lnSpc>
          <a:spcPct val="90000"/>
        </a:lnSpc>
        <a:spcBef>
          <a:spcPct val="0"/>
        </a:spcBef>
        <a:buNone/>
        <a:defRPr sz="1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148" indent="-84148" algn="l" defTabSz="336591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031" kern="1200">
          <a:solidFill>
            <a:schemeClr val="tx1"/>
          </a:solidFill>
          <a:latin typeface="+mn-lt"/>
          <a:ea typeface="+mn-ea"/>
          <a:cs typeface="+mn-cs"/>
        </a:defRPr>
      </a:lvl1pPr>
      <a:lvl2pPr marL="252443" indent="-84148" algn="l" defTabSz="33659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3" kern="1200">
          <a:solidFill>
            <a:schemeClr val="tx1"/>
          </a:solidFill>
          <a:latin typeface="+mn-lt"/>
          <a:ea typeface="+mn-ea"/>
          <a:cs typeface="+mn-cs"/>
        </a:defRPr>
      </a:lvl2pPr>
      <a:lvl3pPr marL="420738" indent="-84148" algn="l" defTabSz="33659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6" kern="1200">
          <a:solidFill>
            <a:schemeClr val="tx1"/>
          </a:solidFill>
          <a:latin typeface="+mn-lt"/>
          <a:ea typeface="+mn-ea"/>
          <a:cs typeface="+mn-cs"/>
        </a:defRPr>
      </a:lvl3pPr>
      <a:lvl4pPr marL="589034" indent="-84148" algn="l" defTabSz="33659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3" kern="1200">
          <a:solidFill>
            <a:schemeClr val="tx1"/>
          </a:solidFill>
          <a:latin typeface="+mn-lt"/>
          <a:ea typeface="+mn-ea"/>
          <a:cs typeface="+mn-cs"/>
        </a:defRPr>
      </a:lvl4pPr>
      <a:lvl5pPr marL="757329" indent="-84148" algn="l" defTabSz="33659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3" kern="1200">
          <a:solidFill>
            <a:schemeClr val="tx1"/>
          </a:solidFill>
          <a:latin typeface="+mn-lt"/>
          <a:ea typeface="+mn-ea"/>
          <a:cs typeface="+mn-cs"/>
        </a:defRPr>
      </a:lvl5pPr>
      <a:lvl6pPr marL="925624" indent="-84148" algn="l" defTabSz="33659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3" kern="1200">
          <a:solidFill>
            <a:schemeClr val="tx1"/>
          </a:solidFill>
          <a:latin typeface="+mn-lt"/>
          <a:ea typeface="+mn-ea"/>
          <a:cs typeface="+mn-cs"/>
        </a:defRPr>
      </a:lvl6pPr>
      <a:lvl7pPr marL="1093920" indent="-84148" algn="l" defTabSz="33659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3" kern="1200">
          <a:solidFill>
            <a:schemeClr val="tx1"/>
          </a:solidFill>
          <a:latin typeface="+mn-lt"/>
          <a:ea typeface="+mn-ea"/>
          <a:cs typeface="+mn-cs"/>
        </a:defRPr>
      </a:lvl7pPr>
      <a:lvl8pPr marL="1262215" indent="-84148" algn="l" defTabSz="33659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3" kern="1200">
          <a:solidFill>
            <a:schemeClr val="tx1"/>
          </a:solidFill>
          <a:latin typeface="+mn-lt"/>
          <a:ea typeface="+mn-ea"/>
          <a:cs typeface="+mn-cs"/>
        </a:defRPr>
      </a:lvl8pPr>
      <a:lvl9pPr marL="1430510" indent="-84148" algn="l" defTabSz="33659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6591" rtl="0" eaLnBrk="1" latinLnBrk="0" hangingPunct="1">
        <a:defRPr sz="663" kern="1200">
          <a:solidFill>
            <a:schemeClr val="tx1"/>
          </a:solidFill>
          <a:latin typeface="+mn-lt"/>
          <a:ea typeface="+mn-ea"/>
          <a:cs typeface="+mn-cs"/>
        </a:defRPr>
      </a:lvl1pPr>
      <a:lvl2pPr marL="168295" algn="l" defTabSz="336591" rtl="0" eaLnBrk="1" latinLnBrk="0" hangingPunct="1">
        <a:defRPr sz="663" kern="1200">
          <a:solidFill>
            <a:schemeClr val="tx1"/>
          </a:solidFill>
          <a:latin typeface="+mn-lt"/>
          <a:ea typeface="+mn-ea"/>
          <a:cs typeface="+mn-cs"/>
        </a:defRPr>
      </a:lvl2pPr>
      <a:lvl3pPr marL="336591" algn="l" defTabSz="336591" rtl="0" eaLnBrk="1" latinLnBrk="0" hangingPunct="1">
        <a:defRPr sz="663" kern="1200">
          <a:solidFill>
            <a:schemeClr val="tx1"/>
          </a:solidFill>
          <a:latin typeface="+mn-lt"/>
          <a:ea typeface="+mn-ea"/>
          <a:cs typeface="+mn-cs"/>
        </a:defRPr>
      </a:lvl3pPr>
      <a:lvl4pPr marL="504886" algn="l" defTabSz="336591" rtl="0" eaLnBrk="1" latinLnBrk="0" hangingPunct="1">
        <a:defRPr sz="663" kern="1200">
          <a:solidFill>
            <a:schemeClr val="tx1"/>
          </a:solidFill>
          <a:latin typeface="+mn-lt"/>
          <a:ea typeface="+mn-ea"/>
          <a:cs typeface="+mn-cs"/>
        </a:defRPr>
      </a:lvl4pPr>
      <a:lvl5pPr marL="673181" algn="l" defTabSz="336591" rtl="0" eaLnBrk="1" latinLnBrk="0" hangingPunct="1">
        <a:defRPr sz="663" kern="1200">
          <a:solidFill>
            <a:schemeClr val="tx1"/>
          </a:solidFill>
          <a:latin typeface="+mn-lt"/>
          <a:ea typeface="+mn-ea"/>
          <a:cs typeface="+mn-cs"/>
        </a:defRPr>
      </a:lvl5pPr>
      <a:lvl6pPr marL="841477" algn="l" defTabSz="336591" rtl="0" eaLnBrk="1" latinLnBrk="0" hangingPunct="1">
        <a:defRPr sz="663" kern="1200">
          <a:solidFill>
            <a:schemeClr val="tx1"/>
          </a:solidFill>
          <a:latin typeface="+mn-lt"/>
          <a:ea typeface="+mn-ea"/>
          <a:cs typeface="+mn-cs"/>
        </a:defRPr>
      </a:lvl6pPr>
      <a:lvl7pPr marL="1009772" algn="l" defTabSz="336591" rtl="0" eaLnBrk="1" latinLnBrk="0" hangingPunct="1">
        <a:defRPr sz="663" kern="1200">
          <a:solidFill>
            <a:schemeClr val="tx1"/>
          </a:solidFill>
          <a:latin typeface="+mn-lt"/>
          <a:ea typeface="+mn-ea"/>
          <a:cs typeface="+mn-cs"/>
        </a:defRPr>
      </a:lvl7pPr>
      <a:lvl8pPr marL="1178067" algn="l" defTabSz="336591" rtl="0" eaLnBrk="1" latinLnBrk="0" hangingPunct="1">
        <a:defRPr sz="663" kern="1200">
          <a:solidFill>
            <a:schemeClr val="tx1"/>
          </a:solidFill>
          <a:latin typeface="+mn-lt"/>
          <a:ea typeface="+mn-ea"/>
          <a:cs typeface="+mn-cs"/>
        </a:defRPr>
      </a:lvl8pPr>
      <a:lvl9pPr marL="1346363" algn="l" defTabSz="336591" rtl="0" eaLnBrk="1" latinLnBrk="0" hangingPunct="1">
        <a:defRPr sz="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1C6A9EF-4B08-5E3F-F71D-6C827598C8AA}"/>
              </a:ext>
            </a:extLst>
          </p:cNvPr>
          <p:cNvSpPr/>
          <p:nvPr/>
        </p:nvSpPr>
        <p:spPr>
          <a:xfrm>
            <a:off x="0" y="166241"/>
            <a:ext cx="2914194" cy="2191642"/>
          </a:xfrm>
          <a:prstGeom prst="roundRect">
            <a:avLst>
              <a:gd name="adj" fmla="val 1021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8763" tIns="49380" rIns="98763" bIns="493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233189" algn="ctr"/>
            <a:r>
              <a:rPr lang="en-US" sz="2377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Training data</a:t>
            </a:r>
            <a:endParaRPr lang="nb-NO" sz="2377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28234B-9296-A31B-47A9-32DAE0AB59D7}"/>
              </a:ext>
            </a:extLst>
          </p:cNvPr>
          <p:cNvSpPr/>
          <p:nvPr/>
        </p:nvSpPr>
        <p:spPr>
          <a:xfrm>
            <a:off x="3854134" y="166241"/>
            <a:ext cx="2914192" cy="2191642"/>
          </a:xfrm>
          <a:prstGeom prst="roundRect">
            <a:avLst>
              <a:gd name="adj" fmla="val 10213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8763" tIns="49380" rIns="98763" bIns="493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233189" algn="ctr">
              <a:lnSpc>
                <a:spcPct val="130000"/>
              </a:lnSpc>
            </a:pPr>
            <a:r>
              <a:rPr lang="en-US" sz="2377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Subsample from training data classified by humans</a:t>
            </a:r>
            <a:endParaRPr lang="nb-NO" sz="2377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35D3ED88-7439-3F0E-2B99-96D6688BD397}"/>
              </a:ext>
            </a:extLst>
          </p:cNvPr>
          <p:cNvSpPr/>
          <p:nvPr/>
        </p:nvSpPr>
        <p:spPr>
          <a:xfrm>
            <a:off x="7671107" y="166241"/>
            <a:ext cx="2058932" cy="2191642"/>
          </a:xfrm>
          <a:prstGeom prst="diamond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8763" tIns="49380" rIns="98763" bIns="493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233189" algn="ctr">
              <a:lnSpc>
                <a:spcPct val="130000"/>
              </a:lnSpc>
            </a:pPr>
            <a:endParaRPr lang="nb-NO" sz="132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E71B23-DFBC-A48F-6CD1-870C5D9E8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2914194" y="1262062"/>
            <a:ext cx="93994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858BC-7202-D827-052E-BC0E0AA02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6768326" y="1262062"/>
            <a:ext cx="902781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0BAB55-55D7-3135-123E-23D2E3E9DF7E}"/>
              </a:ext>
            </a:extLst>
          </p:cNvPr>
          <p:cNvSpPr txBox="1"/>
          <p:nvPr/>
        </p:nvSpPr>
        <p:spPr>
          <a:xfrm>
            <a:off x="8067873" y="850090"/>
            <a:ext cx="1265400" cy="823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77" dirty="0">
                <a:latin typeface="+mj-lt"/>
              </a:rPr>
              <a:t>FT Model</a:t>
            </a:r>
          </a:p>
        </p:txBody>
      </p:sp>
    </p:spTree>
    <p:extLst>
      <p:ext uri="{BB962C8B-B14F-4D97-AF65-F5344CB8AC3E}">
        <p14:creationId xmlns:p14="http://schemas.microsoft.com/office/powerpoint/2010/main" val="340121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</TotalTime>
  <Words>11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Alexandersen</dc:creator>
  <cp:lastModifiedBy>Markus Alexandersen</cp:lastModifiedBy>
  <cp:revision>1</cp:revision>
  <dcterms:created xsi:type="dcterms:W3CDTF">2023-04-26T16:21:22Z</dcterms:created>
  <dcterms:modified xsi:type="dcterms:W3CDTF">2023-05-15T09:09:33Z</dcterms:modified>
</cp:coreProperties>
</file>