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12275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FB468-4EF9-4B36-B63C-3ADBB761494F}" v="36" dt="2023-04-26T16:39:08.304"/>
    <p1510:client id="{CBDFC44F-C673-4B79-949E-27E9DCD7F73F}" v="35" dt="2023-04-26T13:46:5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40" y="552"/>
      </p:cViewPr>
      <p:guideLst>
        <p:guide orient="horz" pos="170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5FDFB468-4EF9-4B36-B63C-3ADBB761494F}"/>
    <pc:docChg chg="modSld modMainMaster">
      <pc:chgData name="Markus Alexandersen" userId="991ad98c12cc37c6" providerId="LiveId" clId="{5FDFB468-4EF9-4B36-B63C-3ADBB761494F}" dt="2023-04-26T16:38:17.162" v="9"/>
      <pc:docMkLst>
        <pc:docMk/>
      </pc:docMkLst>
      <pc:sldChg chg="modSp">
        <pc:chgData name="Markus Alexandersen" userId="991ad98c12cc37c6" providerId="LiveId" clId="{5FDFB468-4EF9-4B36-B63C-3ADBB761494F}" dt="2023-04-26T16:38:17.162" v="9"/>
        <pc:sldMkLst>
          <pc:docMk/>
          <pc:sldMk cId="1236274601" sldId="256"/>
        </pc:sldMkLst>
        <pc:graphicFrameChg chg="mod">
          <ac:chgData name="Markus Alexandersen" userId="991ad98c12cc37c6" providerId="LiveId" clId="{5FDFB468-4EF9-4B36-B63C-3ADBB761494F}" dt="2023-04-26T16:38:17.162" v="9"/>
          <ac:graphicFrameMkLst>
            <pc:docMk/>
            <pc:sldMk cId="1236274601" sldId="256"/>
            <ac:graphicFrameMk id="4" creationId="{F4A72FF8-BE01-678D-8851-7A6072CFE785}"/>
          </ac:graphicFrameMkLst>
        </pc:graphicFrameChg>
      </pc:sldChg>
      <pc:sldMasterChg chg="modSp modSldLayout">
        <pc:chgData name="Markus Alexandersen" userId="991ad98c12cc37c6" providerId="LiveId" clId="{5FDFB468-4EF9-4B36-B63C-3ADBB761494F}" dt="2023-04-26T16:38:17.162" v="9"/>
        <pc:sldMasterMkLst>
          <pc:docMk/>
          <pc:sldMasterMk cId="3196580934" sldId="2147483672"/>
        </pc:sldMasterMkLst>
        <pc:spChg chg="mod">
          <ac:chgData name="Markus Alexandersen" userId="991ad98c12cc37c6" providerId="LiveId" clId="{5FDFB468-4EF9-4B36-B63C-3ADBB761494F}" dt="2023-04-26T16:38:17.162" v="9"/>
          <ac:spMkLst>
            <pc:docMk/>
            <pc:sldMasterMk cId="3196580934" sldId="2147483672"/>
            <ac:spMk id="2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7.162" v="9"/>
          <ac:spMkLst>
            <pc:docMk/>
            <pc:sldMasterMk cId="3196580934" sldId="2147483672"/>
            <ac:spMk id="3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7.162" v="9"/>
          <ac:spMkLst>
            <pc:docMk/>
            <pc:sldMasterMk cId="3196580934" sldId="2147483672"/>
            <ac:spMk id="4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7.162" v="9"/>
          <ac:spMkLst>
            <pc:docMk/>
            <pc:sldMasterMk cId="3196580934" sldId="2147483672"/>
            <ac:spMk id="5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7.162" v="9"/>
          <ac:spMkLst>
            <pc:docMk/>
            <pc:sldMasterMk cId="3196580934" sldId="2147483672"/>
            <ac:spMk id="6" creationId="{00000000-0000-0000-0000-000000000000}"/>
          </ac:spMkLst>
        </pc:sp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370212252" sldId="2147483673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70212252" sldId="2147483673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70212252" sldId="2147483673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3776455599" sldId="2147483675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776455599" sldId="2147483675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776455599" sldId="2147483675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334898893" sldId="2147483676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34898893" sldId="2147483676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34898893" sldId="2147483676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645594736" sldId="2147483677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645594736" sldId="2147483677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645594736" sldId="2147483677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645594736" sldId="2147483677"/>
              <ac:spMk id="4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645594736" sldId="2147483677"/>
              <ac:spMk id="5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645594736" sldId="2147483677"/>
              <ac:spMk id="6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2431681859" sldId="2147483680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31681859" sldId="2147483680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31681859" sldId="2147483680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31681859" sldId="2147483680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2457658625" sldId="2147483681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57658625" sldId="2147483681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57658625" sldId="2147483681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2457658625" sldId="2147483681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7.162" v="9"/>
          <pc:sldLayoutMkLst>
            <pc:docMk/>
            <pc:sldMasterMk cId="3196580934" sldId="2147483672"/>
            <pc:sldLayoutMk cId="3579380259" sldId="2147483683"/>
          </pc:sldLayoutMkLst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579380259" sldId="2147483683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7.162" v="9"/>
            <ac:spMkLst>
              <pc:docMk/>
              <pc:sldMasterMk cId="3196580934" sldId="2147483672"/>
              <pc:sldLayoutMk cId="357938025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rkus Alexandersen" userId="991ad98c12cc37c6" providerId="LiveId" clId="{5FDFB468-4EF9-4B36-B63C-3ADBB761494F}" dt="2023-04-26T16:38:15.687" v="8"/>
        <pc:sldMasterMkLst>
          <pc:docMk/>
          <pc:sldMasterMk cId="737283004" sldId="2147483684"/>
        </pc:sldMasterMkLst>
        <pc:spChg chg="mod">
          <ac:chgData name="Markus Alexandersen" userId="991ad98c12cc37c6" providerId="LiveId" clId="{5FDFB468-4EF9-4B36-B63C-3ADBB761494F}" dt="2023-04-26T16:38:15.687" v="8"/>
          <ac:spMkLst>
            <pc:docMk/>
            <pc:sldMasterMk cId="737283004" sldId="2147483684"/>
            <ac:spMk id="2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5.687" v="8"/>
          <ac:spMkLst>
            <pc:docMk/>
            <pc:sldMasterMk cId="737283004" sldId="2147483684"/>
            <ac:spMk id="3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5.687" v="8"/>
          <ac:spMkLst>
            <pc:docMk/>
            <pc:sldMasterMk cId="737283004" sldId="2147483684"/>
            <ac:spMk id="4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5.687" v="8"/>
          <ac:spMkLst>
            <pc:docMk/>
            <pc:sldMasterMk cId="737283004" sldId="2147483684"/>
            <ac:spMk id="5" creationId="{00000000-0000-0000-0000-000000000000}"/>
          </ac:spMkLst>
        </pc:spChg>
        <pc:spChg chg="mod">
          <ac:chgData name="Markus Alexandersen" userId="991ad98c12cc37c6" providerId="LiveId" clId="{5FDFB468-4EF9-4B36-B63C-3ADBB761494F}" dt="2023-04-26T16:38:15.687" v="8"/>
          <ac:spMkLst>
            <pc:docMk/>
            <pc:sldMasterMk cId="737283004" sldId="2147483684"/>
            <ac:spMk id="6" creationId="{00000000-0000-0000-0000-000000000000}"/>
          </ac:spMkLst>
        </pc:sp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3496244355" sldId="2147483685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3496244355" sldId="2147483685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3496244355" sldId="2147483685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2623625323" sldId="2147483687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2623625323" sldId="2147483687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2623625323" sldId="2147483687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1880470548" sldId="2147483688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1880470548" sldId="2147483688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1880470548" sldId="2147483688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651124570" sldId="2147483689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651124570" sldId="2147483689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651124570" sldId="2147483689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651124570" sldId="2147483689"/>
              <ac:spMk id="4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651124570" sldId="2147483689"/>
              <ac:spMk id="5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651124570" sldId="2147483689"/>
              <ac:spMk id="6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2550489039" sldId="2147483692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2550489039" sldId="2147483692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2550489039" sldId="2147483692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2550489039" sldId="2147483692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500758213" sldId="2147483693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500758213" sldId="2147483693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500758213" sldId="2147483693"/>
              <ac:spMk id="3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500758213" sldId="2147483693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5FDFB468-4EF9-4B36-B63C-3ADBB761494F}" dt="2023-04-26T16:38:15.687" v="8"/>
          <pc:sldLayoutMkLst>
            <pc:docMk/>
            <pc:sldMasterMk cId="737283004" sldId="2147483684"/>
            <pc:sldLayoutMk cId="1010353316" sldId="2147483695"/>
          </pc:sldLayoutMkLst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1010353316" sldId="2147483695"/>
              <ac:spMk id="2" creationId="{00000000-0000-0000-0000-000000000000}"/>
            </ac:spMkLst>
          </pc:spChg>
          <pc:spChg chg="mod">
            <ac:chgData name="Markus Alexandersen" userId="991ad98c12cc37c6" providerId="LiveId" clId="{5FDFB468-4EF9-4B36-B63C-3ADBB761494F}" dt="2023-04-26T16:38:15.687" v="8"/>
            <ac:spMkLst>
              <pc:docMk/>
              <pc:sldMasterMk cId="737283004" sldId="2147483684"/>
              <pc:sldLayoutMk cId="1010353316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rkus Alexandersen" userId="991ad98c12cc37c6" providerId="LiveId" clId="{CBDFC44F-C673-4B79-949E-27E9DCD7F73F}"/>
    <pc:docChg chg="custSel addSld modSld">
      <pc:chgData name="Markus Alexandersen" userId="991ad98c12cc37c6" providerId="LiveId" clId="{CBDFC44F-C673-4B79-949E-27E9DCD7F73F}" dt="2023-04-26T13:46:39.131" v="18" actId="255"/>
      <pc:docMkLst>
        <pc:docMk/>
      </pc:docMkLst>
      <pc:sldChg chg="addSp delSp modSp new mod">
        <pc:chgData name="Markus Alexandersen" userId="991ad98c12cc37c6" providerId="LiveId" clId="{CBDFC44F-C673-4B79-949E-27E9DCD7F73F}" dt="2023-04-26T13:46:39.131" v="18" actId="255"/>
        <pc:sldMkLst>
          <pc:docMk/>
          <pc:sldMk cId="1236274601" sldId="256"/>
        </pc:sldMkLst>
        <pc:spChg chg="del">
          <ac:chgData name="Markus Alexandersen" userId="991ad98c12cc37c6" providerId="LiveId" clId="{CBDFC44F-C673-4B79-949E-27E9DCD7F73F}" dt="2023-04-26T13:41:31.193" v="1" actId="478"/>
          <ac:spMkLst>
            <pc:docMk/>
            <pc:sldMk cId="1236274601" sldId="256"/>
            <ac:spMk id="2" creationId="{137E4024-07C8-97FC-0143-847E4C4CFBE3}"/>
          </ac:spMkLst>
        </pc:spChg>
        <pc:spChg chg="del">
          <ac:chgData name="Markus Alexandersen" userId="991ad98c12cc37c6" providerId="LiveId" clId="{CBDFC44F-C673-4B79-949E-27E9DCD7F73F}" dt="2023-04-26T13:41:32.590" v="2" actId="478"/>
          <ac:spMkLst>
            <pc:docMk/>
            <pc:sldMk cId="1236274601" sldId="256"/>
            <ac:spMk id="3" creationId="{13E03915-6743-6088-44CB-F09781A9FED3}"/>
          </ac:spMkLst>
        </pc:spChg>
        <pc:graphicFrameChg chg="add mod">
          <ac:chgData name="Markus Alexandersen" userId="991ad98c12cc37c6" providerId="LiveId" clId="{CBDFC44F-C673-4B79-949E-27E9DCD7F73F}" dt="2023-04-26T13:46:39.131" v="18" actId="255"/>
          <ac:graphicFrameMkLst>
            <pc:docMk/>
            <pc:sldMk cId="1236274601" sldId="256"/>
            <ac:graphicFrameMk id="4" creationId="{F4A72FF8-BE01-678D-8851-7A6072CFE78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3110124409673656E-2"/>
          <c:y val="3.1668755914941657E-2"/>
          <c:w val="0.93422355970215576"/>
          <c:h val="0.7158956125294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Request #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Sheet1!$B$5:$B$12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D-49D3-B904-EA23999C2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383446943"/>
        <c:axId val="383439743"/>
      </c:barChart>
      <c:catAx>
        <c:axId val="38344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nb-NO"/>
          </a:p>
        </c:txPr>
        <c:crossAx val="383439743"/>
        <c:crosses val="autoZero"/>
        <c:auto val="1"/>
        <c:lblAlgn val="ctr"/>
        <c:lblOffset val="100"/>
        <c:noMultiLvlLbl val="0"/>
      </c:catAx>
      <c:valAx>
        <c:axId val="3834397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344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+mj-lt"/>
        </a:defRPr>
      </a:pPr>
      <a:endParaRPr lang="nb-NO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0.15978</cdr:x>
      <cdr:y>0.13764</cdr:y>
    </cdr:from>
    <cdr:to>
      <cdr:x>0.87793</cdr:x>
      <cdr:y>0.13764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FAFCF93-098F-7B07-2FD5-48C134005C48}"/>
            </a:ext>
          </a:extLst>
        </cdr:cNvPr>
        <cdr:cNvCxnSpPr/>
      </cdr:nvCxnSpPr>
      <cdr:spPr>
        <a:xfrm xmlns:a="http://schemas.openxmlformats.org/drawingml/2006/main" flipH="1">
          <a:off x="712759" y="303104"/>
          <a:ext cx="3203577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0.08704</cdr:x>
      <cdr:y>0.08867</cdr:y>
    </cdr:from>
    <cdr:to>
      <cdr:x>0.20175</cdr:x>
      <cdr:y>0.17241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B7E8548B-AC8B-2AA6-8CB0-95E6168188D3}"/>
            </a:ext>
          </a:extLst>
        </cdr:cNvPr>
        <cdr:cNvSpPr txBox="1"/>
      </cdr:nvSpPr>
      <cdr:spPr>
        <a:xfrm xmlns:a="http://schemas.openxmlformats.org/drawingml/2006/main">
          <a:off x="810508" y="434178"/>
          <a:ext cx="1068211" cy="410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200" i="1" dirty="0">
              <a:latin typeface="+mj-lt"/>
              <a:cs typeface="Times New Roman" panose="02020603050405020304" pitchFamily="18" charset="0"/>
            </a:rPr>
            <a:t>Max</a:t>
          </a:r>
        </a:p>
      </cdr:txBody>
    </cdr:sp>
  </cdr:relSizeAnchor>
  <cdr:relSizeAnchor xmlns:cdr="http://schemas.openxmlformats.org/drawingml/2006/chartDrawing">
    <cdr:from>
      <cdr:x>0.1644</cdr:x>
      <cdr:y>0.82305</cdr:y>
    </cdr:from>
    <cdr:to>
      <cdr:x>0.91872</cdr:x>
      <cdr:y>0.88834</cdr:y>
    </cdr:to>
    <cdr:cxnSp macro="">
      <cdr:nvCxnSpPr>
        <cdr:cNvPr id="33" name="Connector: Elbow 32">
          <a:extLst xmlns:a="http://schemas.openxmlformats.org/drawingml/2006/main">
            <a:ext uri="{FF2B5EF4-FFF2-40B4-BE49-F238E27FC236}">
              <a16:creationId xmlns:a16="http://schemas.microsoft.com/office/drawing/2014/main" id="{2E228E5F-BDBF-2A41-F709-CFD75FD55B17}"/>
            </a:ext>
          </a:extLst>
        </cdr:cNvPr>
        <cdr:cNvCxnSpPr/>
      </cdr:nvCxnSpPr>
      <cdr:spPr>
        <a:xfrm xmlns:a="http://schemas.openxmlformats.org/drawingml/2006/main" rot="10800000" flipV="1">
          <a:off x="1530922" y="4030057"/>
          <a:ext cx="7024435" cy="319692"/>
        </a:xfrm>
        <a:prstGeom xmlns:a="http://schemas.openxmlformats.org/drawingml/2006/main" prst="bentConnector3">
          <a:avLst>
            <a:gd name="adj1" fmla="val -37"/>
          </a:avLst>
        </a:prstGeom>
        <a:ln xmlns:a="http://schemas.openxmlformats.org/drawingml/2006/main" w="127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0.80243</cdr:x>
      <cdr:y>0.82305</cdr:y>
    </cdr:from>
    <cdr:to>
      <cdr:x>0.80243</cdr:x>
      <cdr:y>0.88905</cdr:y>
    </cdr:to>
    <cdr:cxnSp macro="">
      <cdr:nvCxnSpPr>
        <cdr:cNvPr id="47" name="Straight Connector 46">
          <a:extLst xmlns:a="http://schemas.openxmlformats.org/drawingml/2006/main">
            <a:ext uri="{FF2B5EF4-FFF2-40B4-BE49-F238E27FC236}">
              <a16:creationId xmlns:a16="http://schemas.microsoft.com/office/drawing/2014/main" id="{52CDA59C-FAA2-09A2-AFE5-28BFF81C3EEA}"/>
            </a:ext>
          </a:extLst>
        </cdr:cNvPr>
        <cdr:cNvCxnSpPr/>
      </cdr:nvCxnSpPr>
      <cdr:spPr>
        <a:xfrm xmlns:a="http://schemas.openxmlformats.org/drawingml/2006/main" flipV="1">
          <a:off x="7472432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0.68645</cdr:x>
      <cdr:y>0.82305</cdr:y>
    </cdr:from>
    <cdr:to>
      <cdr:x>0.68645</cdr:x>
      <cdr:y>0.88905</cdr:y>
    </cdr:to>
    <cdr:cxnSp macro="">
      <cdr:nvCxnSpPr>
        <cdr:cNvPr id="48" name="Straight Connector 47">
          <a:extLst xmlns:a="http://schemas.openxmlformats.org/drawingml/2006/main">
            <a:ext uri="{FF2B5EF4-FFF2-40B4-BE49-F238E27FC236}">
              <a16:creationId xmlns:a16="http://schemas.microsoft.com/office/drawing/2014/main" id="{10C45866-89A7-D365-B6E6-053E06D1649D}"/>
            </a:ext>
          </a:extLst>
        </cdr:cNvPr>
        <cdr:cNvCxnSpPr/>
      </cdr:nvCxnSpPr>
      <cdr:spPr>
        <a:xfrm xmlns:a="http://schemas.openxmlformats.org/drawingml/2006/main" flipV="1">
          <a:off x="6392395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0.56919</cdr:x>
      <cdr:y>0.82305</cdr:y>
    </cdr:from>
    <cdr:to>
      <cdr:x>0.56919</cdr:x>
      <cdr:y>0.88905</cdr:y>
    </cdr:to>
    <cdr:cxnSp macro="">
      <cdr:nvCxnSpPr>
        <cdr:cNvPr id="49" name="Straight Connector 48">
          <a:extLst xmlns:a="http://schemas.openxmlformats.org/drawingml/2006/main">
            <a:ext uri="{FF2B5EF4-FFF2-40B4-BE49-F238E27FC236}">
              <a16:creationId xmlns:a16="http://schemas.microsoft.com/office/drawing/2014/main" id="{133B7E58-EE93-B693-61ED-D55957ABA8B9}"/>
            </a:ext>
          </a:extLst>
        </cdr:cNvPr>
        <cdr:cNvCxnSpPr/>
      </cdr:nvCxnSpPr>
      <cdr:spPr>
        <a:xfrm xmlns:a="http://schemas.openxmlformats.org/drawingml/2006/main" flipV="1">
          <a:off x="5300438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0.45194</cdr:x>
      <cdr:y>0.82305</cdr:y>
    </cdr:from>
    <cdr:to>
      <cdr:x>0.45194</cdr:x>
      <cdr:y>0.88905</cdr:y>
    </cdr:to>
    <cdr:cxnSp macro="">
      <cdr:nvCxnSpPr>
        <cdr:cNvPr id="50" name="Straight Connector 49">
          <a:extLst xmlns:a="http://schemas.openxmlformats.org/drawingml/2006/main">
            <a:ext uri="{FF2B5EF4-FFF2-40B4-BE49-F238E27FC236}">
              <a16:creationId xmlns:a16="http://schemas.microsoft.com/office/drawing/2014/main" id="{E3C9BEA7-687E-F99B-D4ED-E749BC4A5595}"/>
            </a:ext>
          </a:extLst>
        </cdr:cNvPr>
        <cdr:cNvCxnSpPr/>
      </cdr:nvCxnSpPr>
      <cdr:spPr>
        <a:xfrm xmlns:a="http://schemas.openxmlformats.org/drawingml/2006/main" flipV="1">
          <a:off x="4208573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0.33468</cdr:x>
      <cdr:y>0.82305</cdr:y>
    </cdr:from>
    <cdr:to>
      <cdr:x>0.33468</cdr:x>
      <cdr:y>0.88905</cdr:y>
    </cdr:to>
    <cdr:cxnSp macro="">
      <cdr:nvCxnSpPr>
        <cdr:cNvPr id="51" name="Straight Connector 50">
          <a:extLst xmlns:a="http://schemas.openxmlformats.org/drawingml/2006/main">
            <a:ext uri="{FF2B5EF4-FFF2-40B4-BE49-F238E27FC236}">
              <a16:creationId xmlns:a16="http://schemas.microsoft.com/office/drawing/2014/main" id="{A908C5D9-2A6F-340B-5F36-DD344D9EF0A7}"/>
            </a:ext>
          </a:extLst>
        </cdr:cNvPr>
        <cdr:cNvCxnSpPr/>
      </cdr:nvCxnSpPr>
      <cdr:spPr>
        <a:xfrm xmlns:a="http://schemas.openxmlformats.org/drawingml/2006/main" flipV="1">
          <a:off x="3116616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0.21841</cdr:x>
      <cdr:y>0.82305</cdr:y>
    </cdr:from>
    <cdr:to>
      <cdr:x>0.21841</cdr:x>
      <cdr:y>0.88905</cdr:y>
    </cdr:to>
    <cdr:cxnSp macro="">
      <cdr:nvCxnSpPr>
        <cdr:cNvPr id="52" name="Straight Connector 51">
          <a:extLst xmlns:a="http://schemas.openxmlformats.org/drawingml/2006/main">
            <a:ext uri="{FF2B5EF4-FFF2-40B4-BE49-F238E27FC236}">
              <a16:creationId xmlns:a16="http://schemas.microsoft.com/office/drawing/2014/main" id="{6BBCC49E-B2C7-4526-FAF5-E6337EDD5DE9}"/>
            </a:ext>
          </a:extLst>
        </cdr:cNvPr>
        <cdr:cNvCxnSpPr/>
      </cdr:nvCxnSpPr>
      <cdr:spPr>
        <a:xfrm xmlns:a="http://schemas.openxmlformats.org/drawingml/2006/main" flipV="1">
          <a:off x="2033889" y="4030057"/>
          <a:ext cx="0" cy="32316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0.34161</cdr:x>
      <cdr:y>0.91126</cdr:y>
    </cdr:from>
    <cdr:to>
      <cdr:x>0.51454</cdr:x>
      <cdr:y>1</cdr:y>
    </cdr:to>
    <cdr:sp macro="" textlink="">
      <cdr:nvSpPr>
        <cdr:cNvPr id="53" name="TextBox 52">
          <a:extLst xmlns:a="http://schemas.openxmlformats.org/drawingml/2006/main">
            <a:ext uri="{FF2B5EF4-FFF2-40B4-BE49-F238E27FC236}">
              <a16:creationId xmlns:a16="http://schemas.microsoft.com/office/drawing/2014/main" id="{569DA92C-4F11-4E72-0BE9-FDC0F3B2D315}"/>
            </a:ext>
          </a:extLst>
        </cdr:cNvPr>
        <cdr:cNvSpPr txBox="1"/>
      </cdr:nvSpPr>
      <cdr:spPr>
        <a:xfrm xmlns:a="http://schemas.openxmlformats.org/drawingml/2006/main">
          <a:off x="3181199" y="4461983"/>
          <a:ext cx="1610299" cy="434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2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Successful Iteration/Request</a:t>
          </a:r>
        </a:p>
      </cdr:txBody>
    </cdr:sp>
  </cdr:relSizeAnchor>
  <cdr:relSizeAnchor xmlns:cdr="http://schemas.openxmlformats.org/drawingml/2006/chartDrawing">
    <cdr:from>
      <cdr:x>0.1016</cdr:x>
      <cdr:y>0.55243</cdr:y>
    </cdr:from>
    <cdr:to>
      <cdr:x>0.21746</cdr:x>
      <cdr:y>0.71491</cdr:y>
    </cdr:to>
    <cdr:sp macro="" textlink="">
      <cdr:nvSpPr>
        <cdr:cNvPr id="10" name="Arc 9"/>
        <cdr:cNvSpPr/>
      </cdr:nvSpPr>
      <cdr:spPr>
        <a:xfrm xmlns:a="http://schemas.openxmlformats.org/drawingml/2006/main">
          <a:off x="453224" y="1216549"/>
          <a:ext cx="516835" cy="357809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 wrap="square">
          <a:noAutofit/>
        </a:bodyPr>
        <a:lstStyle xmlns:a="http://schemas.openxmlformats.org/drawingml/2006/main"/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0.21504</cdr:x>
      <cdr:y>0.543</cdr:y>
    </cdr:from>
    <cdr:to>
      <cdr:x>0.33736</cdr:x>
      <cdr:y>0.70563</cdr:y>
    </cdr:to>
    <cdr:sp macro="" textlink="">
      <cdr:nvSpPr>
        <cdr:cNvPr id="11" name="Arc 10"/>
        <cdr:cNvSpPr/>
      </cdr:nvSpPr>
      <cdr:spPr>
        <a:xfrm xmlns:a="http://schemas.openxmlformats.org/drawingml/2006/main">
          <a:off x="959279" y="1195787"/>
          <a:ext cx="545644" cy="358132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0.3374</cdr:x>
      <cdr:y>0.51191</cdr:y>
    </cdr:from>
    <cdr:to>
      <cdr:x>0.45191</cdr:x>
      <cdr:y>0.67506</cdr:y>
    </cdr:to>
    <cdr:sp macro="" textlink="">
      <cdr:nvSpPr>
        <cdr:cNvPr id="12" name="Arc 11"/>
        <cdr:cNvSpPr/>
      </cdr:nvSpPr>
      <cdr:spPr>
        <a:xfrm xmlns:a="http://schemas.openxmlformats.org/drawingml/2006/main">
          <a:off x="1505117" y="1127317"/>
          <a:ext cx="510815" cy="359284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0.44688</cdr:x>
      <cdr:y>0.48148</cdr:y>
    </cdr:from>
    <cdr:to>
      <cdr:x>0.56139</cdr:x>
      <cdr:y>0.64463</cdr:y>
    </cdr:to>
    <cdr:sp macro="" textlink="">
      <cdr:nvSpPr>
        <cdr:cNvPr id="13" name="Arc 12"/>
        <cdr:cNvSpPr/>
      </cdr:nvSpPr>
      <cdr:spPr>
        <a:xfrm xmlns:a="http://schemas.openxmlformats.org/drawingml/2006/main">
          <a:off x="1993483" y="1060311"/>
          <a:ext cx="510815" cy="359284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0.55736</cdr:x>
      <cdr:y>0.40456</cdr:y>
    </cdr:from>
    <cdr:to>
      <cdr:x>0.68755</cdr:x>
      <cdr:y>0.64912</cdr:y>
    </cdr:to>
    <cdr:sp macro="" textlink="">
      <cdr:nvSpPr>
        <cdr:cNvPr id="14" name="Arc 13"/>
        <cdr:cNvSpPr/>
      </cdr:nvSpPr>
      <cdr:spPr>
        <a:xfrm xmlns:a="http://schemas.openxmlformats.org/drawingml/2006/main" rot="21030783">
          <a:off x="2486291" y="890903"/>
          <a:ext cx="580793" cy="538574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0.67697</cdr:x>
      <cdr:y>0.27922</cdr:y>
    </cdr:from>
    <cdr:to>
      <cdr:x>0.80478</cdr:x>
      <cdr:y>0.55941</cdr:y>
    </cdr:to>
    <cdr:sp macro="" textlink="">
      <cdr:nvSpPr>
        <cdr:cNvPr id="15" name="Arc 14"/>
        <cdr:cNvSpPr/>
      </cdr:nvSpPr>
      <cdr:spPr>
        <a:xfrm xmlns:a="http://schemas.openxmlformats.org/drawingml/2006/main" rot="19924103">
          <a:off x="3019867" y="614883"/>
          <a:ext cx="570172" cy="617045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0.77997</cdr:x>
      <cdr:y>0.04316</cdr:y>
    </cdr:from>
    <cdr:to>
      <cdr:x>0.90606</cdr:x>
      <cdr:y>0.37706</cdr:y>
    </cdr:to>
    <cdr:sp macro="" textlink="">
      <cdr:nvSpPr>
        <cdr:cNvPr id="16" name="Arc 15"/>
        <cdr:cNvSpPr/>
      </cdr:nvSpPr>
      <cdr:spPr>
        <a:xfrm xmlns:a="http://schemas.openxmlformats.org/drawingml/2006/main" rot="18346607">
          <a:off x="3392943" y="181454"/>
          <a:ext cx="735300" cy="562490"/>
        </a:xfrm>
        <a:prstGeom xmlns:a="http://schemas.openxmlformats.org/drawingml/2006/main" prst="arc">
          <a:avLst>
            <a:gd name="adj1" fmla="val 10826039"/>
            <a:gd name="adj2" fmla="val 0"/>
          </a:avLst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nb-NO"/>
        </a:p>
      </cdr:txBody>
    </cdr:sp>
  </cdr:relSizeAnchor>
  <cdr:relSizeAnchor xmlns:cdr="http://schemas.openxmlformats.org/drawingml/2006/chartDrawing">
    <cdr:from>
      <cdr:x>0.22545</cdr:x>
      <cdr:y>0.32216</cdr:y>
    </cdr:from>
    <cdr:to>
      <cdr:x>0.65516</cdr:x>
      <cdr:y>0.39348</cdr:y>
    </cdr:to>
    <cdr:sp macro="" textlink="">
      <cdr:nvSpPr>
        <cdr:cNvPr id="17" name="Text Box 16"/>
        <cdr:cNvSpPr txBox="1"/>
      </cdr:nvSpPr>
      <cdr:spPr>
        <a:xfrm xmlns:a="http://schemas.openxmlformats.org/drawingml/2006/main">
          <a:off x="2099455" y="1577477"/>
          <a:ext cx="4001579" cy="3492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2200" b="1" dirty="0" err="1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Unsuccessful</a:t>
          </a:r>
          <a:r>
            <a:rPr lang="nb-NO" sz="22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 </a:t>
          </a:r>
          <a:r>
            <a:rPr lang="nb-NO" sz="2200" b="1" dirty="0" err="1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Iteration</a:t>
          </a:r>
          <a:r>
            <a:rPr lang="nb-NO" sz="22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/</a:t>
          </a:r>
          <a:r>
            <a:rPr lang="nb-NO" sz="2200" b="1" dirty="0" err="1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Request</a:t>
          </a:r>
          <a:endParaRPr lang="nb-NO" sz="2200" b="1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886720"/>
            <a:ext cx="6984206" cy="1886315"/>
          </a:xfrm>
        </p:spPr>
        <p:txBody>
          <a:bodyPr anchor="b"/>
          <a:lstStyle>
            <a:lvl1pPr algn="ctr">
              <a:defRPr sz="4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2845778"/>
            <a:ext cx="6984206" cy="1308129"/>
          </a:xfrm>
        </p:spPr>
        <p:txBody>
          <a:bodyPr/>
          <a:lstStyle>
            <a:lvl1pPr marL="0" indent="0" algn="ctr">
              <a:buNone/>
              <a:defRPr sz="1833"/>
            </a:lvl1pPr>
            <a:lvl2pPr marL="349209" indent="0" algn="ctr">
              <a:buNone/>
              <a:defRPr sz="1528"/>
            </a:lvl2pPr>
            <a:lvl3pPr marL="698419" indent="0" algn="ctr">
              <a:buNone/>
              <a:defRPr sz="1375"/>
            </a:lvl3pPr>
            <a:lvl4pPr marL="1047628" indent="0" algn="ctr">
              <a:buNone/>
              <a:defRPr sz="1222"/>
            </a:lvl4pPr>
            <a:lvl5pPr marL="1396837" indent="0" algn="ctr">
              <a:buNone/>
              <a:defRPr sz="1222"/>
            </a:lvl5pPr>
            <a:lvl6pPr marL="1746047" indent="0" algn="ctr">
              <a:buNone/>
              <a:defRPr sz="1222"/>
            </a:lvl6pPr>
            <a:lvl7pPr marL="2095256" indent="0" algn="ctr">
              <a:buNone/>
              <a:defRPr sz="1222"/>
            </a:lvl7pPr>
            <a:lvl8pPr marL="2444466" indent="0" algn="ctr">
              <a:buNone/>
              <a:defRPr sz="1222"/>
            </a:lvl8pPr>
            <a:lvl9pPr marL="2793675" indent="0" algn="ctr">
              <a:buNone/>
              <a:defRPr sz="12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8" y="288465"/>
            <a:ext cx="2007959" cy="45916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288465"/>
            <a:ext cx="5907474" cy="45916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71" y="1350773"/>
            <a:ext cx="8031837" cy="2253795"/>
          </a:xfrm>
        </p:spPr>
        <p:txBody>
          <a:bodyPr anchor="b"/>
          <a:lstStyle>
            <a:lvl1pPr>
              <a:defRPr sz="4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71" y="3625890"/>
            <a:ext cx="8031837" cy="1185218"/>
          </a:xfrm>
        </p:spPr>
        <p:txBody>
          <a:bodyPr/>
          <a:lstStyle>
            <a:lvl1pPr marL="0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1pPr>
            <a:lvl2pPr marL="349209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2pPr>
            <a:lvl3pPr marL="698419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047628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4pPr>
            <a:lvl5pPr marL="1396837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5pPr>
            <a:lvl6pPr marL="1746047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6pPr>
            <a:lvl7pPr marL="209525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7pPr>
            <a:lvl8pPr marL="244446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8pPr>
            <a:lvl9pPr marL="279367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21" y="1442329"/>
            <a:ext cx="3957717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41" y="1442329"/>
            <a:ext cx="3957717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4" y="288466"/>
            <a:ext cx="8031837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1328198"/>
            <a:ext cx="3939528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09" indent="0">
              <a:buNone/>
              <a:defRPr sz="1528" b="1"/>
            </a:lvl2pPr>
            <a:lvl3pPr marL="698419" indent="0">
              <a:buNone/>
              <a:defRPr sz="1375" b="1"/>
            </a:lvl3pPr>
            <a:lvl4pPr marL="1047628" indent="0">
              <a:buNone/>
              <a:defRPr sz="1222" b="1"/>
            </a:lvl4pPr>
            <a:lvl5pPr marL="1396837" indent="0">
              <a:buNone/>
              <a:defRPr sz="1222" b="1"/>
            </a:lvl5pPr>
            <a:lvl6pPr marL="1746047" indent="0">
              <a:buNone/>
              <a:defRPr sz="1222" b="1"/>
            </a:lvl6pPr>
            <a:lvl7pPr marL="2095256" indent="0">
              <a:buNone/>
              <a:defRPr sz="1222" b="1"/>
            </a:lvl7pPr>
            <a:lvl8pPr marL="2444466" indent="0">
              <a:buNone/>
              <a:defRPr sz="1222" b="1"/>
            </a:lvl8pPr>
            <a:lvl9pPr marL="2793675" indent="0">
              <a:buNone/>
              <a:defRPr sz="12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979127"/>
            <a:ext cx="3939528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1328198"/>
            <a:ext cx="3958930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09" indent="0">
              <a:buNone/>
              <a:defRPr sz="1528" b="1"/>
            </a:lvl2pPr>
            <a:lvl3pPr marL="698419" indent="0">
              <a:buNone/>
              <a:defRPr sz="1375" b="1"/>
            </a:lvl3pPr>
            <a:lvl4pPr marL="1047628" indent="0">
              <a:buNone/>
              <a:defRPr sz="1222" b="1"/>
            </a:lvl4pPr>
            <a:lvl5pPr marL="1396837" indent="0">
              <a:buNone/>
              <a:defRPr sz="1222" b="1"/>
            </a:lvl5pPr>
            <a:lvl6pPr marL="1746047" indent="0">
              <a:buNone/>
              <a:defRPr sz="1222" b="1"/>
            </a:lvl6pPr>
            <a:lvl7pPr marL="2095256" indent="0">
              <a:buNone/>
              <a:defRPr sz="1222" b="1"/>
            </a:lvl7pPr>
            <a:lvl8pPr marL="2444466" indent="0">
              <a:buNone/>
              <a:defRPr sz="1222" b="1"/>
            </a:lvl8pPr>
            <a:lvl9pPr marL="2793675" indent="0">
              <a:buNone/>
              <a:defRPr sz="12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979127"/>
            <a:ext cx="3958930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4" y="361209"/>
            <a:ext cx="3003451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2" y="780113"/>
            <a:ext cx="4714339" cy="3850390"/>
          </a:xfrm>
        </p:spPr>
        <p:txBody>
          <a:bodyPr/>
          <a:lstStyle>
            <a:lvl1pPr>
              <a:defRPr sz="2444"/>
            </a:lvl1pPr>
            <a:lvl2pPr>
              <a:defRPr sz="2139"/>
            </a:lvl2pPr>
            <a:lvl3pPr>
              <a:defRPr sz="1833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4" y="1625443"/>
            <a:ext cx="3003451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09" indent="0">
              <a:buNone/>
              <a:defRPr sz="1069"/>
            </a:lvl2pPr>
            <a:lvl3pPr marL="698419" indent="0">
              <a:buNone/>
              <a:defRPr sz="917"/>
            </a:lvl3pPr>
            <a:lvl4pPr marL="1047628" indent="0">
              <a:buNone/>
              <a:defRPr sz="764"/>
            </a:lvl4pPr>
            <a:lvl5pPr marL="1396837" indent="0">
              <a:buNone/>
              <a:defRPr sz="764"/>
            </a:lvl5pPr>
            <a:lvl6pPr marL="1746047" indent="0">
              <a:buNone/>
              <a:defRPr sz="764"/>
            </a:lvl6pPr>
            <a:lvl7pPr marL="2095256" indent="0">
              <a:buNone/>
              <a:defRPr sz="764"/>
            </a:lvl7pPr>
            <a:lvl8pPr marL="2444466" indent="0">
              <a:buNone/>
              <a:defRPr sz="764"/>
            </a:lvl8pPr>
            <a:lvl9pPr marL="2793675" indent="0">
              <a:buNone/>
              <a:defRPr sz="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4" y="361209"/>
            <a:ext cx="3003451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2" y="780113"/>
            <a:ext cx="4714339" cy="3850390"/>
          </a:xfrm>
        </p:spPr>
        <p:txBody>
          <a:bodyPr anchor="t"/>
          <a:lstStyle>
            <a:lvl1pPr marL="0" indent="0">
              <a:buNone/>
              <a:defRPr sz="2444"/>
            </a:lvl1pPr>
            <a:lvl2pPr marL="349209" indent="0">
              <a:buNone/>
              <a:defRPr sz="2139"/>
            </a:lvl2pPr>
            <a:lvl3pPr marL="698419" indent="0">
              <a:buNone/>
              <a:defRPr sz="1833"/>
            </a:lvl3pPr>
            <a:lvl4pPr marL="1047628" indent="0">
              <a:buNone/>
              <a:defRPr sz="1528"/>
            </a:lvl4pPr>
            <a:lvl5pPr marL="1396837" indent="0">
              <a:buNone/>
              <a:defRPr sz="1528"/>
            </a:lvl5pPr>
            <a:lvl6pPr marL="1746047" indent="0">
              <a:buNone/>
              <a:defRPr sz="1528"/>
            </a:lvl6pPr>
            <a:lvl7pPr marL="2095256" indent="0">
              <a:buNone/>
              <a:defRPr sz="1528"/>
            </a:lvl7pPr>
            <a:lvl8pPr marL="2444466" indent="0">
              <a:buNone/>
              <a:defRPr sz="1528"/>
            </a:lvl8pPr>
            <a:lvl9pPr marL="2793675" indent="0">
              <a:buNone/>
              <a:defRPr sz="15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4" y="1625443"/>
            <a:ext cx="3003451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09" indent="0">
              <a:buNone/>
              <a:defRPr sz="1069"/>
            </a:lvl2pPr>
            <a:lvl3pPr marL="698419" indent="0">
              <a:buNone/>
              <a:defRPr sz="917"/>
            </a:lvl3pPr>
            <a:lvl4pPr marL="1047628" indent="0">
              <a:buNone/>
              <a:defRPr sz="764"/>
            </a:lvl4pPr>
            <a:lvl5pPr marL="1396837" indent="0">
              <a:buNone/>
              <a:defRPr sz="764"/>
            </a:lvl5pPr>
            <a:lvl6pPr marL="1746047" indent="0">
              <a:buNone/>
              <a:defRPr sz="764"/>
            </a:lvl6pPr>
            <a:lvl7pPr marL="2095256" indent="0">
              <a:buNone/>
              <a:defRPr sz="764"/>
            </a:lvl7pPr>
            <a:lvl8pPr marL="2444466" indent="0">
              <a:buNone/>
              <a:defRPr sz="764"/>
            </a:lvl8pPr>
            <a:lvl9pPr marL="2793675" indent="0">
              <a:buNone/>
              <a:defRPr sz="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21" y="288466"/>
            <a:ext cx="803183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21" y="1442329"/>
            <a:ext cx="803183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5021811"/>
            <a:ext cx="2095262" cy="288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529C-D2BA-4FAB-8831-A2149B808A1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3" y="5021811"/>
            <a:ext cx="3142893" cy="288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5021811"/>
            <a:ext cx="2095262" cy="288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BDA4-0320-4502-B8C6-7D8BD120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8419" rtl="0" eaLnBrk="1" latinLnBrk="0" hangingPunct="1">
        <a:lnSpc>
          <a:spcPct val="90000"/>
        </a:lnSpc>
        <a:spcBef>
          <a:spcPct val="0"/>
        </a:spcBef>
        <a:buNone/>
        <a:defRPr sz="3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05" indent="-174605" algn="l" defTabSz="698419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23814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873023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222233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571442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920651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269861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619070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968280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9209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98419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47628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96837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46047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95256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444466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93675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A72FF8-BE01-678D-8851-7A6072CF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322137"/>
              </p:ext>
            </p:extLst>
          </p:nvPr>
        </p:nvGraphicFramePr>
        <p:xfrm>
          <a:off x="3" y="260820"/>
          <a:ext cx="9312275" cy="489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27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2023-04-26T13:41:25Z</dcterms:created>
  <dcterms:modified xsi:type="dcterms:W3CDTF">2023-04-26T16:39:16Z</dcterms:modified>
</cp:coreProperties>
</file>