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35" userDrawn="1">
          <p15:clr>
            <a:srgbClr val="A4A3A4"/>
          </p15:clr>
        </p15:guide>
        <p15:guide id="3" pos="742" userDrawn="1">
          <p15:clr>
            <a:srgbClr val="A4A3A4"/>
          </p15:clr>
        </p15:guide>
        <p15:guide id="4" pos="4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5F72E-747F-433A-976F-FBC475E03176}" v="9" dt="2023-04-28T09:51:05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9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4686" y="1590"/>
      </p:cViewPr>
      <p:guideLst>
        <p:guide orient="horz" pos="1134"/>
        <p:guide pos="2835"/>
        <p:guide pos="742"/>
        <p:guide pos="4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Alexandersen" userId="991ad98c12cc37c6" providerId="LiveId" clId="{2BF5F72E-747F-433A-976F-FBC475E03176}"/>
    <pc:docChg chg="undo custSel addSld modSld modMainMaster">
      <pc:chgData name="Markus Alexandersen" userId="991ad98c12cc37c6" providerId="LiveId" clId="{2BF5F72E-747F-433A-976F-FBC475E03176}" dt="2023-04-28T09:51:15.463" v="87" actId="1076"/>
      <pc:docMkLst>
        <pc:docMk/>
      </pc:docMkLst>
      <pc:sldChg chg="addSp delSp modSp new mod">
        <pc:chgData name="Markus Alexandersen" userId="991ad98c12cc37c6" providerId="LiveId" clId="{2BF5F72E-747F-433A-976F-FBC475E03176}" dt="2023-04-28T09:51:15.463" v="87" actId="1076"/>
        <pc:sldMkLst>
          <pc:docMk/>
          <pc:sldMk cId="3996048468" sldId="256"/>
        </pc:sldMkLst>
        <pc:spChg chg="del">
          <ac:chgData name="Markus Alexandersen" userId="991ad98c12cc37c6" providerId="LiveId" clId="{2BF5F72E-747F-433A-976F-FBC475E03176}" dt="2023-04-28T09:35:12.243" v="1" actId="478"/>
          <ac:spMkLst>
            <pc:docMk/>
            <pc:sldMk cId="3996048468" sldId="256"/>
            <ac:spMk id="2" creationId="{2CA462F0-1BDE-B8D8-0AFB-E5C1CEAA86C7}"/>
          </ac:spMkLst>
        </pc:spChg>
        <pc:spChg chg="del">
          <ac:chgData name="Markus Alexandersen" userId="991ad98c12cc37c6" providerId="LiveId" clId="{2BF5F72E-747F-433A-976F-FBC475E03176}" dt="2023-04-28T09:35:13.835" v="2" actId="478"/>
          <ac:spMkLst>
            <pc:docMk/>
            <pc:sldMk cId="3996048468" sldId="256"/>
            <ac:spMk id="3" creationId="{FA15F2C7-76A7-6C53-1E02-0866D4B80935}"/>
          </ac:spMkLst>
        </pc:spChg>
        <pc:picChg chg="add mod">
          <ac:chgData name="Markus Alexandersen" userId="991ad98c12cc37c6" providerId="LiveId" clId="{2BF5F72E-747F-433A-976F-FBC475E03176}" dt="2023-04-28T09:51:15.463" v="87" actId="1076"/>
          <ac:picMkLst>
            <pc:docMk/>
            <pc:sldMk cId="3996048468" sldId="256"/>
            <ac:picMk id="2" creationId="{776FD5E1-4C01-D336-91E8-B19094B1B966}"/>
          </ac:picMkLst>
        </pc:picChg>
        <pc:picChg chg="add mod">
          <ac:chgData name="Markus Alexandersen" userId="991ad98c12cc37c6" providerId="LiveId" clId="{2BF5F72E-747F-433A-976F-FBC475E03176}" dt="2023-04-28T09:51:13.203" v="86" actId="1076"/>
          <ac:picMkLst>
            <pc:docMk/>
            <pc:sldMk cId="3996048468" sldId="256"/>
            <ac:picMk id="3" creationId="{D8AFA783-D63D-55C6-D4FC-0290BDAC390D}"/>
          </ac:picMkLst>
        </pc:picChg>
        <pc:picChg chg="add mod">
          <ac:chgData name="Markus Alexandersen" userId="991ad98c12cc37c6" providerId="LiveId" clId="{2BF5F72E-747F-433A-976F-FBC475E03176}" dt="2023-04-28T09:51:13.203" v="86" actId="1076"/>
          <ac:picMkLst>
            <pc:docMk/>
            <pc:sldMk cId="3996048468" sldId="256"/>
            <ac:picMk id="4" creationId="{32AF3F18-66E3-DECD-8556-9DAA4BAEEAFD}"/>
          </ac:picMkLst>
        </pc:picChg>
        <pc:picChg chg="add del mod">
          <ac:chgData name="Markus Alexandersen" userId="991ad98c12cc37c6" providerId="LiveId" clId="{2BF5F72E-747F-433A-976F-FBC475E03176}" dt="2023-04-28T09:49:45.472" v="68" actId="478"/>
          <ac:picMkLst>
            <pc:docMk/>
            <pc:sldMk cId="3996048468" sldId="256"/>
            <ac:picMk id="5" creationId="{273337CF-DB75-8D20-3EA6-75ED8B4BF378}"/>
          </ac:picMkLst>
        </pc:picChg>
        <pc:picChg chg="add del mod">
          <ac:chgData name="Markus Alexandersen" userId="991ad98c12cc37c6" providerId="LiveId" clId="{2BF5F72E-747F-433A-976F-FBC475E03176}" dt="2023-04-28T09:49:45.935" v="69" actId="478"/>
          <ac:picMkLst>
            <pc:docMk/>
            <pc:sldMk cId="3996048468" sldId="256"/>
            <ac:picMk id="7" creationId="{AA13CBE2-AE19-56C6-405C-8EE93EFF01ED}"/>
          </ac:picMkLst>
        </pc:picChg>
        <pc:picChg chg="add del mod">
          <ac:chgData name="Markus Alexandersen" userId="991ad98c12cc37c6" providerId="LiveId" clId="{2BF5F72E-747F-433A-976F-FBC475E03176}" dt="2023-04-28T09:39:13.357" v="28" actId="478"/>
          <ac:picMkLst>
            <pc:docMk/>
            <pc:sldMk cId="3996048468" sldId="256"/>
            <ac:picMk id="9" creationId="{6FFE4FD9-69D7-16B9-BC8E-593615D20EAB}"/>
          </ac:picMkLst>
        </pc:picChg>
        <pc:picChg chg="add del mod">
          <ac:chgData name="Markus Alexandersen" userId="991ad98c12cc37c6" providerId="LiveId" clId="{2BF5F72E-747F-433A-976F-FBC475E03176}" dt="2023-04-28T09:42:04.626" v="35" actId="478"/>
          <ac:picMkLst>
            <pc:docMk/>
            <pc:sldMk cId="3996048468" sldId="256"/>
            <ac:picMk id="11" creationId="{139DD9B4-C37A-9B7B-D88C-C9DBF8CFE70B}"/>
          </ac:picMkLst>
        </pc:picChg>
        <pc:picChg chg="add del mod">
          <ac:chgData name="Markus Alexandersen" userId="991ad98c12cc37c6" providerId="LiveId" clId="{2BF5F72E-747F-433A-976F-FBC475E03176}" dt="2023-04-28T09:49:46.463" v="70" actId="478"/>
          <ac:picMkLst>
            <pc:docMk/>
            <pc:sldMk cId="3996048468" sldId="256"/>
            <ac:picMk id="13" creationId="{69C03577-5726-319A-5947-50DF64526C06}"/>
          </ac:picMkLst>
        </pc:picChg>
      </pc:sldChg>
      <pc:sldMasterChg chg="modSp modSldLayout">
        <pc:chgData name="Markus Alexandersen" userId="991ad98c12cc37c6" providerId="LiveId" clId="{2BF5F72E-747F-433A-976F-FBC475E03176}" dt="2023-04-28T09:39:31.302" v="29"/>
        <pc:sldMasterMkLst>
          <pc:docMk/>
          <pc:sldMasterMk cId="4065457423" sldId="2147483648"/>
        </pc:sldMasterMkLst>
        <pc:spChg chg="mod">
          <ac:chgData name="Markus Alexandersen" userId="991ad98c12cc37c6" providerId="LiveId" clId="{2BF5F72E-747F-433A-976F-FBC475E03176}" dt="2023-04-28T09:39:31.302" v="29"/>
          <ac:spMkLst>
            <pc:docMk/>
            <pc:sldMasterMk cId="4065457423" sldId="2147483648"/>
            <ac:spMk id="2" creationId="{72C454BF-1526-387A-55C1-BCCE9ABC8058}"/>
          </ac:spMkLst>
        </pc:spChg>
        <pc:spChg chg="mod">
          <ac:chgData name="Markus Alexandersen" userId="991ad98c12cc37c6" providerId="LiveId" clId="{2BF5F72E-747F-433A-976F-FBC475E03176}" dt="2023-04-28T09:39:31.302" v="29"/>
          <ac:spMkLst>
            <pc:docMk/>
            <pc:sldMasterMk cId="4065457423" sldId="2147483648"/>
            <ac:spMk id="3" creationId="{AD7B05B1-2052-D019-DC0A-016DFEE7CBF2}"/>
          </ac:spMkLst>
        </pc:spChg>
        <pc:spChg chg="mod">
          <ac:chgData name="Markus Alexandersen" userId="991ad98c12cc37c6" providerId="LiveId" clId="{2BF5F72E-747F-433A-976F-FBC475E03176}" dt="2023-04-28T09:39:31.302" v="29"/>
          <ac:spMkLst>
            <pc:docMk/>
            <pc:sldMasterMk cId="4065457423" sldId="2147483648"/>
            <ac:spMk id="4" creationId="{5F23F3A2-FA8E-B782-6C39-B07DC1223B73}"/>
          </ac:spMkLst>
        </pc:spChg>
        <pc:spChg chg="mod">
          <ac:chgData name="Markus Alexandersen" userId="991ad98c12cc37c6" providerId="LiveId" clId="{2BF5F72E-747F-433A-976F-FBC475E03176}" dt="2023-04-28T09:39:31.302" v="29"/>
          <ac:spMkLst>
            <pc:docMk/>
            <pc:sldMasterMk cId="4065457423" sldId="2147483648"/>
            <ac:spMk id="5" creationId="{BBF7E120-11A4-8AC0-0A26-08AEC82D9115}"/>
          </ac:spMkLst>
        </pc:spChg>
        <pc:spChg chg="mod">
          <ac:chgData name="Markus Alexandersen" userId="991ad98c12cc37c6" providerId="LiveId" clId="{2BF5F72E-747F-433A-976F-FBC475E03176}" dt="2023-04-28T09:39:31.302" v="29"/>
          <ac:spMkLst>
            <pc:docMk/>
            <pc:sldMasterMk cId="4065457423" sldId="2147483648"/>
            <ac:spMk id="6" creationId="{957AAE1C-01A4-A769-3F72-0CB2FD29B589}"/>
          </ac:spMkLst>
        </pc:spChg>
        <pc:sldLayoutChg chg="modSp">
          <pc:chgData name="Markus Alexandersen" userId="991ad98c12cc37c6" providerId="LiveId" clId="{2BF5F72E-747F-433A-976F-FBC475E03176}" dt="2023-04-28T09:39:31.302" v="29"/>
          <pc:sldLayoutMkLst>
            <pc:docMk/>
            <pc:sldMasterMk cId="4065457423" sldId="2147483648"/>
            <pc:sldLayoutMk cId="3862334789" sldId="2147483649"/>
          </pc:sldLayoutMkLst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3862334789" sldId="2147483649"/>
              <ac:spMk id="2" creationId="{1A622BA9-D173-9077-1797-9F2AE0F71B7E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3862334789" sldId="2147483649"/>
              <ac:spMk id="3" creationId="{73785A91-0C61-065D-C256-28390BF4D8B5}"/>
            </ac:spMkLst>
          </pc:spChg>
        </pc:sldLayoutChg>
        <pc:sldLayoutChg chg="modSp">
          <pc:chgData name="Markus Alexandersen" userId="991ad98c12cc37c6" providerId="LiveId" clId="{2BF5F72E-747F-433A-976F-FBC475E03176}" dt="2023-04-28T09:39:31.302" v="29"/>
          <pc:sldLayoutMkLst>
            <pc:docMk/>
            <pc:sldMasterMk cId="4065457423" sldId="2147483648"/>
            <pc:sldLayoutMk cId="1435343982" sldId="2147483651"/>
          </pc:sldLayoutMkLst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1435343982" sldId="2147483651"/>
              <ac:spMk id="2" creationId="{62E2B7E8-92C6-F4AA-579B-7F0BA12931B6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1435343982" sldId="2147483651"/>
              <ac:spMk id="3" creationId="{F236D1F1-5364-0891-4B42-623C774AA5EF}"/>
            </ac:spMkLst>
          </pc:spChg>
        </pc:sldLayoutChg>
        <pc:sldLayoutChg chg="modSp">
          <pc:chgData name="Markus Alexandersen" userId="991ad98c12cc37c6" providerId="LiveId" clId="{2BF5F72E-747F-433A-976F-FBC475E03176}" dt="2023-04-28T09:39:31.302" v="29"/>
          <pc:sldLayoutMkLst>
            <pc:docMk/>
            <pc:sldMasterMk cId="4065457423" sldId="2147483648"/>
            <pc:sldLayoutMk cId="1781538389" sldId="2147483652"/>
          </pc:sldLayoutMkLst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1781538389" sldId="2147483652"/>
              <ac:spMk id="3" creationId="{A4425D1C-76A4-FFFF-751C-056F7D991780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1781538389" sldId="2147483652"/>
              <ac:spMk id="4" creationId="{8905E7E5-B90E-D93E-5462-469933C03077}"/>
            </ac:spMkLst>
          </pc:spChg>
        </pc:sldLayoutChg>
        <pc:sldLayoutChg chg="modSp">
          <pc:chgData name="Markus Alexandersen" userId="991ad98c12cc37c6" providerId="LiveId" clId="{2BF5F72E-747F-433A-976F-FBC475E03176}" dt="2023-04-28T09:39:31.302" v="29"/>
          <pc:sldLayoutMkLst>
            <pc:docMk/>
            <pc:sldMasterMk cId="4065457423" sldId="2147483648"/>
            <pc:sldLayoutMk cId="2316175267" sldId="2147483653"/>
          </pc:sldLayoutMkLst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316175267" sldId="2147483653"/>
              <ac:spMk id="2" creationId="{80383502-AD20-A62A-77BD-51DB0255A515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316175267" sldId="2147483653"/>
              <ac:spMk id="3" creationId="{D237E9F7-EA74-B0D1-C391-9953A7B9B99D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316175267" sldId="2147483653"/>
              <ac:spMk id="4" creationId="{75E7C745-356E-13E2-B734-8034FF168B23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316175267" sldId="2147483653"/>
              <ac:spMk id="5" creationId="{BD137F47-A6A9-6512-0616-E5B2C38470C1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316175267" sldId="2147483653"/>
              <ac:spMk id="6" creationId="{9AF43EC8-54F4-12E8-DB6E-4BF706DFDAD6}"/>
            </ac:spMkLst>
          </pc:spChg>
        </pc:sldLayoutChg>
        <pc:sldLayoutChg chg="modSp">
          <pc:chgData name="Markus Alexandersen" userId="991ad98c12cc37c6" providerId="LiveId" clId="{2BF5F72E-747F-433A-976F-FBC475E03176}" dt="2023-04-28T09:39:31.302" v="29"/>
          <pc:sldLayoutMkLst>
            <pc:docMk/>
            <pc:sldMasterMk cId="4065457423" sldId="2147483648"/>
            <pc:sldLayoutMk cId="3326274572" sldId="2147483656"/>
          </pc:sldLayoutMkLst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3326274572" sldId="2147483656"/>
              <ac:spMk id="2" creationId="{4656C659-783F-7410-3269-AA00859F3934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3326274572" sldId="2147483656"/>
              <ac:spMk id="3" creationId="{F4BF5BC4-6125-ED33-BDB7-D45A3DECC6CC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3326274572" sldId="2147483656"/>
              <ac:spMk id="4" creationId="{05459B4E-1069-9C2B-10C2-81B1A70223BA}"/>
            </ac:spMkLst>
          </pc:spChg>
        </pc:sldLayoutChg>
        <pc:sldLayoutChg chg="modSp">
          <pc:chgData name="Markus Alexandersen" userId="991ad98c12cc37c6" providerId="LiveId" clId="{2BF5F72E-747F-433A-976F-FBC475E03176}" dt="2023-04-28T09:39:31.302" v="29"/>
          <pc:sldLayoutMkLst>
            <pc:docMk/>
            <pc:sldMasterMk cId="4065457423" sldId="2147483648"/>
            <pc:sldLayoutMk cId="2076698312" sldId="2147483657"/>
          </pc:sldLayoutMkLst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076698312" sldId="2147483657"/>
              <ac:spMk id="2" creationId="{E1FF9E5D-8E7C-0326-DCC2-0C58E5F76891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076698312" sldId="2147483657"/>
              <ac:spMk id="3" creationId="{921D09DD-A32F-A259-0139-28F45C2C106E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076698312" sldId="2147483657"/>
              <ac:spMk id="4" creationId="{DB902EB9-65A2-5069-131A-8BB3B0681A46}"/>
            </ac:spMkLst>
          </pc:spChg>
        </pc:sldLayoutChg>
        <pc:sldLayoutChg chg="modSp">
          <pc:chgData name="Markus Alexandersen" userId="991ad98c12cc37c6" providerId="LiveId" clId="{2BF5F72E-747F-433A-976F-FBC475E03176}" dt="2023-04-28T09:39:31.302" v="29"/>
          <pc:sldLayoutMkLst>
            <pc:docMk/>
            <pc:sldMasterMk cId="4065457423" sldId="2147483648"/>
            <pc:sldLayoutMk cId="2712123346" sldId="2147483659"/>
          </pc:sldLayoutMkLst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712123346" sldId="2147483659"/>
              <ac:spMk id="2" creationId="{870958B0-B985-E915-B182-B59FDCAC5DF0}"/>
            </ac:spMkLst>
          </pc:spChg>
          <pc:spChg chg="mod">
            <ac:chgData name="Markus Alexandersen" userId="991ad98c12cc37c6" providerId="LiveId" clId="{2BF5F72E-747F-433A-976F-FBC475E03176}" dt="2023-04-28T09:39:31.302" v="29"/>
            <ac:spMkLst>
              <pc:docMk/>
              <pc:sldMasterMk cId="4065457423" sldId="2147483648"/>
              <pc:sldLayoutMk cId="2712123346" sldId="2147483659"/>
              <ac:spMk id="3" creationId="{A7DD693C-C276-D37A-4291-51C95269420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529D-D860-4380-ACBC-0607CDB063E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776FD5E1-4C01-D336-91E8-B19094B1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" y="1800225"/>
            <a:ext cx="8810120" cy="1731904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8AFA783-D63D-55C6-D4FC-0290BDAC3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" y="9413"/>
            <a:ext cx="4352349" cy="1722491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2AF3F18-66E3-DECD-8556-9DAA4BAEE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3" y="9413"/>
            <a:ext cx="3106131" cy="17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Alexandersen</dc:creator>
  <cp:lastModifiedBy>Markus Alexandersen</cp:lastModifiedBy>
  <cp:revision>1</cp:revision>
  <dcterms:created xsi:type="dcterms:W3CDTF">2023-04-28T09:35:00Z</dcterms:created>
  <dcterms:modified xsi:type="dcterms:W3CDTF">2023-04-28T09:51:26Z</dcterms:modified>
</cp:coreProperties>
</file>