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Deploying Your Custom FAQ Agent with Copilot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Marketing Department Use Case</a:t>
            </a:r>
          </a:p>
          <a:p>
            <a:r>
              <a:t>Presented by: [Your Company Name / Trainer Name]</a:t>
            </a:r>
          </a:p>
          <a:p>
            <a:r>
              <a:t>Date: [Insert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Import and deploy a ready-to-use FAQ agent using Microsoft Copilot Studio.</a:t>
            </a:r>
          </a:p>
          <a:p>
            <a:r>
              <a:t>Use Case: Support for Marketing-related inquiries (branding, social media, processes).</a:t>
            </a:r>
          </a:p>
          <a:p>
            <a:r>
              <a:t>Method: JSON-based agent import + live configuration demo.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to Microsoft Copilot Studio (https://studio.microsoft.com)</a:t>
            </a:r>
          </a:p>
          <a:p>
            <a:r>
              <a:t>Admin or Creator permissions</a:t>
            </a:r>
          </a:p>
          <a:p>
            <a:r>
              <a:t>Prepared JSON file: marketing_faq_agent.json</a:t>
            </a:r>
          </a:p>
          <a:p>
            <a:r>
              <a:t>Shared knowledge resources: PDFs, Excel, DOCX available on SharePoint or OneDrive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– Importing the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Go to https://studio.microsoft.com</a:t>
            </a:r>
          </a:p>
          <a:p>
            <a:r>
              <a:t>2. Select "Create" &gt; "Import an agent"</a:t>
            </a:r>
          </a:p>
          <a:p>
            <a:r>
              <a:t>3. Upload the marketing_faq_agent.json file</a:t>
            </a:r>
          </a:p>
          <a:p>
            <a:r>
              <a:t>4. Review imported topics and adjust responses as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 topic responses to live resources (SharePoint URLs or OneDrive files)</a:t>
            </a:r>
          </a:p>
          <a:p>
            <a:r>
              <a:t>Add optional escalation triggers (e.g., "Would you like to contact Marketing?")</a:t>
            </a:r>
          </a:p>
          <a:p>
            <a:r>
              <a:t>Adjust bot name and branding (logo, avatar, tone)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Publishing the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"Publish" in the Copilot Studio interface</a:t>
            </a:r>
          </a:p>
          <a:p>
            <a:r>
              <a:t>2. Choose integration method:</a:t>
            </a:r>
          </a:p>
          <a:p>
            <a:r>
              <a:t>   - Microsoft Teams (via Power Virtual Agents app)</a:t>
            </a:r>
          </a:p>
          <a:p>
            <a:r>
              <a:t>   - SharePoint Embed</a:t>
            </a:r>
          </a:p>
          <a:p>
            <a:r>
              <a:t>3. Inform your internal users about availability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Suggested flow:</a:t>
            </a:r>
          </a:p>
          <a:p>
            <a:r>
              <a:t>Ask the agent: "Who needs to approve my campaign?"</a:t>
            </a:r>
          </a:p>
          <a:p>
            <a:r>
              <a:t>Observe reply with reference to Kampagnenfreigabe.xlsx</a:t>
            </a:r>
          </a:p>
          <a:p>
            <a:r>
              <a:t>Highlight ability to expand with forms or escalation 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Mentors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Encourage team to test the agent with real questions</a:t>
            </a:r>
          </a:p>
          <a:p>
            <a:r>
              <a:t>Collect feedback and iterate on prompts</a:t>
            </a:r>
          </a:p>
          <a:p>
            <a:r>
              <a:t>Use analytics in Copilot Studio for usage insights</a:t>
            </a:r>
          </a:p>
          <a:p>
            <a:r>
              <a:t>Share successful prompts across departments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Marketing FAQ Agent is a template — adapt it!</a:t>
            </a:r>
          </a:p>
          <a:p>
            <a:r>
              <a:t>Consider additional domains (HR, Finance, IT)</a:t>
            </a:r>
          </a:p>
          <a:p>
            <a:r>
              <a:t>Document FAQs over time for ongoing improvement</a:t>
            </a:r>
          </a:p>
          <a:p>
            <a:r>
              <a:t>Questions? Reach out to your Copilot mentor team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