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64051" autoAdjust="0"/>
  </p:normalViewPr>
  <p:slideViewPr>
    <p:cSldViewPr showGuides="1">
      <p:cViewPr varScale="1">
        <p:scale>
          <a:sx n="60" d="100"/>
          <a:sy n="60" d="100"/>
        </p:scale>
        <p:origin x="1973" y="38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DBC1A-B3EC-448B-B617-B612703AFFD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EE47-9B0E-4197-9D48-F6F3ED28CA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8621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8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9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5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46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34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Problematik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Lösungen</a:t>
            </a:r>
            <a:r>
              <a:rPr lang="en-US" baseline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ES6-Syntax</a:t>
            </a:r>
            <a:br>
              <a:rPr lang="en-US" baseline="0" dirty="0"/>
            </a:br>
            <a:r>
              <a:rPr lang="en-US" baseline="0" dirty="0" err="1"/>
              <a:t>onClick</a:t>
            </a:r>
            <a:r>
              <a:rPr lang="en-US" baseline="0" dirty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Im</a:t>
            </a:r>
            <a:r>
              <a:rPr lang="en-US" baseline="0" dirty="0"/>
              <a:t> Constructor bind </a:t>
            </a:r>
            <a:r>
              <a:rPr lang="en-US" baseline="0" dirty="0" err="1"/>
              <a:t>benutzen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56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9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422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93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93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9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29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PersonSearchPanel</a:t>
            </a:r>
            <a:endParaRPr lang="en-US" dirty="0"/>
          </a:p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r>
              <a:rPr lang="en-US" dirty="0" err="1"/>
              <a:t>Splitte</a:t>
            </a:r>
            <a:r>
              <a:rPr lang="en-US" dirty="0"/>
              <a:t> die </a:t>
            </a:r>
            <a:r>
              <a:rPr lang="en-US" dirty="0" err="1"/>
              <a:t>Komponenten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Spezialitäten</a:t>
            </a:r>
            <a:r>
              <a:rPr lang="en-US" dirty="0"/>
              <a:t> </a:t>
            </a:r>
            <a:r>
              <a:rPr lang="en-US" dirty="0" err="1"/>
              <a:t>aufzeigen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PersonHeader</a:t>
            </a:r>
            <a:r>
              <a:rPr lang="de-CH" dirty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PersonRow</a:t>
            </a:r>
            <a:r>
              <a:rPr lang="de-CH" i="1" dirty="0">
                <a:effectLst/>
              </a:rPr>
              <a:t> </a:t>
            </a:r>
            <a:r>
              <a:rPr lang="de-CH" dirty="0"/>
              <a:t>= (</a:t>
            </a:r>
            <a:r>
              <a:rPr lang="de-CH" dirty="0" err="1"/>
              <a:t>props</a:t>
            </a:r>
            <a:r>
              <a:rPr lang="de-CH"/>
              <a:t>) =&gt; {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92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666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65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übersetzt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React.createElement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darum</a:t>
            </a:r>
            <a:endParaRPr lang="en-US" dirty="0"/>
          </a:p>
          <a:p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/>
              <a:t>React </a:t>
            </a:r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Innerhalb</a:t>
            </a:r>
            <a:r>
              <a:rPr lang="en-US" dirty="0"/>
              <a:t> von {}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52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658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 Developer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Settings -&gt; Highlight</a:t>
            </a:r>
            <a:r>
              <a:rPr lang="en-US" baseline="0" dirty="0" smtClean="0"/>
              <a:t> Updates</a:t>
            </a:r>
            <a:br>
              <a:rPr lang="en-US" baseline="0" dirty="0" smtClean="0"/>
            </a:br>
            <a:r>
              <a:rPr lang="en-US" baseline="0" dirty="0" smtClean="0"/>
              <a:t>Timer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markiert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State, Props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sichtbar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bearbeitet</a:t>
            </a:r>
            <a:r>
              <a:rPr lang="en-US" baseline="0" dirty="0" smtClean="0"/>
              <a:t> warden (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isLoggedIn</a:t>
            </a:r>
            <a:r>
              <a:rPr lang="en-US" baseline="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Settings -&gt; Highlight Searches</a:t>
            </a:r>
            <a:br>
              <a:rPr lang="en-US" baseline="0" dirty="0" smtClean="0"/>
            </a:br>
            <a:r>
              <a:rPr lang="en-US" baseline="0" dirty="0" err="1" smtClean="0"/>
              <a:t>Suche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Komponenten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Profiler </a:t>
            </a:r>
            <a:r>
              <a:rPr lang="en-US" baseline="0" dirty="0" err="1" smtClean="0"/>
              <a:t>Aufnahme</a:t>
            </a:r>
            <a:r>
              <a:rPr lang="en-US" baseline="0" dirty="0" smtClean="0"/>
              <a:t> Machen</a:t>
            </a:r>
            <a:br>
              <a:rPr lang="en-US" baseline="0" dirty="0" smtClean="0"/>
            </a:br>
            <a:r>
              <a:rPr lang="en-US" baseline="0" dirty="0" smtClean="0"/>
              <a:t>Login -&gt; </a:t>
            </a:r>
            <a:r>
              <a:rPr lang="en-US" baseline="0" dirty="0" err="1" smtClean="0"/>
              <a:t>Warten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Sekunden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Suche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Warten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Sekunden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React-Sight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Hide DOM</a:t>
            </a:r>
            <a:br>
              <a:rPr lang="en-US" dirty="0" smtClean="0"/>
            </a:br>
            <a:r>
              <a:rPr lang="en-US" dirty="0" smtClean="0"/>
              <a:t>Login / Logout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757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08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Nächste Folien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Von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Color</a:t>
            </a:r>
            <a:br>
              <a:rPr lang="de-CH" dirty="0"/>
            </a:b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 apply a text color, just append </a:t>
            </a:r>
            <a:r>
              <a:rPr lang="en-US" dirty="0"/>
              <a:t>-text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to the color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Helpers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508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38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597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704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52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 dirty="0" err="1"/>
              <a:t>Developerkonsole</a:t>
            </a:r>
            <a:endParaRPr lang="de-CH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/>
              <a:t>Developerkonsole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52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365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08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148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8216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0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rotierendes</a:t>
            </a:r>
            <a:r>
              <a:rPr lang="en-US" dirty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Index.js und App.js </a:t>
            </a:r>
            <a:r>
              <a:rPr lang="en-US" dirty="0" err="1" smtClean="0"/>
              <a:t>zeigen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6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23.11.2018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23.11.2018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23.11.2018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23.11.2018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23.11.2018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23.11.2018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react-sight/aalppolilappfakpmdfdkpppdnhpgifn/relate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materialize.github.io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rializecs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xjs-dev.firebaseapp.com/guide/v6/migration" TargetMode="External"/><Relationship Id="rId5" Type="http://schemas.openxmlformats.org/officeDocument/2006/relationships/hyperlink" Target="https://rxviz.com/" TargetMode="External"/><Relationship Id="rId4" Type="http://schemas.openxmlformats.org/officeDocument/2006/relationships/hyperlink" Target="http://rxfiddle.net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xmlns="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xmlns="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xmlns="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xmlns="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beinhaltet</a:t>
            </a:r>
            <a:r>
              <a:rPr lang="en-US" dirty="0"/>
              <a:t> </a:t>
            </a:r>
            <a:r>
              <a:rPr lang="de-CH" dirty="0"/>
              <a:t>Werte oder </a:t>
            </a:r>
            <a:r>
              <a:rPr lang="de-CH" dirty="0" err="1"/>
              <a:t>EventListener</a:t>
            </a:r>
            <a:r>
              <a:rPr lang="de-CH" dirty="0"/>
              <a:t>, die über Attribute an die Komponente gegeben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Kann</a:t>
            </a:r>
            <a:r>
              <a:rPr lang="en-US" dirty="0"/>
              <a:t> locale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abfüllen</a:t>
            </a:r>
            <a:r>
              <a:rPr lang="en-US" dirty="0"/>
              <a:t>, die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let text = ‘Hallo’;</a:t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this.text</a:t>
            </a:r>
            <a:r>
              <a:rPr lang="en-US" dirty="0"/>
              <a:t> 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{} </a:t>
            </a:r>
            <a:r>
              <a:rPr lang="en-US" dirty="0" err="1"/>
              <a:t>Javascript-Logik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showText</a:t>
            </a:r>
            <a:r>
              <a:rPr lang="en-US" dirty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</a:t>
            </a:r>
            <a:r>
              <a:rPr lang="de-CH"/>
              <a:t>://</a:t>
            </a:r>
            <a:r>
              <a:rPr lang="de-CH" smtClean="0"/>
              <a:t>github.com/markusborer/ReactKursZuerich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xmlns="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xmlns="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3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4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:a16="http://schemas.microsoft.com/office/drawing/2014/main" xmlns="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:a16="http://schemas.microsoft.com/office/drawing/2014/main" xmlns="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4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r>
              <a:rPr lang="de-CH" sz="1400" dirty="0">
                <a:highlight>
                  <a:srgbClr val="FFFF00"/>
                </a:highlight>
              </a:rPr>
              <a:t/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3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:a16="http://schemas.microsoft.com/office/drawing/2014/main" xmlns="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</a:t>
            </a:r>
            <a:r>
              <a:rPr lang="de-CH" dirty="0">
                <a:hlinkClick r:id="rId3"/>
              </a:rPr>
              <a:t>https://rxjs-dev.firebaseapp.com/</a:t>
            </a:r>
            <a:endParaRPr lang="de-CH" dirty="0"/>
          </a:p>
          <a:p>
            <a:r>
              <a:rPr lang="de-CH" dirty="0"/>
              <a:t>Alte Dokumentation:	</a:t>
            </a:r>
            <a:r>
              <a:rPr lang="de-CH" dirty="0">
                <a:hlinkClick r:id="rId4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4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5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6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Installiere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  <a:p>
            <a:r>
              <a:rPr lang="de-CH" dirty="0"/>
              <a:t>Behebe 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App.js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render()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return 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App.css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height: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min-height: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render</a:t>
            </a:r>
            <a:r>
              <a:rPr lang="de-CH" dirty="0"/>
              <a:t>() muss ein JSX 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</a:t>
            </a:r>
            <a:r>
              <a:rPr lang="de-CH" dirty="0" smtClean="0"/>
              <a:t>resp. &lt;&gt; können </a:t>
            </a:r>
            <a:r>
              <a:rPr lang="de-CH" dirty="0"/>
              <a:t>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1448</Words>
  <Application>Microsoft Office PowerPoint</Application>
  <PresentationFormat>Benutzerdefiniert</PresentationFormat>
  <Paragraphs>491</Paragraphs>
  <Slides>45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Borer, Markus</cp:lastModifiedBy>
  <cp:revision>135</cp:revision>
  <cp:lastPrinted>2018-11-19T06:41:21Z</cp:lastPrinted>
  <dcterms:created xsi:type="dcterms:W3CDTF">2018-10-02T16:12:54Z</dcterms:created>
  <dcterms:modified xsi:type="dcterms:W3CDTF">2018-11-23T10:19:13Z</dcterms:modified>
</cp:coreProperties>
</file>