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64051" autoAdjust="0"/>
  </p:normalViewPr>
  <p:slideViewPr>
    <p:cSldViewPr showGuides="1">
      <p:cViewPr varScale="1">
        <p:scale>
          <a:sx n="77" d="100"/>
          <a:sy n="77" d="100"/>
        </p:scale>
        <p:origin x="2436" y="90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BC1A-B3EC-448B-B617-B612703AFFD5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EE47-9B0E-4197-9D48-F6F3ED28CA8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62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8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9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3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5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34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Problematik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Lösungen</a:t>
            </a:r>
            <a:r>
              <a:rPr lang="en-US" baseline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ES6-Syntax</a:t>
            </a:r>
            <a:br>
              <a:rPr lang="en-US" baseline="0" dirty="0"/>
            </a:br>
            <a:r>
              <a:rPr lang="en-US" baseline="0" dirty="0" err="1"/>
              <a:t>onClick</a:t>
            </a:r>
            <a:r>
              <a:rPr lang="en-US" baseline="0" dirty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Im</a:t>
            </a:r>
            <a:r>
              <a:rPr lang="en-US" baseline="0" dirty="0"/>
              <a:t> Constructor bind </a:t>
            </a:r>
            <a:r>
              <a:rPr lang="en-US" baseline="0" dirty="0" err="1"/>
              <a:t>benutzen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6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22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9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93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2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PersonSearchPanel</a:t>
            </a:r>
            <a:endParaRPr lang="en-US" dirty="0"/>
          </a:p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r>
              <a:rPr lang="en-US" dirty="0" err="1"/>
              <a:t>Splitte</a:t>
            </a:r>
            <a:r>
              <a:rPr lang="en-US" dirty="0"/>
              <a:t> die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r>
              <a:rPr lang="en-US" dirty="0" err="1" smtClean="0"/>
              <a:t>Setze</a:t>
            </a:r>
            <a:r>
              <a:rPr lang="en-US" dirty="0" smtClean="0"/>
              <a:t>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hardcodiert</a:t>
            </a:r>
            <a:r>
              <a:rPr lang="en-US" dirty="0" smtClean="0"/>
              <a:t> die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state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Spezialitäten</a:t>
            </a:r>
            <a:r>
              <a:rPr lang="en-US" dirty="0"/>
              <a:t> </a:t>
            </a:r>
            <a:r>
              <a:rPr lang="en-US" dirty="0" err="1"/>
              <a:t>aufzeigen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PersonHeader</a:t>
            </a:r>
            <a:r>
              <a:rPr lang="de-CH" dirty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>
                <a:effectLst/>
              </a:rPr>
              <a:t>PersonRow</a:t>
            </a:r>
            <a:r>
              <a:rPr lang="de-CH" i="1" dirty="0">
                <a:effectLst/>
              </a:rPr>
              <a:t> </a:t>
            </a:r>
            <a:r>
              <a:rPr lang="de-CH" dirty="0"/>
              <a:t>= (</a:t>
            </a:r>
            <a:r>
              <a:rPr lang="de-CH" dirty="0" err="1"/>
              <a:t>props</a:t>
            </a:r>
            <a:r>
              <a:rPr lang="de-CH" dirty="0"/>
              <a:t>) =&gt; {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92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66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6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übersetzt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React.createElement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darum</a:t>
            </a:r>
            <a:endParaRPr lang="en-US" dirty="0"/>
          </a:p>
          <a:p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/>
              <a:t>React </a:t>
            </a:r>
            <a:r>
              <a:rPr lang="en-US" sz="1400" b="1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Innerhalb</a:t>
            </a:r>
            <a:r>
              <a:rPr lang="en-US" dirty="0"/>
              <a:t> von {}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5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58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Developer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Settings -&gt; Highlight</a:t>
            </a:r>
            <a:r>
              <a:rPr lang="en-US" baseline="0" dirty="0" smtClean="0"/>
              <a:t> Updates</a:t>
            </a:r>
            <a:br>
              <a:rPr lang="en-US" baseline="0" dirty="0" smtClean="0"/>
            </a:br>
            <a:r>
              <a:rPr lang="en-US" baseline="0" dirty="0" smtClean="0"/>
              <a:t>Timer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markiert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State, Props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sichtbar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bearbeitet</a:t>
            </a:r>
            <a:r>
              <a:rPr lang="en-US" baseline="0" dirty="0" smtClean="0"/>
              <a:t> warden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isLoggedIn</a:t>
            </a:r>
            <a:r>
              <a:rPr lang="en-US" baseline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Settings -&gt; Highlight Searches</a:t>
            </a:r>
            <a:br>
              <a:rPr lang="en-US" baseline="0" dirty="0" smtClean="0"/>
            </a:br>
            <a:r>
              <a:rPr lang="en-US" baseline="0" dirty="0" err="1" smtClean="0"/>
              <a:t>Suche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smtClean="0"/>
              <a:t>Profiler </a:t>
            </a:r>
            <a:r>
              <a:rPr lang="en-US" baseline="0" dirty="0" err="1" smtClean="0"/>
              <a:t>Aufnahme</a:t>
            </a:r>
            <a:r>
              <a:rPr lang="en-US" baseline="0" dirty="0" smtClean="0"/>
              <a:t> Machen</a:t>
            </a:r>
            <a:br>
              <a:rPr lang="en-US" baseline="0" dirty="0" smtClean="0"/>
            </a:br>
            <a:r>
              <a:rPr lang="en-US" baseline="0" dirty="0" smtClean="0"/>
              <a:t>Login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Suche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Warten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Sekunden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React-Sight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Hide DOM</a:t>
            </a:r>
            <a:br>
              <a:rPr lang="en-US" dirty="0" smtClean="0"/>
            </a:br>
            <a:r>
              <a:rPr lang="en-US" dirty="0" smtClean="0"/>
              <a:t>Login / Logout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757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08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Nächste Folien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dirty="0" err="1"/>
              <a:t>Materialize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Color</a:t>
            </a:r>
            <a:br>
              <a:rPr lang="de-CH" dirty="0"/>
            </a:b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apply a text color, just append </a:t>
            </a:r>
            <a:r>
              <a:rPr lang="en-US" dirty="0"/>
              <a:t>-text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to the color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CSS -&gt; Helpers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08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3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97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70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52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 dirty="0" err="1"/>
              <a:t>Developerkonsole</a:t>
            </a:r>
            <a:endParaRPr lang="de-CH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Zeigen in </a:t>
            </a:r>
            <a:r>
              <a:rPr lang="de-CH"/>
              <a:t>Developerkonsole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52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65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08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14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21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rotierendes</a:t>
            </a:r>
            <a:r>
              <a:rPr lang="en-US" dirty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Index.js und App.js </a:t>
            </a:r>
            <a:r>
              <a:rPr lang="en-US" dirty="0" err="1" smtClean="0"/>
              <a:t>zeigen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6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28.11.2018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28.11.2018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developer-tools/fmkadmapgofadopljbjfkapdkoienih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react-sight/aalppolilappfakpmdfdkpppdnhpgifn/relate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materialize.github.io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izecs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s://rxjs-dev.firebaseapp.com/guide/v6/migratio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viz.com/" TargetMode="External"/><Relationship Id="rId5" Type="http://schemas.openxmlformats.org/officeDocument/2006/relationships/hyperlink" Target="http://rxfiddle.net/" TargetMode="External"/><Relationship Id="rId4" Type="http://schemas.openxmlformats.org/officeDocument/2006/relationships/hyperlink" Target="http://rxmarbles.co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xmlns="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xmlns="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xmlns="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xmlns="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1028" name="Picture 4" descr="https://cdn-images-1.medium.com/max/1800/1*sn-ftowp0_VVRbeUAFECM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44482"/>
            <a:ext cx="9648825" cy="445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beinhaltet</a:t>
            </a:r>
            <a:r>
              <a:rPr lang="en-US" dirty="0"/>
              <a:t> </a:t>
            </a:r>
            <a:r>
              <a:rPr lang="de-CH" dirty="0"/>
              <a:t>Werte oder </a:t>
            </a:r>
            <a:r>
              <a:rPr lang="de-CH" dirty="0" err="1"/>
              <a:t>EventListener</a:t>
            </a:r>
            <a:r>
              <a:rPr lang="de-CH" dirty="0"/>
              <a:t>, die über Attribute an die Komponente gegeben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locale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abfüllen</a:t>
            </a:r>
            <a:r>
              <a:rPr lang="en-US" dirty="0"/>
              <a:t>, die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let text = ‘Hallo’;</a:t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this.text</a:t>
            </a:r>
            <a:r>
              <a:rPr lang="en-US" dirty="0"/>
              <a:t> 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JSX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{} </a:t>
            </a:r>
            <a:r>
              <a:rPr lang="en-US" dirty="0" err="1"/>
              <a:t>Javascript-Logik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&lt;div&gt;{ </a:t>
            </a:r>
            <a:r>
              <a:rPr lang="en-US" dirty="0" err="1"/>
              <a:t>showText</a:t>
            </a:r>
            <a:r>
              <a:rPr lang="en-US" dirty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</a:t>
            </a:r>
            <a:r>
              <a:rPr lang="de-CH"/>
              <a:t>://</a:t>
            </a:r>
            <a:r>
              <a:rPr lang="de-CH" smtClean="0"/>
              <a:t>github.com/markusborer/ReactKursBern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xmlns="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xmlns="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</a:t>
            </a:r>
            <a:r>
              <a:rPr lang="de-CH" dirty="0" smtClean="0"/>
              <a:t>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Achtung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deep-compare </a:t>
            </a:r>
            <a:r>
              <a:rPr lang="en-US" dirty="0" err="1" smtClean="0"/>
              <a:t>gemacht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3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4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xmlns="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xmlns="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3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:a16="http://schemas.microsoft.com/office/drawing/2014/main" xmlns="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</a:t>
            </a:r>
            <a:r>
              <a:rPr lang="de-CH" dirty="0">
                <a:hlinkClick r:id="rId3"/>
              </a:rPr>
              <a:t>https://rxjs-dev.firebaseapp.com/</a:t>
            </a:r>
            <a:endParaRPr lang="de-CH" dirty="0"/>
          </a:p>
          <a:p>
            <a:r>
              <a:rPr lang="de-CH" dirty="0" err="1" smtClean="0"/>
              <a:t>Marbles</a:t>
            </a:r>
            <a:r>
              <a:rPr lang="de-CH" dirty="0" smtClean="0"/>
              <a:t>:</a:t>
            </a:r>
            <a:r>
              <a:rPr lang="de-CH" dirty="0"/>
              <a:t>	</a:t>
            </a:r>
            <a:r>
              <a:rPr lang="de-CH" dirty="0" smtClean="0"/>
              <a:t>		</a:t>
            </a:r>
            <a:r>
              <a:rPr lang="de-CH" dirty="0" smtClean="0">
                <a:hlinkClick r:id="rId4"/>
              </a:rPr>
              <a:t>http</a:t>
            </a:r>
            <a:r>
              <a:rPr lang="de-CH" dirty="0">
                <a:hlinkClick r:id="rId4"/>
              </a:rPr>
              <a:t>://rxmarbles.com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RxFiddle</a:t>
            </a:r>
            <a:r>
              <a:rPr lang="de-CH" dirty="0" smtClean="0"/>
              <a:t> (</a:t>
            </a:r>
            <a:r>
              <a:rPr lang="de-CH" dirty="0" err="1" smtClean="0"/>
              <a:t>RxJS</a:t>
            </a:r>
            <a:r>
              <a:rPr lang="de-CH" dirty="0" smtClean="0"/>
              <a:t> 5):</a:t>
            </a:r>
            <a:r>
              <a:rPr lang="de-CH" dirty="0"/>
              <a:t>		</a:t>
            </a:r>
            <a:r>
              <a:rPr lang="de-CH" dirty="0">
                <a:hlinkClick r:id="rId5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6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7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Installiere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/>
          </a:p>
          <a:p>
            <a:r>
              <a:rPr lang="de-CH" dirty="0"/>
              <a:t>Behebe 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 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/>
              <a:t>error</a:t>
            </a:r>
            <a:r>
              <a:rPr lang="de-CH" dirty="0"/>
              <a:t>» erzeugt einen 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App.js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render()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return 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App.css </a:t>
            </a:r>
            <a:r>
              <a:rPr lang="en-US" dirty="0" err="1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height: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.App-header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min-height: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</a:t>
            </a:r>
            <a:r>
              <a:rPr lang="de-CH" dirty="0" smtClean="0"/>
              <a:t>Grossbuchstaben (z.B</a:t>
            </a:r>
            <a:r>
              <a:rPr lang="de-CH" dirty="0"/>
              <a:t>. </a:t>
            </a:r>
            <a:r>
              <a:rPr lang="de-CH" dirty="0" smtClean="0"/>
              <a:t>Button)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Im </a:t>
            </a:r>
            <a:r>
              <a:rPr lang="de-CH" dirty="0" err="1"/>
              <a:t>Constructor</a:t>
            </a:r>
            <a:r>
              <a:rPr lang="de-CH" dirty="0"/>
              <a:t> </a:t>
            </a:r>
            <a:r>
              <a:rPr lang="de-CH" dirty="0" smtClean="0"/>
              <a:t>muss super(</a:t>
            </a:r>
            <a:r>
              <a:rPr lang="de-CH" dirty="0" err="1" smtClean="0"/>
              <a:t>props</a:t>
            </a:r>
            <a:r>
              <a:rPr lang="de-CH" dirty="0"/>
              <a:t>) </a:t>
            </a:r>
            <a:r>
              <a:rPr lang="de-CH" dirty="0" smtClean="0"/>
              <a:t>aufgerufen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 leerer </a:t>
            </a:r>
            <a:r>
              <a:rPr lang="de-CH" dirty="0" err="1" smtClean="0"/>
              <a:t>Constructor</a:t>
            </a:r>
            <a:r>
              <a:rPr lang="de-CH" dirty="0" smtClean="0"/>
              <a:t> kann weggelassen werden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render</a:t>
            </a:r>
            <a:r>
              <a:rPr lang="de-CH" dirty="0"/>
              <a:t>() muss ein JSX 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</a:t>
            </a:r>
            <a:r>
              <a:rPr lang="de-CH" dirty="0" smtClean="0"/>
              <a:t>resp. &lt;&gt; können </a:t>
            </a:r>
            <a:r>
              <a:rPr lang="de-CH" dirty="0"/>
              <a:t>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 smtClean="0"/>
              <a:t>geändert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setState</a:t>
            </a:r>
            <a:r>
              <a:rPr lang="en-US" dirty="0" smtClean="0"/>
              <a:t> </a:t>
            </a:r>
            <a:r>
              <a:rPr lang="en-US" dirty="0" err="1" smtClean="0"/>
              <a:t>löst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rendern</a:t>
            </a:r>
            <a:r>
              <a:rPr lang="en-US" dirty="0" smtClean="0"/>
              <a:t> des </a:t>
            </a:r>
            <a:r>
              <a:rPr lang="en-US" dirty="0" err="1" smtClean="0"/>
              <a:t>Elementes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1470</Words>
  <Application>Microsoft Office PowerPoint</Application>
  <PresentationFormat>Benutzerdefiniert</PresentationFormat>
  <Paragraphs>495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140</cp:revision>
  <cp:lastPrinted>2018-11-19T06:41:21Z</cp:lastPrinted>
  <dcterms:created xsi:type="dcterms:W3CDTF">2018-10-02T16:12:54Z</dcterms:created>
  <dcterms:modified xsi:type="dcterms:W3CDTF">2018-11-28T19:57:45Z</dcterms:modified>
</cp:coreProperties>
</file>