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65" r:id="rId13"/>
    <p:sldId id="270" r:id="rId14"/>
    <p:sldId id="267" r:id="rId15"/>
    <p:sldId id="271" r:id="rId16"/>
    <p:sldId id="272" r:id="rId1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Personensuche</a:t>
            </a:r>
            <a:endParaRPr lang="de-CH" dirty="0"/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434</Words>
  <Application>Microsoft Office PowerPoint</Application>
  <PresentationFormat>Benutzerdefiniert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Attribute</vt:lpstr>
      <vt:lpstr>Übung 3</vt:lpstr>
      <vt:lpstr>Den Zustand nach oben weitergeben</vt:lpstr>
      <vt:lpstr>Übung 4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43</cp:revision>
  <dcterms:created xsi:type="dcterms:W3CDTF">2018-10-02T16:12:54Z</dcterms:created>
  <dcterms:modified xsi:type="dcterms:W3CDTF">2018-10-05T21:35:49Z</dcterms:modified>
</cp:coreProperties>
</file>