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"/>
  </p:notesMasterIdLst>
  <p:sldIdLst>
    <p:sldId id="256" r:id="rId2"/>
    <p:sldId id="257" r:id="rId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77789" autoAdjust="0"/>
  </p:normalViewPr>
  <p:slideViewPr>
    <p:cSldViewPr showGuides="1">
      <p:cViewPr>
        <p:scale>
          <a:sx n="74" d="100"/>
          <a:sy n="74" d="100"/>
        </p:scale>
        <p:origin x="1416" y="-187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02.10.2018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02.10.2018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FA623-CAE8-4D72-AAE8-DB38AE40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D999C4-1121-4707-B214-BB306034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61F258-C6A8-47C2-B5D1-164D210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92DEEC-78E1-4734-833F-9E2105FC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49A9D3-0B69-4531-A7A1-548E1F0A2A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5765475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8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3</cp:revision>
  <dcterms:created xsi:type="dcterms:W3CDTF">2018-10-02T16:12:54Z</dcterms:created>
  <dcterms:modified xsi:type="dcterms:W3CDTF">2018-10-02T16:26:33Z</dcterms:modified>
</cp:coreProperties>
</file>