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64051" autoAdjust="0"/>
  </p:normalViewPr>
  <p:slideViewPr>
    <p:cSldViewPr showGuides="1">
      <p:cViewPr varScale="1">
        <p:scale>
          <a:sx n="54" d="100"/>
          <a:sy n="54" d="100"/>
        </p:scale>
        <p:origin x="2146" y="6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übersetzt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React.createElement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darum</a:t>
            </a:r>
            <a:endParaRPr lang="en-US" dirty="0"/>
          </a:p>
          <a:p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/>
              <a:t>React </a:t>
            </a:r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Innerhalb</a:t>
            </a:r>
            <a:r>
              <a:rPr lang="en-US" dirty="0"/>
              <a:t> von {}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PersonSearchPanel</a:t>
            </a:r>
            <a:endParaRPr lang="en-US" dirty="0"/>
          </a:p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r>
              <a:rPr lang="en-US" dirty="0" err="1"/>
              <a:t>Splitte</a:t>
            </a:r>
            <a:r>
              <a:rPr lang="en-US" dirty="0"/>
              <a:t> die </a:t>
            </a:r>
            <a:r>
              <a:rPr lang="en-US" dirty="0" err="1"/>
              <a:t>Komponenten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Spezialitäten</a:t>
            </a:r>
            <a:r>
              <a:rPr lang="en-US" dirty="0"/>
              <a:t> </a:t>
            </a:r>
            <a:r>
              <a:rPr lang="en-US" dirty="0" err="1"/>
              <a:t>aufzeigen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PersonHeader</a:t>
            </a:r>
            <a:r>
              <a:rPr lang="de-CH" dirty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PersonRow</a:t>
            </a:r>
            <a:r>
              <a:rPr lang="de-CH" i="1" dirty="0">
                <a:effectLst/>
              </a:rPr>
              <a:t> </a:t>
            </a:r>
            <a:r>
              <a:rPr lang="de-CH" dirty="0"/>
              <a:t>= (</a:t>
            </a:r>
            <a:r>
              <a:rPr lang="de-CH" dirty="0" err="1"/>
              <a:t>props</a:t>
            </a:r>
            <a:r>
              <a:rPr lang="de-CH"/>
              <a:t>) =&gt; {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52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 machen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endParaRPr lang="de-CH" dirty="0"/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CH" dirty="0" err="1"/>
              <a:t>Preferences</a:t>
            </a:r>
            <a:r>
              <a:rPr lang="de-CH" dirty="0"/>
              <a:t> -&gt; Highlight </a:t>
            </a:r>
            <a:r>
              <a:rPr lang="de-CH" dirty="0" err="1"/>
              <a:t>updates</a:t>
            </a:r>
            <a:r>
              <a:rPr lang="de-CH" dirty="0"/>
              <a:t> -&gt; </a:t>
            </a:r>
            <a:r>
              <a:rPr lang="de-CH" dirty="0" err="1"/>
              <a:t>Timer</a:t>
            </a:r>
            <a:r>
              <a:rPr lang="de-CH" dirty="0"/>
              <a:t> wird markiert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CH" dirty="0" err="1"/>
              <a:t>Preferences</a:t>
            </a:r>
            <a:r>
              <a:rPr lang="de-CH" dirty="0"/>
              <a:t> -&gt; Highlight </a:t>
            </a:r>
            <a:r>
              <a:rPr lang="de-CH" dirty="0" err="1"/>
              <a:t>search</a:t>
            </a:r>
            <a:r>
              <a:rPr lang="de-CH" dirty="0"/>
              <a:t> -&gt; T eingeben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CH" dirty="0"/>
              <a:t>App selektieren -&gt; </a:t>
            </a:r>
            <a:r>
              <a:rPr lang="de-CH" dirty="0" err="1"/>
              <a:t>props</a:t>
            </a:r>
            <a:r>
              <a:rPr lang="de-CH" dirty="0"/>
              <a:t> und </a:t>
            </a:r>
            <a:r>
              <a:rPr lang="de-CH" dirty="0" err="1"/>
              <a:t>state</a:t>
            </a:r>
            <a:r>
              <a:rPr lang="de-CH" dirty="0"/>
              <a:t> werden angezeigt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CH" dirty="0"/>
              <a:t>Login -&gt; Suche mit </a:t>
            </a:r>
            <a:r>
              <a:rPr lang="de-CH" dirty="0" err="1"/>
              <a:t>tttt</a:t>
            </a:r>
            <a:r>
              <a:rPr lang="de-CH" dirty="0"/>
              <a:t> -&gt; Profiler starten -&gt; 3 Sekunden warten -&gt; weitere Eingabe -&gt; 3 Sekunden warten -&gt; Profiler stoppen</a:t>
            </a:r>
            <a:br>
              <a:rPr lang="de-CH" dirty="0"/>
            </a:br>
            <a:r>
              <a:rPr lang="de-CH" dirty="0"/>
              <a:t>Mehrere </a:t>
            </a:r>
            <a:r>
              <a:rPr lang="de-CH" dirty="0" err="1"/>
              <a:t>TimerUpdate</a:t>
            </a:r>
            <a:r>
              <a:rPr lang="de-CH" dirty="0"/>
              <a:t> / Input / </a:t>
            </a:r>
            <a:r>
              <a:rPr lang="de-CH" dirty="0" err="1"/>
              <a:t>Result</a:t>
            </a:r>
            <a:r>
              <a:rPr lang="de-CH" dirty="0"/>
              <a:t> / Mehrere </a:t>
            </a:r>
            <a:r>
              <a:rPr lang="de-CH" dirty="0" err="1"/>
              <a:t>TimerUpdate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React-Sight</a:t>
            </a:r>
            <a:endParaRPr lang="de-CH" dirty="0"/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CH" dirty="0" err="1"/>
              <a:t>Hide</a:t>
            </a:r>
            <a:r>
              <a:rPr lang="de-CH" dirty="0"/>
              <a:t> DOM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CH" dirty="0"/>
              <a:t>Login/Logout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CH" dirty="0"/>
              <a:t>App selektieren -&gt; </a:t>
            </a:r>
            <a:r>
              <a:rPr lang="de-CH" dirty="0" err="1"/>
              <a:t>props</a:t>
            </a:r>
            <a:r>
              <a:rPr lang="de-CH" dirty="0"/>
              <a:t> und </a:t>
            </a:r>
            <a:r>
              <a:rPr lang="de-CH" dirty="0" err="1"/>
              <a:t>state</a:t>
            </a:r>
            <a:r>
              <a:rPr lang="de-CH" dirty="0"/>
              <a:t> werden angezeigt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64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Grid -&gt; Analog Bootstrap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Helpers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820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Hinweis auf Behinderte</a:t>
            </a:r>
          </a:p>
          <a:p>
            <a:r>
              <a:rPr lang="de-CH" dirty="0"/>
              <a:t>Für Tabellen </a:t>
            </a:r>
            <a:r>
              <a:rPr lang="de-CH" dirty="0" err="1"/>
              <a:t>table</a:t>
            </a:r>
            <a:r>
              <a:rPr lang="de-CH" dirty="0"/>
              <a:t>, </a:t>
            </a:r>
            <a:r>
              <a:rPr lang="de-CH" dirty="0" err="1"/>
              <a:t>tr</a:t>
            </a:r>
            <a:r>
              <a:rPr lang="de-CH" dirty="0"/>
              <a:t>, </a:t>
            </a:r>
            <a:r>
              <a:rPr lang="de-CH" dirty="0" err="1"/>
              <a:t>td</a:t>
            </a:r>
            <a:r>
              <a:rPr lang="de-CH" dirty="0"/>
              <a:t> und </a:t>
            </a:r>
            <a:r>
              <a:rPr lang="de-CH" dirty="0" err="1"/>
              <a:t>th</a:t>
            </a:r>
            <a:r>
              <a:rPr lang="de-CH" dirty="0"/>
              <a:t> benutzen (</a:t>
            </a:r>
            <a:r>
              <a:rPr lang="de-CH" dirty="0" err="1"/>
              <a:t>Screenreader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367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Überholende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Eingabe entprellen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923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175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16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rotierendes</a:t>
            </a:r>
            <a:r>
              <a:rPr lang="en-US" dirty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Index.js und App.js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Problematik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Lösungen</a:t>
            </a:r>
            <a:r>
              <a:rPr lang="en-US" baseline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ES6-Syntax</a:t>
            </a:r>
            <a:br>
              <a:rPr lang="en-US" baseline="0" dirty="0"/>
            </a:br>
            <a:r>
              <a:rPr lang="en-US" baseline="0" dirty="0" err="1"/>
              <a:t>onClick</a:t>
            </a:r>
            <a:r>
              <a:rPr lang="en-US" baseline="0" dirty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Im</a:t>
            </a:r>
            <a:r>
              <a:rPr lang="en-US" baseline="0" dirty="0"/>
              <a:t> Constructor bind </a:t>
            </a:r>
            <a:r>
              <a:rPr lang="en-US" baseline="0" dirty="0" err="1"/>
              <a:t>benutzen</a:t>
            </a:r>
            <a:br>
              <a:rPr lang="en-US" baseline="0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react-sight/aalppolilappfakpmdfdkpppdnhpgifn/relate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materialize.github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izecs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xviz.com/" TargetMode="External"/><Relationship Id="rId2" Type="http://schemas.openxmlformats.org/officeDocument/2006/relationships/hyperlink" Target="http://rxfidd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xjs-dev.firebaseapp.com/guide/v6/migrati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beinhaltet</a:t>
            </a:r>
            <a:r>
              <a:rPr lang="en-US" dirty="0"/>
              <a:t> </a:t>
            </a:r>
            <a:r>
              <a:rPr lang="de-CH" dirty="0"/>
              <a:t>Werte oder </a:t>
            </a:r>
            <a:r>
              <a:rPr lang="de-CH" dirty="0" err="1"/>
              <a:t>EventListener</a:t>
            </a:r>
            <a:r>
              <a:rPr lang="de-CH" dirty="0"/>
              <a:t>, die über Attribute an die Komponente gegeben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locale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abfüllen</a:t>
            </a:r>
            <a:r>
              <a:rPr lang="en-US" dirty="0"/>
              <a:t>, die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/>
              <a:t>	let text = ‘Hallo’;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this.text</a:t>
            </a:r>
            <a:r>
              <a:rPr lang="en-US" dirty="0"/>
              <a:t> 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{} </a:t>
            </a:r>
            <a:r>
              <a:rPr lang="en-US" dirty="0" err="1"/>
              <a:t>Javascript-Logik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showText</a:t>
            </a:r>
            <a:r>
              <a:rPr lang="en-US" dirty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diese Funktion </a:t>
            </a:r>
            <a:r>
              <a:rPr lang="de-CH" dirty="0" err="1"/>
              <a:t>false</a:t>
            </a:r>
            <a:r>
              <a:rPr lang="de-CH" dirty="0"/>
              <a:t> zurückgibt, dann wird dieser </a:t>
            </a:r>
            <a:r>
              <a:rPr lang="de-CH" dirty="0" err="1"/>
              <a:t>Komponent</a:t>
            </a:r>
            <a:r>
              <a:rPr lang="de-CH" dirty="0"/>
              <a:t> und seine inneren Komponenten nicht gerendert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hat. Dabei wird aber kein «Deep-</a:t>
            </a:r>
            <a:r>
              <a:rPr lang="de-CH" dirty="0" err="1"/>
              <a:t>Compare</a:t>
            </a:r>
            <a:r>
              <a:rPr lang="de-CH" dirty="0"/>
              <a:t>» gemacht.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3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4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:a16="http://schemas.microsoft.com/office/drawing/2014/main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:a16="http://schemas.microsoft.com/office/drawing/2014/main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br>
              <a:rPr lang="de-CH" dirty="0"/>
            </a:br>
            <a:r>
              <a:rPr lang="de-CH" dirty="0">
                <a:hlinkClick r:id="rId3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> (von Google)</a:t>
            </a:r>
            <a:br>
              <a:rPr lang="de-CH" dirty="0"/>
            </a:br>
            <a:r>
              <a:rPr lang="de-CH" dirty="0">
                <a:hlinkClick r:id="rId4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:a16="http://schemas.microsoft.com/office/drawing/2014/main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https://rxjs-dev.firebaseapp.com/</a:t>
            </a:r>
          </a:p>
          <a:p>
            <a:r>
              <a:rPr lang="de-CH" dirty="0"/>
              <a:t>Alte Dokumentation:	</a:t>
            </a:r>
            <a:r>
              <a:rPr lang="de-CH" dirty="0">
                <a:hlinkClick r:id="rId2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2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3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4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Installiere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  <a:p>
            <a:r>
              <a:rPr lang="de-CH" dirty="0"/>
              <a:t>Behebe 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App.js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render()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return 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App.css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height: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min-height: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render</a:t>
            </a:r>
            <a:r>
              <a:rPr lang="de-CH" dirty="0"/>
              <a:t>() muss ein JSX 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1614</Words>
  <Application>Microsoft Office PowerPoint</Application>
  <PresentationFormat>Benutzerdefiniert</PresentationFormat>
  <Paragraphs>465</Paragraphs>
  <Slides>45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133</cp:revision>
  <dcterms:created xsi:type="dcterms:W3CDTF">2018-10-02T16:12:54Z</dcterms:created>
  <dcterms:modified xsi:type="dcterms:W3CDTF">2018-11-13T19:35:42Z</dcterms:modified>
</cp:coreProperties>
</file>