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8" r:id="rId7"/>
    <p:sldId id="262" r:id="rId8"/>
    <p:sldId id="269" r:id="rId9"/>
    <p:sldId id="263" r:id="rId10"/>
    <p:sldId id="264" r:id="rId11"/>
    <p:sldId id="266" r:id="rId12"/>
    <p:sldId id="274" r:id="rId13"/>
    <p:sldId id="275" r:id="rId14"/>
    <p:sldId id="265" r:id="rId15"/>
    <p:sldId id="270" r:id="rId16"/>
    <p:sldId id="267" r:id="rId17"/>
    <p:sldId id="271" r:id="rId18"/>
    <p:sldId id="273" r:id="rId19"/>
    <p:sldId id="276" r:id="rId20"/>
    <p:sldId id="280" r:id="rId21"/>
    <p:sldId id="279" r:id="rId22"/>
    <p:sldId id="282" r:id="rId23"/>
    <p:sldId id="281" r:id="rId24"/>
    <p:sldId id="277" r:id="rId25"/>
    <p:sldId id="284" r:id="rId26"/>
    <p:sldId id="283" r:id="rId27"/>
    <p:sldId id="286" r:id="rId28"/>
    <p:sldId id="287" r:id="rId29"/>
    <p:sldId id="285" r:id="rId30"/>
    <p:sldId id="278" r:id="rId31"/>
    <p:sldId id="288" r:id="rId32"/>
    <p:sldId id="290" r:id="rId33"/>
    <p:sldId id="291" r:id="rId34"/>
    <p:sldId id="289" r:id="rId35"/>
    <p:sldId id="292" r:id="rId36"/>
    <p:sldId id="272" r:id="rId37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894" autoAdjust="0"/>
  </p:normalViewPr>
  <p:slideViewPr>
    <p:cSldViewPr showGuides="1">
      <p:cViewPr varScale="1">
        <p:scale>
          <a:sx n="83" d="100"/>
          <a:sy n="83" d="100"/>
        </p:scale>
        <p:origin x="1085" y="58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21.10.2018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21.10.2018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21.10.2018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21.10.2018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21.10.2018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21.10.2018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21.10.2018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21.10.2018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21.10.2018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21.10.2018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21.10.2018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21.10.2018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react-materialize.github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r>
              <a:rPr lang="de-CH" dirty="0"/>
              <a:t>}</a:t>
            </a:r>
          </a:p>
          <a:p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Mit </a:t>
            </a:r>
            <a:r>
              <a:rPr lang="de-CH" dirty="0" err="1"/>
              <a:t>props</a:t>
            </a:r>
            <a:r>
              <a:rPr lang="de-CH" dirty="0"/>
              <a:t> können Werte oder </a:t>
            </a:r>
            <a:r>
              <a:rPr lang="de-CH" dirty="0" err="1"/>
              <a:t>EventListener</a:t>
            </a:r>
            <a:r>
              <a:rPr lang="de-CH" dirty="0"/>
              <a:t> an eine Komponente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"&gt;{</a:t>
            </a:r>
            <a:r>
              <a:rPr lang="de-CH" sz="2000" dirty="0" err="1"/>
              <a:t>props.left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"&gt;{</a:t>
            </a:r>
            <a:r>
              <a:rPr lang="de-CH" sz="2000" dirty="0" err="1"/>
              <a:t>props.right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={&lt;</a:t>
            </a:r>
            <a:r>
              <a:rPr lang="de-CH" sz="2000" dirty="0" err="1"/>
              <a:t>Contacts</a:t>
            </a:r>
            <a:r>
              <a:rPr lang="de-CH" sz="2000" dirty="0"/>
              <a:t> /&gt;} </a:t>
            </a:r>
            <a:r>
              <a:rPr lang="de-CH" sz="2000" dirty="0" err="1"/>
              <a:t>right</a:t>
            </a:r>
            <a:r>
              <a:rPr lang="de-CH" sz="2000" dirty="0"/>
              <a:t>={&lt;Chat /&gt;}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&lt;div&gt;{</a:t>
            </a:r>
            <a:r>
              <a:rPr lang="de-CH" sz="2000" dirty="0" err="1"/>
              <a:t>props.children</a:t>
            </a:r>
            <a:r>
              <a:rPr lang="de-CH" sz="2000" dirty="0"/>
              <a:t>}&lt;/div&gt;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&lt;h1 </a:t>
            </a:r>
            <a:r>
              <a:rPr lang="de-CH" sz="2000" dirty="0" err="1"/>
              <a:t>className</a:t>
            </a:r>
            <a:r>
              <a:rPr lang="de-CH" sz="2000" dirty="0"/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&lt;p </a:t>
            </a:r>
            <a:r>
              <a:rPr lang="de-CH" sz="2000" dirty="0" err="1"/>
              <a:t>className</a:t>
            </a:r>
            <a:r>
              <a:rPr lang="de-CH" sz="2000" dirty="0"/>
              <a:t>="Dialog-message"&gt;</a:t>
            </a:r>
            <a:r>
              <a:rPr lang="de-CH" sz="2000" dirty="0" err="1"/>
              <a:t>Thank</a:t>
            </a:r>
            <a:r>
              <a:rPr lang="de-CH" sz="2000" dirty="0"/>
              <a:t> </a:t>
            </a:r>
            <a:r>
              <a:rPr lang="de-CH" sz="2000" dirty="0" err="1"/>
              <a:t>you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visiting</a:t>
            </a:r>
            <a:r>
              <a:rPr lang="de-CH" sz="2000" dirty="0"/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/>
              <a:t>props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ein Event eine Methode aufruft, dann muss diese vorher (z.B. im </a:t>
            </a:r>
            <a:r>
              <a:rPr lang="de-CH" dirty="0" err="1"/>
              <a:t>Constructor</a:t>
            </a:r>
            <a:r>
              <a:rPr lang="de-CH" dirty="0"/>
              <a:t>) eine Referenz auf </a:t>
            </a:r>
            <a:r>
              <a:rPr lang="de-CH" dirty="0" err="1"/>
              <a:t>this</a:t>
            </a:r>
            <a:r>
              <a:rPr lang="de-CH" dirty="0"/>
              <a:t> erhalten</a:t>
            </a:r>
            <a:br>
              <a:rPr lang="de-CH" dirty="0"/>
            </a:br>
            <a:r>
              <a:rPr lang="en-US" dirty="0" err="1"/>
              <a:t>this.onClick</a:t>
            </a:r>
            <a:r>
              <a:rPr lang="en-US" dirty="0"/>
              <a:t> = </a:t>
            </a:r>
            <a:r>
              <a:rPr lang="en-US" dirty="0" err="1"/>
              <a:t>this.onClick.bind</a:t>
            </a:r>
            <a:r>
              <a:rPr lang="en-US" dirty="0"/>
              <a:t>(this);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Applikation (Demo)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:a16="http://schemas.microsoft.com/office/drawing/2014/main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:a16="http://schemas.microsoft.com/office/drawing/2014/main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br>
              <a:rPr lang="de-CH" dirty="0"/>
            </a:br>
            <a:r>
              <a:rPr lang="de-CH" dirty="0">
                <a:hlinkClick r:id="rId2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br>
              <a:rPr lang="de-CH" dirty="0"/>
            </a:br>
            <a:r>
              <a:rPr lang="de-CH" dirty="0">
                <a:hlinkClick r:id="rId3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96064B-0E5B-432E-B9AF-DED514BD1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implementieren</a:t>
            </a:r>
            <a:br>
              <a:rPr lang="de-CH" dirty="0"/>
            </a:br>
            <a:r>
              <a:rPr lang="de-CH" dirty="0"/>
              <a:t>Diese gibt ein JSX zurück</a:t>
            </a:r>
            <a:br>
              <a:rPr lang="de-CH" dirty="0"/>
            </a:br>
            <a:r>
              <a:rPr lang="de-CH" dirty="0"/>
              <a:t>Mit 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21.10.2018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1040</Words>
  <Application>Microsoft Office PowerPoint</Application>
  <PresentationFormat>Benutzerdefiniert</PresentationFormat>
  <Paragraphs>295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RxJS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Markus Borer</cp:lastModifiedBy>
  <cp:revision>93</cp:revision>
  <dcterms:created xsi:type="dcterms:W3CDTF">2018-10-02T16:12:54Z</dcterms:created>
  <dcterms:modified xsi:type="dcterms:W3CDTF">2018-10-21T17:50:05Z</dcterms:modified>
</cp:coreProperties>
</file>