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64051" autoAdjust="0"/>
  </p:normalViewPr>
  <p:slideViewPr>
    <p:cSldViewPr showGuides="1">
      <p:cViewPr varScale="1">
        <p:scale>
          <a:sx n="86" d="100"/>
          <a:sy n="86" d="100"/>
        </p:scale>
        <p:origin x="595" y="6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9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Problematik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Lösungen</a:t>
            </a:r>
            <a:r>
              <a:rPr lang="en-US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ES6-Syntax</a:t>
            </a:r>
            <a:br>
              <a:rPr lang="en-US" baseline="0" dirty="0" smtClean="0"/>
            </a:br>
            <a:r>
              <a:rPr lang="en-US" baseline="0" dirty="0" err="1" smtClean="0"/>
              <a:t>onClick</a:t>
            </a:r>
            <a:r>
              <a:rPr lang="en-US" baseline="0" dirty="0" smtClean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Im</a:t>
            </a:r>
            <a:r>
              <a:rPr lang="en-US" baseline="0" dirty="0" smtClean="0"/>
              <a:t> Constructor bind </a:t>
            </a:r>
            <a:r>
              <a:rPr lang="en-US" baseline="0" dirty="0" err="1" smtClean="0"/>
              <a:t>benutzen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err="1" smtClean="0"/>
              <a:t>this.onClick</a:t>
            </a:r>
            <a:r>
              <a:rPr lang="en-US" dirty="0" smtClean="0"/>
              <a:t> = </a:t>
            </a:r>
            <a:r>
              <a:rPr lang="en-US" dirty="0" err="1" smtClean="0"/>
              <a:t>this.onClick.bind</a:t>
            </a:r>
            <a:r>
              <a:rPr lang="en-US" dirty="0" smtClean="0"/>
              <a:t>(this);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PersonSearchPanel</a:t>
            </a:r>
            <a:endParaRPr lang="en-US" dirty="0" smtClean="0"/>
          </a:p>
          <a:p>
            <a:r>
              <a:rPr lang="en-US" dirty="0" err="1" smtClean="0"/>
              <a:t>Baue</a:t>
            </a:r>
            <a:r>
              <a:rPr lang="en-US" dirty="0" smtClean="0"/>
              <a:t> 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r>
              <a:rPr lang="en-US" dirty="0" err="1" smtClean="0"/>
              <a:t>Splitte</a:t>
            </a:r>
            <a:r>
              <a:rPr lang="en-US" dirty="0" smtClean="0"/>
              <a:t> die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Spezialitäten</a:t>
            </a:r>
            <a:r>
              <a:rPr lang="en-US" dirty="0" smtClean="0"/>
              <a:t> </a:t>
            </a:r>
            <a:r>
              <a:rPr lang="en-US" dirty="0" err="1" smtClean="0"/>
              <a:t>aufzeigen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forEach</a:t>
            </a:r>
            <a:r>
              <a:rPr lang="en-US" dirty="0" smtClean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 smtClean="0">
                <a:effectLst/>
              </a:rPr>
              <a:t>PersonHeader</a:t>
            </a:r>
            <a:r>
              <a:rPr lang="de-CH" dirty="0" smtClean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 smtClean="0">
                <a:effectLst/>
              </a:rPr>
              <a:t>PersonRow</a:t>
            </a:r>
            <a:r>
              <a:rPr lang="de-CH" i="1" dirty="0" smtClean="0">
                <a:effectLst/>
              </a:rPr>
              <a:t> </a:t>
            </a:r>
            <a:r>
              <a:rPr lang="de-CH" dirty="0" smtClean="0"/>
              <a:t>= (</a:t>
            </a:r>
            <a:r>
              <a:rPr lang="de-CH" dirty="0" err="1" smtClean="0"/>
              <a:t>props</a:t>
            </a:r>
            <a:r>
              <a:rPr lang="de-CH" smtClean="0"/>
              <a:t>) =&gt; {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Überholende Responses (</a:t>
            </a:r>
            <a:r>
              <a:rPr lang="de-CH" dirty="0" err="1" smtClean="0"/>
              <a:t>switchMap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smtClean="0"/>
              <a:t>Zeigen in </a:t>
            </a:r>
            <a:r>
              <a:rPr lang="de-CH" dirty="0" err="1" smtClean="0"/>
              <a:t>Developerkonsole</a:t>
            </a:r>
            <a:endParaRPr lang="de-CH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Eingabe entprellen (</a:t>
            </a:r>
            <a:r>
              <a:rPr lang="de-CH" dirty="0" err="1" smtClean="0"/>
              <a:t>debounceTime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smtClean="0"/>
              <a:t>Zeigen in </a:t>
            </a:r>
            <a:r>
              <a:rPr lang="de-CH" smtClean="0"/>
              <a:t>Developerkonsole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Fehler vom REST-Server abfangen</a:t>
            </a:r>
            <a:br>
              <a:rPr lang="de-CH" dirty="0" smtClean="0"/>
            </a:br>
            <a:r>
              <a:rPr lang="de-CH" dirty="0" smtClean="0"/>
              <a:t>Die Eingabe «</a:t>
            </a:r>
            <a:r>
              <a:rPr lang="de-CH" dirty="0" err="1" smtClean="0"/>
              <a:t>error</a:t>
            </a:r>
            <a:r>
              <a:rPr lang="de-CH" dirty="0" smtClean="0"/>
              <a:t>» erzeugt einen Fehler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3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übersetzt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React.createElement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darum</a:t>
            </a:r>
            <a:endParaRPr lang="en-US" dirty="0" smtClean="0"/>
          </a:p>
          <a:p>
            <a:r>
              <a:rPr lang="en-US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 smtClean="0"/>
              <a:t>React </a:t>
            </a:r>
            <a:r>
              <a:rPr lang="en-US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Innerhalb</a:t>
            </a:r>
            <a:r>
              <a:rPr lang="en-US" dirty="0" smtClean="0"/>
              <a:t> von {}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Hinweis</a:t>
            </a:r>
            <a:r>
              <a:rPr lang="en-US" dirty="0" smtClean="0"/>
              <a:t> auf </a:t>
            </a:r>
            <a:r>
              <a:rPr lang="en-US" dirty="0" err="1" smtClean="0"/>
              <a:t>rotierendes</a:t>
            </a:r>
            <a:r>
              <a:rPr lang="en-US" dirty="0" smtClean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Index.js und App.js </a:t>
            </a:r>
            <a:r>
              <a:rPr lang="en-US" dirty="0" err="1" smtClean="0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react-materialize.github.io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xviz.com/" TargetMode="External"/><Relationship Id="rId2" Type="http://schemas.openxmlformats.org/officeDocument/2006/relationships/hyperlink" Target="http://rxfidd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xjs-dev.firebaseapp.com/guide/v6/migrati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xmlns="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xmlns="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xmlns="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xmlns="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</a:t>
            </a:r>
            <a:r>
              <a:rPr lang="en-US" dirty="0" err="1" smtClean="0">
                <a:sym typeface="Wingdings" panose="05000000000000000000" pitchFamily="2" charset="2"/>
              </a:rPr>
              <a:t>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props </a:t>
            </a:r>
            <a:r>
              <a:rPr lang="en-US" dirty="0" err="1" smtClean="0"/>
              <a:t>beinhaltet</a:t>
            </a:r>
            <a:r>
              <a:rPr lang="en-US" dirty="0" smtClean="0"/>
              <a:t> </a:t>
            </a:r>
            <a:r>
              <a:rPr lang="de-CH" dirty="0" smtClean="0"/>
              <a:t>Werte </a:t>
            </a:r>
            <a:r>
              <a:rPr lang="de-CH" dirty="0"/>
              <a:t>oder </a:t>
            </a:r>
            <a:r>
              <a:rPr lang="de-CH" dirty="0" err="1" smtClean="0"/>
              <a:t>EventListener</a:t>
            </a:r>
            <a:r>
              <a:rPr lang="de-CH" dirty="0" smtClean="0"/>
              <a:t>, die über Attribute an die </a:t>
            </a:r>
            <a:r>
              <a:rPr lang="de-CH" dirty="0"/>
              <a:t>Komponente </a:t>
            </a:r>
            <a:r>
              <a:rPr lang="de-CH" dirty="0" smtClean="0"/>
              <a:t>gegeben </a:t>
            </a:r>
            <a:r>
              <a:rPr lang="de-CH" dirty="0"/>
              <a:t>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Kann</a:t>
            </a:r>
            <a:r>
              <a:rPr lang="en-US" dirty="0" smtClean="0"/>
              <a:t> locale </a:t>
            </a: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err="1" smtClean="0"/>
              <a:t>abfüllen</a:t>
            </a:r>
            <a:r>
              <a:rPr lang="en-US" dirty="0" smtClean="0"/>
              <a:t>, die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JSX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let text = ‘Hallo’;</a:t>
            </a:r>
            <a:br>
              <a:rPr lang="en-US" dirty="0" smtClean="0"/>
            </a:br>
            <a:r>
              <a:rPr lang="en-US" dirty="0" smtClean="0"/>
              <a:t>	&lt;div&gt;{ </a:t>
            </a:r>
            <a:r>
              <a:rPr lang="en-US" dirty="0" err="1"/>
              <a:t>this.text</a:t>
            </a:r>
            <a:r>
              <a:rPr lang="en-US" dirty="0"/>
              <a:t> </a:t>
            </a:r>
            <a:r>
              <a:rPr lang="en-US" dirty="0" smtClean="0"/>
              <a:t>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Im</a:t>
            </a:r>
            <a:r>
              <a:rPr lang="en-US" dirty="0" smtClean="0"/>
              <a:t> JSX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{} </a:t>
            </a:r>
            <a:r>
              <a:rPr lang="en-US" dirty="0" err="1" smtClean="0"/>
              <a:t>Javascript-Logik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&lt;div&gt;{ </a:t>
            </a:r>
            <a:r>
              <a:rPr lang="en-US" dirty="0" err="1" smtClean="0"/>
              <a:t>showText</a:t>
            </a:r>
            <a:r>
              <a:rPr lang="en-US" dirty="0" smtClean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 smtClean="0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</a:t>
            </a:r>
            <a:r>
              <a:rPr lang="de-CH" dirty="0" smtClean="0"/>
              <a:t>Applikation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xmlns="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xmlns="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:a16="http://schemas.microsoft.com/office/drawing/2014/main" xmlns="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:a16="http://schemas.microsoft.com/office/drawing/2014/main" xmlns="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2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:a16="http://schemas.microsoft.com/office/drawing/2014/main" xmlns="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https://rxjs-dev.firebaseapp.com/</a:t>
            </a:r>
          </a:p>
          <a:p>
            <a:r>
              <a:rPr lang="de-CH" dirty="0"/>
              <a:t>Alte Dokumentation:	</a:t>
            </a:r>
            <a:r>
              <a:rPr lang="de-CH" dirty="0">
                <a:hlinkClick r:id="rId2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2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3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4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Installiere </a:t>
            </a:r>
            <a:r>
              <a:rPr lang="de-CH" dirty="0" err="1" smtClean="0"/>
              <a:t>rxjs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npm</a:t>
            </a:r>
            <a:r>
              <a:rPr lang="de-CH" dirty="0" smtClean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Behebe </a:t>
            </a:r>
            <a:r>
              <a:rPr lang="de-CH" dirty="0"/>
              <a:t>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Eingabe </a:t>
            </a:r>
            <a:r>
              <a:rPr lang="de-CH" dirty="0"/>
              <a:t>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Fehler </a:t>
            </a:r>
            <a:r>
              <a:rPr lang="de-CH" dirty="0"/>
              <a:t>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 smtClean="0"/>
              <a:t>error</a:t>
            </a:r>
            <a:r>
              <a:rPr lang="de-CH" dirty="0"/>
              <a:t>» erzeugt einen </a:t>
            </a:r>
            <a:r>
              <a:rPr lang="de-CH" dirty="0" smtClean="0"/>
              <a:t>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Vorbereitung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App.js </a:t>
            </a:r>
            <a:r>
              <a:rPr lang="en-US" dirty="0" err="1" smtClean="0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render</a:t>
            </a:r>
            <a:r>
              <a:rPr lang="en-US" dirty="0"/>
              <a:t>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  return </a:t>
            </a:r>
            <a:r>
              <a:rPr lang="en-US" dirty="0"/>
              <a:t>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&lt;/</a:t>
            </a:r>
            <a:r>
              <a:rPr lang="en-US" dirty="0"/>
              <a:t>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Vorbereitung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App.css </a:t>
            </a:r>
            <a:r>
              <a:rPr lang="en-US" dirty="0" err="1" smtClean="0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</a:t>
            </a:r>
            <a:r>
              <a:rPr lang="en-US" dirty="0"/>
              <a:t>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height</a:t>
            </a:r>
            <a:r>
              <a:rPr lang="en-US" dirty="0"/>
              <a:t>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</a:t>
            </a:r>
            <a:r>
              <a:rPr lang="en-US" dirty="0"/>
              <a:t>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min-height</a:t>
            </a:r>
            <a:r>
              <a:rPr lang="en-US" dirty="0"/>
              <a:t>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</a:t>
            </a:r>
            <a:r>
              <a:rPr lang="de-CH" dirty="0" smtClean="0"/>
              <a:t>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render</a:t>
            </a:r>
            <a:r>
              <a:rPr lang="de-CH" dirty="0" smtClean="0"/>
              <a:t>() muss ein </a:t>
            </a:r>
            <a:r>
              <a:rPr lang="de-CH" dirty="0"/>
              <a:t>JSX </a:t>
            </a:r>
            <a:r>
              <a:rPr lang="de-CH" dirty="0" smtClean="0"/>
              <a:t>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Mit </a:t>
            </a:r>
            <a:r>
              <a:rPr lang="de-CH" dirty="0"/>
              <a:t>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1394</Words>
  <Application>Microsoft Office PowerPoint</Application>
  <PresentationFormat>Benutzerdefiniert</PresentationFormat>
  <Paragraphs>441</Paragraphs>
  <Slides>45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124</cp:revision>
  <dcterms:created xsi:type="dcterms:W3CDTF">2018-10-02T16:12:54Z</dcterms:created>
  <dcterms:modified xsi:type="dcterms:W3CDTF">2018-11-15T07:29:52Z</dcterms:modified>
</cp:coreProperties>
</file>