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74" r:id="rId13"/>
    <p:sldId id="275" r:id="rId14"/>
    <p:sldId id="265" r:id="rId15"/>
    <p:sldId id="270" r:id="rId16"/>
    <p:sldId id="267" r:id="rId17"/>
    <p:sldId id="271" r:id="rId18"/>
    <p:sldId id="273" r:id="rId19"/>
    <p:sldId id="276" r:id="rId20"/>
    <p:sldId id="280" r:id="rId21"/>
    <p:sldId id="279" r:id="rId22"/>
    <p:sldId id="282" r:id="rId23"/>
    <p:sldId id="281" r:id="rId24"/>
    <p:sldId id="277" r:id="rId25"/>
    <p:sldId id="284" r:id="rId26"/>
    <p:sldId id="283" r:id="rId27"/>
    <p:sldId id="278" r:id="rId28"/>
    <p:sldId id="272" r:id="rId29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58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13.10.2018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13.10.2018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13.10.2018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"&gt;{</a:t>
            </a:r>
            <a:r>
              <a:rPr lang="de-CH" sz="2000" dirty="0" err="1"/>
              <a:t>props.left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"&gt;{</a:t>
            </a:r>
            <a:r>
              <a:rPr lang="de-CH" sz="2000" dirty="0" err="1"/>
              <a:t>props.right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={&lt;</a:t>
            </a:r>
            <a:r>
              <a:rPr lang="de-CH" sz="2000" dirty="0" err="1"/>
              <a:t>Contacts</a:t>
            </a:r>
            <a:r>
              <a:rPr lang="de-CH" sz="2000" dirty="0"/>
              <a:t> /&gt;} </a:t>
            </a:r>
            <a:r>
              <a:rPr lang="de-CH" sz="2000" dirty="0" err="1"/>
              <a:t>right</a:t>
            </a:r>
            <a:r>
              <a:rPr lang="de-CH" sz="2000" dirty="0"/>
              <a:t>={&lt;Chat /&gt;}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&lt;div&gt;{</a:t>
            </a:r>
            <a:r>
              <a:rPr lang="de-CH" sz="2000" dirty="0" err="1"/>
              <a:t>props.children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&lt;h1 </a:t>
            </a:r>
            <a:r>
              <a:rPr lang="de-CH" sz="2000" dirty="0" err="1"/>
              <a:t>className</a:t>
            </a:r>
            <a:r>
              <a:rPr lang="de-CH" sz="2000" dirty="0"/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&lt;p </a:t>
            </a:r>
            <a:r>
              <a:rPr lang="de-CH" sz="2000" dirty="0" err="1"/>
              <a:t>className</a:t>
            </a:r>
            <a:r>
              <a:rPr lang="de-CH" sz="2000" dirty="0"/>
              <a:t>="Dialog-message"&gt;</a:t>
            </a:r>
            <a:r>
              <a:rPr lang="de-CH" sz="2000" dirty="0" err="1"/>
              <a:t>Thank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visiting</a:t>
            </a:r>
            <a:r>
              <a:rPr lang="de-CH" sz="2000" dirty="0"/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855</Words>
  <Application>Microsoft Office PowerPoint</Application>
  <PresentationFormat>Benutzerdefiniert</PresentationFormat>
  <Paragraphs>236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Materialize</vt:lpstr>
      <vt:lpstr>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76</cp:revision>
  <dcterms:created xsi:type="dcterms:W3CDTF">2018-10-02T16:12:54Z</dcterms:created>
  <dcterms:modified xsi:type="dcterms:W3CDTF">2018-10-13T18:10:16Z</dcterms:modified>
</cp:coreProperties>
</file>