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74" r:id="rId13"/>
    <p:sldId id="275" r:id="rId14"/>
    <p:sldId id="265" r:id="rId15"/>
    <p:sldId id="270" r:id="rId16"/>
    <p:sldId id="267" r:id="rId17"/>
    <p:sldId id="271" r:id="rId18"/>
    <p:sldId id="273" r:id="rId19"/>
    <p:sldId id="276" r:id="rId20"/>
    <p:sldId id="280" r:id="rId21"/>
    <p:sldId id="279" r:id="rId22"/>
    <p:sldId id="282" r:id="rId23"/>
    <p:sldId id="281" r:id="rId24"/>
    <p:sldId id="277" r:id="rId25"/>
    <p:sldId id="284" r:id="rId26"/>
    <p:sldId id="283" r:id="rId27"/>
    <p:sldId id="286" r:id="rId28"/>
    <p:sldId id="287" r:id="rId29"/>
    <p:sldId id="285" r:id="rId30"/>
    <p:sldId id="278" r:id="rId31"/>
    <p:sldId id="288" r:id="rId32"/>
    <p:sldId id="290" r:id="rId33"/>
    <p:sldId id="291" r:id="rId34"/>
    <p:sldId id="289" r:id="rId35"/>
    <p:sldId id="292" r:id="rId36"/>
    <p:sldId id="293" r:id="rId37"/>
    <p:sldId id="272" r:id="rId38"/>
    <p:sldId id="294" r:id="rId39"/>
    <p:sldId id="295" r:id="rId40"/>
    <p:sldId id="296" r:id="rId41"/>
    <p:sldId id="297" r:id="rId42"/>
    <p:sldId id="298" r:id="rId43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58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30.10.2018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30.10.2018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30.10.2018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30.10.2018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30.10.2018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30.10.2018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30.10.2018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30.10.2018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30.10.2018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30.10.2018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30.10.2018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30.10.2018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react-materialize.github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xviz.com/" TargetMode="External"/><Relationship Id="rId2" Type="http://schemas.openxmlformats.org/officeDocument/2006/relationships/hyperlink" Target="http://rxfidd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xjs-dev.firebaseapp.com/guide/v6/migratio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"&gt;{</a:t>
            </a:r>
            <a:r>
              <a:rPr lang="de-CH" sz="2000" dirty="0" err="1"/>
              <a:t>props.left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"&gt;{</a:t>
            </a:r>
            <a:r>
              <a:rPr lang="de-CH" sz="2000" dirty="0" err="1"/>
              <a:t>props.right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={&lt;</a:t>
            </a:r>
            <a:r>
              <a:rPr lang="de-CH" sz="2000" dirty="0" err="1"/>
              <a:t>Contacts</a:t>
            </a:r>
            <a:r>
              <a:rPr lang="de-CH" sz="2000" dirty="0"/>
              <a:t> /&gt;} </a:t>
            </a:r>
            <a:r>
              <a:rPr lang="de-CH" sz="2000" dirty="0" err="1"/>
              <a:t>right</a:t>
            </a:r>
            <a:r>
              <a:rPr lang="de-CH" sz="2000" dirty="0"/>
              <a:t>={&lt;Chat /&gt;}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&lt;div&gt;{</a:t>
            </a:r>
            <a:r>
              <a:rPr lang="de-CH" sz="2000" dirty="0" err="1"/>
              <a:t>props.children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&lt;h1 </a:t>
            </a:r>
            <a:r>
              <a:rPr lang="de-CH" sz="2000" dirty="0" err="1"/>
              <a:t>className</a:t>
            </a:r>
            <a:r>
              <a:rPr lang="de-CH" sz="2000" dirty="0"/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&lt;p </a:t>
            </a:r>
            <a:r>
              <a:rPr lang="de-CH" sz="2000" dirty="0" err="1"/>
              <a:t>className</a:t>
            </a:r>
            <a:r>
              <a:rPr lang="de-CH" sz="2000" dirty="0"/>
              <a:t>="Dialog-message"&gt;</a:t>
            </a:r>
            <a:r>
              <a:rPr lang="de-CH" sz="2000" dirty="0" err="1"/>
              <a:t>Thank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visiting</a:t>
            </a:r>
            <a:r>
              <a:rPr lang="de-CH" sz="2000" dirty="0"/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:a16="http://schemas.microsoft.com/office/drawing/2014/main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:a16="http://schemas.microsoft.com/office/drawing/2014/main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br>
              <a:rPr lang="de-CH" dirty="0"/>
            </a:br>
            <a:r>
              <a:rPr lang="de-CH" dirty="0">
                <a:hlinkClick r:id="rId2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br>
              <a:rPr lang="de-CH" dirty="0"/>
            </a:br>
            <a:r>
              <a:rPr lang="de-CH" dirty="0">
                <a:hlinkClick r:id="rId3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:a16="http://schemas.microsoft.com/office/drawing/2014/main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https://rxjs-dev.firebaseapp.com/</a:t>
            </a:r>
          </a:p>
          <a:p>
            <a:r>
              <a:rPr lang="de-CH" dirty="0"/>
              <a:t>Alte Dokumentation:	</a:t>
            </a:r>
            <a:r>
              <a:rPr lang="de-CH" dirty="0">
                <a:hlinkClick r:id="rId2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2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3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4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Behebe 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errror</a:t>
            </a:r>
            <a:r>
              <a:rPr lang="de-CH" dirty="0"/>
              <a:t>» erzeugt einen Fehler</a:t>
            </a:r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1281</Words>
  <Application>Microsoft Office PowerPoint</Application>
  <PresentationFormat>Benutzerdefiniert</PresentationFormat>
  <Paragraphs>357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9" baseType="lpstr">
      <vt:lpstr>Arial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102</cp:revision>
  <dcterms:created xsi:type="dcterms:W3CDTF">2018-10-02T16:12:54Z</dcterms:created>
  <dcterms:modified xsi:type="dcterms:W3CDTF">2018-10-30T21:45:27Z</dcterms:modified>
</cp:coreProperties>
</file>