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8" r:id="rId7"/>
    <p:sldId id="262" r:id="rId8"/>
    <p:sldId id="269" r:id="rId9"/>
    <p:sldId id="263" r:id="rId10"/>
    <p:sldId id="264" r:id="rId11"/>
    <p:sldId id="266" r:id="rId12"/>
    <p:sldId id="265" r:id="rId13"/>
    <p:sldId id="270" r:id="rId14"/>
    <p:sldId id="267" r:id="rId15"/>
    <p:sldId id="271" r:id="rId16"/>
    <p:sldId id="272" r:id="rId17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894" autoAdjust="0"/>
  </p:normalViewPr>
  <p:slideViewPr>
    <p:cSldViewPr showGuides="1">
      <p:cViewPr varScale="1">
        <p:scale>
          <a:sx n="83" d="100"/>
          <a:sy n="83" d="100"/>
        </p:scale>
        <p:origin x="1085" y="7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05.10.2018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05.10.2018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05.10.2018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05.10.2018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05.10.2018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05.10.2018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05.10.2018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r>
              <a:rPr lang="de-CH" dirty="0"/>
              <a:t>}</a:t>
            </a:r>
          </a:p>
          <a:p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</a:t>
            </a:r>
            <a:r>
              <a:rPr lang="de-CH" dirty="0" err="1"/>
              <a:t>props</a:t>
            </a:r>
            <a:r>
              <a:rPr lang="de-CH" dirty="0"/>
              <a:t> können Werte oder </a:t>
            </a:r>
            <a:r>
              <a:rPr lang="de-CH" dirty="0" err="1"/>
              <a:t>EventListener</a:t>
            </a:r>
            <a:r>
              <a:rPr lang="de-CH" dirty="0"/>
              <a:t> an eine Komponente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ein Event eine Methode aufruft, dann muss diese vorher (z.B. im </a:t>
            </a:r>
            <a:r>
              <a:rPr lang="de-CH" dirty="0" err="1"/>
              <a:t>Constructor</a:t>
            </a:r>
            <a:r>
              <a:rPr lang="de-CH" dirty="0"/>
              <a:t>) eine Referenz auf </a:t>
            </a:r>
            <a:r>
              <a:rPr lang="de-CH" dirty="0" err="1"/>
              <a:t>this</a:t>
            </a:r>
            <a:r>
              <a:rPr lang="de-CH" dirty="0"/>
              <a:t> erhalten</a:t>
            </a:r>
            <a:br>
              <a:rPr lang="de-CH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96064B-0E5B-432E-B9AF-DED514BD1E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  <a:p>
            <a:r>
              <a:rPr lang="de-CH" dirty="0" err="1"/>
              <a:t>ErrorBoundary</a:t>
            </a:r>
            <a:endParaRPr lang="de-CH" dirty="0"/>
          </a:p>
          <a:p>
            <a:r>
              <a:rPr lang="de-CH" dirty="0" err="1"/>
              <a:t>Materialize</a:t>
            </a:r>
            <a:endParaRPr lang="de-CH" dirty="0"/>
          </a:p>
          <a:p>
            <a:r>
              <a:rPr lang="de-CH" dirty="0" err="1"/>
              <a:t>RxJS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 (Demo)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  <a:br>
              <a:rPr lang="de-CH" dirty="0"/>
            </a:br>
            <a:r>
              <a:rPr lang="de-CH" dirty="0"/>
              <a:t>Diese gibt ein JSX zurück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434</Words>
  <Application>Microsoft Office PowerPoint</Application>
  <PresentationFormat>Benutzerdefiniert</PresentationFormat>
  <Paragraphs>117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Attribute</vt:lpstr>
      <vt:lpstr>Übung 3</vt:lpstr>
      <vt:lpstr>Den Zustand nach oben weitergeben</vt:lpstr>
      <vt:lpstr>Übung 4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Markus Borer</cp:lastModifiedBy>
  <cp:revision>40</cp:revision>
  <dcterms:created xsi:type="dcterms:W3CDTF">2018-10-02T16:12:54Z</dcterms:created>
  <dcterms:modified xsi:type="dcterms:W3CDTF">2018-10-05T08:00:53Z</dcterms:modified>
</cp:coreProperties>
</file>