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85" r:id="rId28"/>
    <p:sldId id="278" r:id="rId29"/>
    <p:sldId id="272" r:id="rId30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5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884</Words>
  <Application>Microsoft Office PowerPoint</Application>
  <PresentationFormat>Benutzerdefiniert</PresentationFormat>
  <Paragraphs>245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Tools</vt:lpstr>
      <vt:lpstr>Materialize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80</cp:revision>
  <dcterms:created xsi:type="dcterms:W3CDTF">2018-10-02T16:12:54Z</dcterms:created>
  <dcterms:modified xsi:type="dcterms:W3CDTF">2018-10-17T19:03:45Z</dcterms:modified>
</cp:coreProperties>
</file>