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68" r:id="rId7"/>
    <p:sldId id="262" r:id="rId8"/>
    <p:sldId id="269" r:id="rId9"/>
    <p:sldId id="263" r:id="rId10"/>
    <p:sldId id="264" r:id="rId11"/>
    <p:sldId id="266" r:id="rId12"/>
    <p:sldId id="265" r:id="rId13"/>
    <p:sldId id="270" r:id="rId14"/>
    <p:sldId id="267" r:id="rId15"/>
    <p:sldId id="271" r:id="rId16"/>
    <p:sldId id="272" r:id="rId17"/>
  </p:sldIdLst>
  <p:sldSz cx="11522075" cy="64801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>
          <p15:clr>
            <a:srgbClr val="A4A3A4"/>
          </p15:clr>
        </p15:guide>
        <p15:guide id="2" orient="horz" pos="952">
          <p15:clr>
            <a:srgbClr val="A4A3A4"/>
          </p15:clr>
        </p15:guide>
        <p15:guide id="3" orient="horz" pos="3901">
          <p15:clr>
            <a:srgbClr val="A4A3A4"/>
          </p15:clr>
        </p15:guide>
        <p15:guide id="4" orient="horz" pos="408">
          <p15:clr>
            <a:srgbClr val="A4A3A4"/>
          </p15:clr>
        </p15:guide>
        <p15:guide id="5" pos="6940">
          <p15:clr>
            <a:srgbClr val="A4A3A4"/>
          </p15:clr>
        </p15:guide>
        <p15:guide id="6" pos="363">
          <p15:clr>
            <a:srgbClr val="A4A3A4"/>
          </p15:clr>
        </p15:guide>
        <p15:guide id="7" pos="6441">
          <p15:clr>
            <a:srgbClr val="A4A3A4"/>
          </p15:clr>
        </p15:guide>
        <p15:guide id="8" pos="3311">
          <p15:clr>
            <a:srgbClr val="A4A3A4"/>
          </p15:clr>
        </p15:guide>
        <p15:guide id="9" pos="3493">
          <p15:clr>
            <a:srgbClr val="A4A3A4"/>
          </p15:clr>
        </p15:guide>
        <p15:guide id="10" pos="2631">
          <p15:clr>
            <a:srgbClr val="A4A3A4"/>
          </p15:clr>
        </p15:guide>
        <p15:guide id="11" pos="2813">
          <p15:clr>
            <a:srgbClr val="A4A3A4"/>
          </p15:clr>
        </p15:guide>
        <p15:guide id="12" pos="5081">
          <p15:clr>
            <a:srgbClr val="A4A3A4"/>
          </p15:clr>
        </p15:guide>
        <p15:guide id="13" pos="5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32" autoAdjust="0"/>
    <p:restoredTop sz="94894" autoAdjust="0"/>
  </p:normalViewPr>
  <p:slideViewPr>
    <p:cSldViewPr showGuides="1">
      <p:cViewPr varScale="1">
        <p:scale>
          <a:sx n="83" d="100"/>
          <a:sy n="83" d="100"/>
        </p:scale>
        <p:origin x="1085" y="72"/>
      </p:cViewPr>
      <p:guideLst>
        <p:guide orient="horz" pos="227"/>
        <p:guide orient="horz" pos="952"/>
        <p:guide orient="horz" pos="3901"/>
        <p:guide orient="horz" pos="408"/>
        <p:guide pos="6940"/>
        <p:guide pos="363"/>
        <p:guide pos="6441"/>
        <p:guide pos="3311"/>
        <p:guide pos="3493"/>
        <p:guide pos="2631"/>
        <p:guide pos="2813"/>
        <p:guide pos="5081"/>
        <p:guide pos="52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8900-6234-440B-A027-38F10FF7E2F1}" type="datetimeFigureOut">
              <a:rPr lang="de-DE" smtClean="0"/>
              <a:t>04.10.2018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C3873-BA08-40A5-BDCC-B6406E6CD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48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b="0" kern="1200">
        <a:solidFill>
          <a:schemeClr val="tx1"/>
        </a:solidFill>
        <a:latin typeface="Open Sans Semibold" panose="020B0706030804020204" pitchFamily="34" charset="0"/>
        <a:ea typeface="Open Sans Semibold" panose="020B0706030804020204" pitchFamily="34" charset="0"/>
        <a:cs typeface="Open Sans Semibold" panose="020B0706030804020204" pitchFamily="34" charset="0"/>
      </a:defRPr>
    </a:lvl1pPr>
    <a:lvl2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80000" algn="l" defTabSz="914400" rtl="0" eaLnBrk="1" latinLnBrk="0" hangingPunct="1">
      <a:defRPr sz="1400" i="1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5510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B96D-9616-4176-AEF6-AF1317711023}" type="datetime1">
              <a:rPr lang="de-DE" smtClean="0"/>
              <a:t>04.10.2018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10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886E-8C9D-4E97-9EB5-D99BA89A8533}" type="datetime1">
              <a:rPr lang="de-DE" smtClean="0"/>
              <a:t>04.10.2018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969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BF69B3-62E3-4AF4-971E-1AB7F9FB69DD}" type="datetime1">
              <a:rPr lang="de-DE" smtClean="0"/>
              <a:t>04.10.2018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5146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127A-2E85-486B-8AA5-E90E3CCEC0E9}" type="datetime1">
              <a:rPr lang="de-DE" smtClean="0"/>
              <a:t>04.10.2018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86238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4FEDFCE-8709-4D76-8036-EE5278C2237F}" type="datetime1">
              <a:rPr lang="de-DE" smtClean="0"/>
              <a:t>04.10.2018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8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04.10.2018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084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782B8C6-A2A3-4B66-A839-DF7B16517350}" type="datetime1">
              <a:rPr lang="de-DE" smtClean="0"/>
              <a:t>04.10.2018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2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13A7-6296-4A54-8C64-66A02EB71342}" type="datetime1">
              <a:rPr lang="de-DE" smtClean="0"/>
              <a:t>04.10.2018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1932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8129-6AB0-4316-89DD-05AD9ABD1F9D}" type="datetime1">
              <a:rPr lang="de-DE" smtClean="0"/>
              <a:t>04.10.2018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AE75-8AA0-449D-989F-B1E818A5B67A}" type="datetime1">
              <a:rPr lang="de-DE" smtClean="0"/>
              <a:t>04.10.2018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73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07A7-0ED1-4138-9FBD-0F4825E4365D}" type="datetime1">
              <a:rPr lang="de-DE" smtClean="0"/>
              <a:t>04.10.2018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50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3ADA-15EC-46F2-B124-7B3EABB341FC}" type="datetime1">
              <a:rPr lang="de-DE" smtClean="0"/>
              <a:t>04.10.2018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8066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6289-DF57-4F0A-9158-80987495B444}" type="datetime1">
              <a:rPr lang="de-DE" smtClean="0"/>
              <a:t>04.10.2018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831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fld id="{30694A65-3AA1-42B9-B750-09273D0D99B8}" type="datetime1">
              <a:rPr lang="de-DE" smtClean="0"/>
              <a:t>04.10.2018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8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6" r:id="rId12"/>
    <p:sldLayoutId id="2147483687" r:id="rId13"/>
    <p:sldLayoutId id="2147483685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17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18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18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pic>
        <p:nvPicPr>
          <p:cNvPr id="1026" name="Picture 2" descr="Bildergebnis fÃ¼r react">
            <a:extLst>
              <a:ext uri="{FF2B5EF4-FFF2-40B4-BE49-F238E27FC236}">
                <a16:creationId xmlns:a16="http://schemas.microsoft.com/office/drawing/2014/main" id="{829FFD09-EFA1-4ACA-886F-A45FA7CD8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5667" y="2278411"/>
            <a:ext cx="4474900" cy="316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Ã¼r react materialize">
            <a:extLst>
              <a:ext uri="{FF2B5EF4-FFF2-40B4-BE49-F238E27FC236}">
                <a16:creationId xmlns:a16="http://schemas.microsoft.com/office/drawing/2014/main" id="{8C0A3339-03B8-4017-9609-4DC76A731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733" y="2406512"/>
            <a:ext cx="2906287" cy="29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Ã¼r materialize">
            <a:extLst>
              <a:ext uri="{FF2B5EF4-FFF2-40B4-BE49-F238E27FC236}">
                <a16:creationId xmlns:a16="http://schemas.microsoft.com/office/drawing/2014/main" id="{6B3A1825-2670-4778-8FC5-43386939D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061" y="2488905"/>
            <a:ext cx="2739685" cy="273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Ã¼r rxjs">
            <a:extLst>
              <a:ext uri="{FF2B5EF4-FFF2-40B4-BE49-F238E27FC236}">
                <a16:creationId xmlns:a16="http://schemas.microsoft.com/office/drawing/2014/main" id="{FF2589F7-8232-43CB-9B06-B819D249A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389" y="2614325"/>
            <a:ext cx="2488846" cy="248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5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F5AC9-4037-40B1-9918-570F8D4A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Timer</a:t>
            </a:r>
            <a:r>
              <a:rPr lang="de-CH" dirty="0"/>
              <a:t> starten und stoppen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05C0B8-C520-4633-A9A6-72F6195A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04.10.2018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66A057-EB10-46B8-97E0-99320985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73468D-A9D3-4D74-BE6E-8B5ECEB5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821D71A-5EC1-4867-9139-31BF6502F1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componentDidMount</a:t>
            </a:r>
            <a:r>
              <a:rPr lang="de-CH" dirty="0"/>
              <a:t>() {</a:t>
            </a:r>
          </a:p>
          <a:p>
            <a:r>
              <a:rPr lang="de-CH" dirty="0"/>
              <a:t>	</a:t>
            </a:r>
            <a:r>
              <a:rPr lang="de-CH" dirty="0" err="1"/>
              <a:t>this.timerID</a:t>
            </a:r>
            <a:r>
              <a:rPr lang="de-CH" dirty="0"/>
              <a:t> = </a:t>
            </a:r>
            <a:r>
              <a:rPr lang="de-CH" dirty="0" err="1"/>
              <a:t>setInterval</a:t>
            </a:r>
            <a:r>
              <a:rPr lang="de-CH" dirty="0"/>
              <a:t>(() =&gt; </a:t>
            </a:r>
            <a:r>
              <a:rPr lang="de-CH" dirty="0" err="1"/>
              <a:t>this.tick</a:t>
            </a:r>
            <a:r>
              <a:rPr lang="de-CH" dirty="0"/>
              <a:t>(), 1000);</a:t>
            </a:r>
          </a:p>
          <a:p>
            <a:r>
              <a:rPr lang="de-CH" dirty="0"/>
              <a:t>}</a:t>
            </a:r>
          </a:p>
          <a:p>
            <a:br>
              <a:rPr lang="de-CH" dirty="0"/>
            </a:br>
            <a:r>
              <a:rPr lang="de-CH" dirty="0" err="1"/>
              <a:t>componentWillUnmount</a:t>
            </a:r>
            <a:r>
              <a:rPr lang="de-CH" dirty="0"/>
              <a:t>() {</a:t>
            </a:r>
          </a:p>
          <a:p>
            <a:r>
              <a:rPr lang="de-CH" dirty="0"/>
              <a:t>	</a:t>
            </a:r>
            <a:r>
              <a:rPr lang="de-CH" dirty="0" err="1"/>
              <a:t>clearInterval</a:t>
            </a:r>
            <a:r>
              <a:rPr lang="de-CH" dirty="0"/>
              <a:t>(</a:t>
            </a:r>
            <a:r>
              <a:rPr lang="de-CH" dirty="0" err="1"/>
              <a:t>this.timerID</a:t>
            </a:r>
            <a:r>
              <a:rPr lang="de-CH" dirty="0"/>
              <a:t>);</a:t>
            </a:r>
          </a:p>
          <a:p>
            <a:r>
              <a:rPr lang="de-CH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3666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D460E-0B2B-44FD-B746-194A16BD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8DC8B8-5366-41F8-8AFA-7871829A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04.10.2018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971EBA-44D6-4477-93E3-1B788DA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67899-16A0-4E9B-9BB8-2EC81AE3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EAF9B5-C30D-4536-A717-867AA1D174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Mit </a:t>
            </a:r>
            <a:r>
              <a:rPr lang="de-CH" dirty="0" err="1"/>
              <a:t>props</a:t>
            </a:r>
            <a:r>
              <a:rPr lang="de-CH" dirty="0"/>
              <a:t> können Werte oder </a:t>
            </a:r>
            <a:r>
              <a:rPr lang="de-CH" dirty="0" err="1"/>
              <a:t>EventListener</a:t>
            </a:r>
            <a:r>
              <a:rPr lang="de-CH" dirty="0"/>
              <a:t> an eine Komponente übergeben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Sie sind </a:t>
            </a:r>
            <a:r>
              <a:rPr lang="de-CH" dirty="0" err="1"/>
              <a:t>readOnly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3077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Attribute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04.10.2018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Attribute sind in </a:t>
            </a:r>
            <a:r>
              <a:rPr lang="de-CH" dirty="0" err="1"/>
              <a:t>camelCase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onclick</a:t>
            </a:r>
            <a:r>
              <a:rPr lang="de-CH" dirty="0"/>
              <a:t> -&gt; </a:t>
            </a:r>
            <a:r>
              <a:rPr lang="de-CH" dirty="0" err="1"/>
              <a:t>onClick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tabindex</a:t>
            </a:r>
            <a:r>
              <a:rPr lang="de-CH" dirty="0"/>
              <a:t> -&gt; </a:t>
            </a:r>
            <a:r>
              <a:rPr lang="de-CH" dirty="0" err="1"/>
              <a:t>tabIndex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class</a:t>
            </a:r>
            <a:r>
              <a:rPr lang="de-CH" dirty="0"/>
              <a:t> -&gt; </a:t>
            </a:r>
            <a:r>
              <a:rPr lang="de-CH" dirty="0" err="1"/>
              <a:t>className</a:t>
            </a:r>
            <a:r>
              <a:rPr lang="de-CH" dirty="0"/>
              <a:t> (</a:t>
            </a:r>
            <a:r>
              <a:rPr lang="de-CH" dirty="0" err="1"/>
              <a:t>class</a:t>
            </a:r>
            <a:r>
              <a:rPr lang="de-CH" dirty="0"/>
              <a:t> ist in JavaScript bereits benutzt)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Attribute können </a:t>
            </a:r>
            <a:r>
              <a:rPr lang="de-CH" dirty="0" err="1"/>
              <a:t>EventListener</a:t>
            </a:r>
            <a:r>
              <a:rPr lang="de-CH" dirty="0"/>
              <a:t> sein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onClick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onChange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98822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D460E-0B2B-44FD-B746-194A16BD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8DC8B8-5366-41F8-8AFA-7871829A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04.10.2018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971EBA-44D6-4477-93E3-1B788DA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67899-16A0-4E9B-9BB8-2EC81AE3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EAF9B5-C30D-4536-A717-867AA1D174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Erstelle eine Login-Klasse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Diese zeigt einen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Button-Text wechselt bei jedem Klick zwischen Login und Logout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Wenn der Benutzer </a:t>
            </a:r>
            <a:r>
              <a:rPr lang="de-CH" dirty="0" err="1"/>
              <a:t>eingelogged</a:t>
            </a:r>
            <a:r>
              <a:rPr lang="de-CH" dirty="0"/>
              <a:t> ist, dann wird eine Welcome-Message angezeigt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Name in der Welcome-Message kommt aus den </a:t>
            </a:r>
            <a:r>
              <a:rPr lang="de-CH" dirty="0" err="1"/>
              <a:t>props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Wenn ein Event eine Methode aufruft, dann muss diese vorher (z.B. im </a:t>
            </a:r>
            <a:r>
              <a:rPr lang="de-CH" dirty="0" err="1"/>
              <a:t>Constructor</a:t>
            </a:r>
            <a:r>
              <a:rPr lang="de-CH" dirty="0"/>
              <a:t>) eine Referenz auf </a:t>
            </a:r>
            <a:r>
              <a:rPr lang="de-CH" dirty="0" err="1"/>
              <a:t>this</a:t>
            </a:r>
            <a:r>
              <a:rPr lang="de-CH" dirty="0"/>
              <a:t> erhalten</a:t>
            </a:r>
            <a:br>
              <a:rPr lang="de-CH" dirty="0"/>
            </a:br>
            <a:r>
              <a:rPr lang="en-US" dirty="0" err="1"/>
              <a:t>this.onClick</a:t>
            </a:r>
            <a:r>
              <a:rPr lang="en-US" dirty="0"/>
              <a:t> = </a:t>
            </a:r>
            <a:r>
              <a:rPr lang="en-US" dirty="0" err="1"/>
              <a:t>this.onClick.bind</a:t>
            </a:r>
            <a:r>
              <a:rPr lang="en-US" dirty="0"/>
              <a:t>(this);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2321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4A889-83B6-40F0-B935-DCD9702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Den Zustand nach oben weitergeben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9389F1-AFAC-4D9A-9486-7B3544E4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04.10.2018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17CDFF-C508-4955-98A7-5D2E28C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0D8EC7-F317-4347-B4EE-CB89484C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64D975-EAE2-4ADB-A844-D88FA8C3AA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 Zustand muss in der obersten Komponente gespeichert werden, welche ihn kennen muss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 </a:t>
            </a:r>
            <a:r>
              <a:rPr lang="de-CH" dirty="0" err="1"/>
              <a:t>props</a:t>
            </a:r>
            <a:r>
              <a:rPr lang="de-CH" dirty="0"/>
              <a:t> kann er an untergeordnete Komponenten übergeben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 </a:t>
            </a:r>
            <a:r>
              <a:rPr lang="de-CH" dirty="0" err="1"/>
              <a:t>props</a:t>
            </a:r>
            <a:r>
              <a:rPr lang="de-CH" dirty="0"/>
              <a:t> (</a:t>
            </a:r>
            <a:r>
              <a:rPr lang="de-CH" dirty="0" err="1"/>
              <a:t>EventListener</a:t>
            </a:r>
            <a:r>
              <a:rPr lang="de-CH" dirty="0"/>
              <a:t>) kann er von untergeordneten Komponenten manipuliert werden</a:t>
            </a:r>
          </a:p>
        </p:txBody>
      </p:sp>
    </p:spTree>
    <p:extLst>
      <p:ext uri="{BB962C8B-B14F-4D97-AF65-F5344CB8AC3E}">
        <p14:creationId xmlns:p14="http://schemas.microsoft.com/office/powerpoint/2010/main" val="2179362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4A889-83B6-40F0-B935-DCD9702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9389F1-AFAC-4D9A-9486-7B3544E4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04.10.2018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17CDFF-C508-4955-98A7-5D2E28C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0D8EC7-F317-4347-B4EE-CB89484C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64D975-EAE2-4ADB-A844-D88FA8C3AA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Verlagere die Information ob der Benutzer </a:t>
            </a:r>
            <a:r>
              <a:rPr lang="de-CH" dirty="0" err="1"/>
              <a:t>eingelogged</a:t>
            </a:r>
            <a:r>
              <a:rPr lang="de-CH" dirty="0"/>
              <a:t> ist von der Login-Klasse in die App-Klasse</a:t>
            </a:r>
          </a:p>
        </p:txBody>
      </p:sp>
    </p:spTree>
    <p:extLst>
      <p:ext uri="{BB962C8B-B14F-4D97-AF65-F5344CB8AC3E}">
        <p14:creationId xmlns:p14="http://schemas.microsoft.com/office/powerpoint/2010/main" val="3805764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D4AA2-6BD9-4FAA-BD20-ACECFEE1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E5015B-EB6F-4AE0-9B1D-F5BAD3EA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04.10.2018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F7C28A-F2DB-4863-8F13-4477C4B7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97CC81-6880-47A7-9EE7-930694B4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A96064B-0E5B-432E-B9AF-DED514BD1E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Personensuche</a:t>
            </a:r>
          </a:p>
          <a:p>
            <a:r>
              <a:rPr lang="de-CH" dirty="0" err="1"/>
              <a:t>ErrorBoundary</a:t>
            </a:r>
            <a:endParaRPr lang="de-CH" dirty="0"/>
          </a:p>
          <a:p>
            <a:r>
              <a:rPr lang="de-CH" dirty="0" err="1"/>
              <a:t>Materialize</a:t>
            </a:r>
            <a:endParaRPr lang="de-CH" dirty="0"/>
          </a:p>
          <a:p>
            <a:r>
              <a:rPr lang="de-CH" dirty="0" err="1"/>
              <a:t>RxJS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2803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5F3A0-10BD-46BB-A599-99C99D08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9F0A6B-49CE-4AD7-BF97-45CE42D6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04.10.2018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903670-E149-44F7-B376-AD678C4A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D18758-662B-449F-A0E9-6DFE7F50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BD01D8-02D5-427E-8BC7-18B2822F01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Einführung in </a:t>
            </a:r>
            <a:r>
              <a:rPr lang="de-CH" dirty="0" err="1"/>
              <a:t>React</a:t>
            </a:r>
            <a:r>
              <a:rPr lang="de-CH" dirty="0"/>
              <a:t>, </a:t>
            </a:r>
            <a:r>
              <a:rPr lang="de-CH" dirty="0" err="1"/>
              <a:t>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Einsatz von </a:t>
            </a:r>
            <a:r>
              <a:rPr lang="de-CH" dirty="0" err="1"/>
              <a:t>RxJS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Dazu bauen wir eine kleine Applikation (Demo)</a:t>
            </a:r>
          </a:p>
        </p:txBody>
      </p:sp>
    </p:spTree>
    <p:extLst>
      <p:ext uri="{BB962C8B-B14F-4D97-AF65-F5344CB8AC3E}">
        <p14:creationId xmlns:p14="http://schemas.microsoft.com/office/powerpoint/2010/main" val="216296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DB3E2-4658-409F-B031-17E1A0B0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resp. JSX (</a:t>
            </a:r>
            <a:r>
              <a:rPr lang="de-CH" b="1" i="1" dirty="0"/>
              <a:t>J</a:t>
            </a:r>
            <a:r>
              <a:rPr lang="de-CH" i="1" dirty="0"/>
              <a:t>ava</a:t>
            </a:r>
            <a:r>
              <a:rPr lang="de-CH" b="1" i="1" dirty="0"/>
              <a:t>S</a:t>
            </a:r>
            <a:r>
              <a:rPr lang="de-CH" i="1" dirty="0"/>
              <a:t>cript </a:t>
            </a:r>
            <a:r>
              <a:rPr lang="de-CH" b="1" i="1" dirty="0"/>
              <a:t>X</a:t>
            </a:r>
            <a:r>
              <a:rPr lang="de-CH" i="1" dirty="0"/>
              <a:t>ML)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80E1921-AE6D-41E3-A590-2E62A1F4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04.10.2018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8CDA32-906C-4021-8502-E9D836DB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CACBEF-72CB-446C-8EC8-42019FF0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05A3F6F-EEE0-400F-98F9-C2A6B8C379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 = ‘Markus Borer';</a:t>
            </a:r>
          </a:p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element</a:t>
            </a:r>
            <a:r>
              <a:rPr lang="de-CH" dirty="0"/>
              <a:t> = &lt;h1&gt;Hallo, {</a:t>
            </a:r>
            <a:r>
              <a:rPr lang="de-CH" dirty="0" err="1"/>
              <a:t>name</a:t>
            </a:r>
            <a:r>
              <a:rPr lang="de-CH" dirty="0"/>
              <a:t>}&lt;/h1&gt;;</a:t>
            </a:r>
          </a:p>
          <a:p>
            <a:endParaRPr lang="de-CH" dirty="0"/>
          </a:p>
          <a:p>
            <a:r>
              <a:rPr lang="de-CH" dirty="0" err="1"/>
              <a:t>ReactDOM.render</a:t>
            </a:r>
            <a:r>
              <a:rPr lang="de-CH" dirty="0"/>
              <a:t>(</a:t>
            </a:r>
          </a:p>
          <a:p>
            <a:r>
              <a:rPr lang="de-CH" dirty="0"/>
              <a:t>  </a:t>
            </a:r>
            <a:r>
              <a:rPr lang="de-CH" dirty="0" err="1"/>
              <a:t>element</a:t>
            </a:r>
            <a:r>
              <a:rPr lang="de-CH" dirty="0"/>
              <a:t>,</a:t>
            </a:r>
          </a:p>
          <a:p>
            <a:r>
              <a:rPr lang="de-CH" dirty="0"/>
              <a:t>  </a:t>
            </a:r>
            <a:r>
              <a:rPr lang="de-CH" dirty="0" err="1"/>
              <a:t>document.getElementById</a:t>
            </a:r>
            <a:r>
              <a:rPr lang="de-CH" dirty="0"/>
              <a:t>('root')</a:t>
            </a:r>
          </a:p>
          <a:p>
            <a:r>
              <a:rPr lang="de-CH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4559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35454-1B7A-4569-83B8-3FB8AD20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Applikation erstellen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1A6C03-37BC-4379-8658-907529B6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04.10.2018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217030-2252-4148-A2CE-3B187F8F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505F7D-B47C-4579-8695-2FFC1C43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4380C6-5408-4921-A602-0EC77F90E7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npx</a:t>
            </a:r>
            <a:r>
              <a:rPr lang="en-US" dirty="0"/>
              <a:t> create-react-app </a:t>
            </a:r>
            <a:r>
              <a:rPr lang="en-US" dirty="0" err="1"/>
              <a:t>PersonApp</a:t>
            </a:r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PersonApp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r>
              <a:rPr lang="en-US" dirty="0">
                <a:hlinkClick r:id="rId2"/>
              </a:rPr>
              <a:t>http://localhost:3000/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5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Elemente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04.10.2018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beginnen mit einem Grossbuchstaben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z.B.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sind Subklassen von </a:t>
            </a:r>
            <a:r>
              <a:rPr lang="de-CH" dirty="0" err="1"/>
              <a:t>React.Component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müssen im </a:t>
            </a:r>
            <a:r>
              <a:rPr lang="de-CH" dirty="0" err="1"/>
              <a:t>Constructor</a:t>
            </a:r>
            <a:r>
              <a:rPr lang="de-CH" dirty="0"/>
              <a:t> super(</a:t>
            </a:r>
            <a:r>
              <a:rPr lang="de-CH" dirty="0" err="1"/>
              <a:t>props</a:t>
            </a:r>
            <a:r>
              <a:rPr lang="de-CH" dirty="0"/>
              <a:t>) aufrufen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müssen die Methode </a:t>
            </a:r>
            <a:r>
              <a:rPr lang="de-CH" dirty="0" err="1"/>
              <a:t>render</a:t>
            </a:r>
            <a:r>
              <a:rPr lang="de-CH" dirty="0"/>
              <a:t> implementieren</a:t>
            </a:r>
            <a:br>
              <a:rPr lang="de-CH" dirty="0"/>
            </a:br>
            <a:r>
              <a:rPr lang="de-CH" dirty="0"/>
              <a:t>Diese gibt ein JSX zurück</a:t>
            </a:r>
          </a:p>
        </p:txBody>
      </p:sp>
    </p:spTree>
    <p:extLst>
      <p:ext uri="{BB962C8B-B14F-4D97-AF65-F5344CB8AC3E}">
        <p14:creationId xmlns:p14="http://schemas.microsoft.com/office/powerpoint/2010/main" val="220964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04.10.2018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>
                <a:sym typeface="Wingdings" panose="05000000000000000000" pitchFamily="2" charset="2"/>
              </a:rPr>
              <a:t>Timer</a:t>
            </a:r>
            <a:r>
              <a:rPr lang="de-CH" dirty="0">
                <a:sym typeface="Wingdings" panose="05000000000000000000" pitchFamily="2" charset="2"/>
              </a:rPr>
              <a:t>-Klasse erstellen und einbinden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Die </a:t>
            </a:r>
            <a:r>
              <a:rPr lang="de-CH" dirty="0" err="1">
                <a:sym typeface="Wingdings" panose="05000000000000000000" pitchFamily="2" charset="2"/>
              </a:rPr>
              <a:t>Timer</a:t>
            </a:r>
            <a:r>
              <a:rPr lang="de-CH" dirty="0">
                <a:sym typeface="Wingdings" panose="05000000000000000000" pitchFamily="2" charset="2"/>
              </a:rPr>
              <a:t>-Klasse soll die Uhrzeit anzeigen</a:t>
            </a:r>
            <a:br>
              <a:rPr lang="de-CH" dirty="0">
                <a:sym typeface="Wingdings" panose="05000000000000000000" pitchFamily="2" charset="2"/>
              </a:rPr>
            </a:br>
            <a:r>
              <a:rPr lang="de-CH" dirty="0" err="1">
                <a:sym typeface="Wingdings" panose="05000000000000000000" pitchFamily="2" charset="2"/>
              </a:rPr>
              <a:t>new</a:t>
            </a:r>
            <a:r>
              <a:rPr lang="de-CH" dirty="0">
                <a:sym typeface="Wingdings" panose="05000000000000000000" pitchFamily="2" charset="2"/>
              </a:rPr>
              <a:t> Date().</a:t>
            </a:r>
            <a:r>
              <a:rPr lang="de-CH" dirty="0" err="1">
                <a:sym typeface="Wingdings" panose="05000000000000000000" pitchFamily="2" charset="2"/>
              </a:rPr>
              <a:t>toLocaleTimeString</a:t>
            </a:r>
            <a:r>
              <a:rPr lang="de-CH" dirty="0">
                <a:sym typeface="Wingdings" panose="05000000000000000000" pitchFamily="2" charset="2"/>
              </a:rPr>
              <a:t>()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254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70DF6-1D5A-4021-BBA4-93A076BA4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3857BC-A23E-45C2-8967-CF0BE36D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04.10.2018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3CECAC-5EE5-45E6-8061-D8AAF9F2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7BA7DF-07D9-4172-A3A9-8DB27B19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1267438-BD90-451C-A230-CC7E366037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this.state</a:t>
            </a:r>
            <a:r>
              <a:rPr lang="en-US" dirty="0"/>
              <a:t> </a:t>
            </a:r>
            <a:r>
              <a:rPr lang="en-US" dirty="0" err="1"/>
              <a:t>speichert</a:t>
            </a:r>
            <a:r>
              <a:rPr lang="en-US" dirty="0"/>
              <a:t> den </a:t>
            </a:r>
            <a:r>
              <a:rPr lang="en-US" dirty="0" err="1"/>
              <a:t>Zustand</a:t>
            </a:r>
            <a:r>
              <a:rPr lang="en-US" dirty="0"/>
              <a:t> der </a:t>
            </a:r>
            <a:r>
              <a:rPr lang="en-US" dirty="0" err="1"/>
              <a:t>Komponente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Im</a:t>
            </a:r>
            <a:r>
              <a:rPr lang="en-US" dirty="0"/>
              <a:t> Constructor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this.state</a:t>
            </a:r>
            <a:r>
              <a:rPr lang="en-US" dirty="0"/>
              <a:t> </a:t>
            </a:r>
            <a:r>
              <a:rPr lang="en-US" dirty="0" err="1"/>
              <a:t>initialisiert</a:t>
            </a:r>
            <a:r>
              <a:rPr lang="en-US" dirty="0"/>
              <a:t> </a:t>
            </a:r>
            <a:r>
              <a:rPr lang="en-US" dirty="0" err="1"/>
              <a:t>werden</a:t>
            </a:r>
            <a:br>
              <a:rPr lang="en-US" dirty="0"/>
            </a:br>
            <a:r>
              <a:rPr lang="en-US" dirty="0" err="1"/>
              <a:t>this.state</a:t>
            </a:r>
            <a:r>
              <a:rPr lang="en-US" dirty="0"/>
              <a:t> = { date: new Date() };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Im JSX kann auf </a:t>
            </a:r>
            <a:r>
              <a:rPr lang="de-CH" dirty="0" err="1"/>
              <a:t>this.state</a:t>
            </a:r>
            <a:r>
              <a:rPr lang="de-CH" dirty="0"/>
              <a:t> zugegriffen werden</a:t>
            </a:r>
            <a:br>
              <a:rPr lang="de-CH" dirty="0"/>
            </a:br>
            <a:r>
              <a:rPr lang="de-CH" dirty="0"/>
              <a:t>&lt;div&gt;{</a:t>
            </a:r>
            <a:r>
              <a:rPr lang="de-CH" dirty="0" err="1"/>
              <a:t>this.state.date.toLocaleTimeString</a:t>
            </a:r>
            <a:r>
              <a:rPr lang="de-CH" dirty="0"/>
              <a:t>()}&lt;/div&gt;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Änderungen müssen über </a:t>
            </a:r>
            <a:r>
              <a:rPr lang="de-CH" dirty="0" err="1"/>
              <a:t>setState</a:t>
            </a:r>
            <a:r>
              <a:rPr lang="de-CH" dirty="0"/>
              <a:t> erfolgen</a:t>
            </a:r>
            <a:br>
              <a:rPr lang="de-CH" dirty="0"/>
            </a:br>
            <a:r>
              <a:rPr lang="en-US" dirty="0" err="1"/>
              <a:t>this.setState</a:t>
            </a:r>
            <a:r>
              <a:rPr lang="en-US" dirty="0"/>
              <a:t>({ date: new Date() });</a:t>
            </a:r>
            <a:br>
              <a:rPr lang="en-US" dirty="0"/>
            </a:br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die </a:t>
            </a:r>
            <a:r>
              <a:rPr lang="en-US" dirty="0" err="1"/>
              <a:t>übergebenen</a:t>
            </a:r>
            <a:r>
              <a:rPr lang="en-US" dirty="0"/>
              <a:t> Attribute </a:t>
            </a:r>
            <a:r>
              <a:rPr lang="en-US" dirty="0" err="1"/>
              <a:t>geändert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7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04.10.2018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Bringe</a:t>
            </a:r>
            <a:r>
              <a:rPr lang="en-US" dirty="0">
                <a:sym typeface="Wingdings" panose="05000000000000000000" pitchFamily="2" charset="2"/>
              </a:rPr>
              <a:t> die </a:t>
            </a:r>
            <a:r>
              <a:rPr lang="en-US" dirty="0" err="1">
                <a:sym typeface="Wingdings" panose="05000000000000000000" pitchFamily="2" charset="2"/>
              </a:rPr>
              <a:t>Uhr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zum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ticken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Tipp: </a:t>
            </a:r>
            <a:r>
              <a:rPr lang="en-US" dirty="0" err="1">
                <a:sym typeface="Wingdings" panose="05000000000000000000" pitchFamily="2" charset="2"/>
              </a:rPr>
              <a:t>setInterval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227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C37EF-4C5F-4AA5-99A0-0F366D81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Lifecycles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C0CD2F-49CF-42A9-8438-801CE1CB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04.10.2018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57B273-F13C-4F69-89F8-68317B43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5CFF78-1AAA-4EF5-9E9A-24C4BBBD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9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3CE9483-8950-486B-B41D-7A66F10224C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19914" y="1511300"/>
            <a:ext cx="7961522" cy="46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68522"/>
      </p:ext>
    </p:extLst>
  </p:cSld>
  <p:clrMapOvr>
    <a:masterClrMapping/>
  </p:clrMapOvr>
</p:sld>
</file>

<file path=ppt/theme/theme1.xml><?xml version="1.0" encoding="utf-8"?>
<a:theme xmlns:a="http://schemas.openxmlformats.org/drawingml/2006/main" name="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adesso_Template_16zu9</Template>
  <TotalTime>0</TotalTime>
  <Words>430</Words>
  <Application>Microsoft Office PowerPoint</Application>
  <PresentationFormat>Benutzerdefiniert</PresentationFormat>
  <Paragraphs>117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Open Sans</vt:lpstr>
      <vt:lpstr>Open Sans Semibold</vt:lpstr>
      <vt:lpstr>Symbol</vt:lpstr>
      <vt:lpstr>Wingdings</vt:lpstr>
      <vt:lpstr>ADESSO-2016</vt:lpstr>
      <vt:lpstr>React, Materialize, RxJS</vt:lpstr>
      <vt:lpstr>Ziel</vt:lpstr>
      <vt:lpstr>React resp. JSX (JavaScript XML)</vt:lpstr>
      <vt:lpstr>Applikation erstellen</vt:lpstr>
      <vt:lpstr>Elemente</vt:lpstr>
      <vt:lpstr>Übung</vt:lpstr>
      <vt:lpstr>State</vt:lpstr>
      <vt:lpstr>Übung</vt:lpstr>
      <vt:lpstr>Lifecycles</vt:lpstr>
      <vt:lpstr>Timer starten und stoppen</vt:lpstr>
      <vt:lpstr>Props</vt:lpstr>
      <vt:lpstr>Attribute</vt:lpstr>
      <vt:lpstr>Übung</vt:lpstr>
      <vt:lpstr>Den Zustand nach oben weitergeben</vt:lpstr>
      <vt:lpstr>Übung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Borer</dc:creator>
  <cp:lastModifiedBy>Markus Borer</cp:lastModifiedBy>
  <cp:revision>35</cp:revision>
  <dcterms:created xsi:type="dcterms:W3CDTF">2018-10-02T16:12:54Z</dcterms:created>
  <dcterms:modified xsi:type="dcterms:W3CDTF">2018-10-04T20:50:36Z</dcterms:modified>
</cp:coreProperties>
</file>