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02.10.2018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02.10.2018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PersonApp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PersonApp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Naming</a:t>
            </a:r>
            <a:r>
              <a:rPr lang="de-CH" dirty="0"/>
              <a:t> </a:t>
            </a:r>
            <a:r>
              <a:rPr lang="de-CH" dirty="0" err="1"/>
              <a:t>conventions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141</Words>
  <Application>Microsoft Office PowerPoint</Application>
  <PresentationFormat>Benutzerdefiniert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JSX (JavaScript XML)</vt:lpstr>
      <vt:lpstr>Applikation erstellen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10</cp:revision>
  <dcterms:created xsi:type="dcterms:W3CDTF">2018-10-02T16:12:54Z</dcterms:created>
  <dcterms:modified xsi:type="dcterms:W3CDTF">2018-10-02T20:51:27Z</dcterms:modified>
</cp:coreProperties>
</file>