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83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0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6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1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8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25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98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22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0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88CA-3208-4BB6-8205-B7D97D618A1C}" type="datetimeFigureOut">
              <a:rPr lang="sv-SE" smtClean="0"/>
              <a:t>2016-01-21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78F0-FFBF-4E41-A652-B95E48E82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13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589114"/>
            <a:ext cx="424847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ARDUINO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443118" y="226425"/>
            <a:ext cx="1008112" cy="55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oup 16"/>
          <p:cNvGrpSpPr/>
          <p:nvPr/>
        </p:nvGrpSpPr>
        <p:grpSpPr>
          <a:xfrm>
            <a:off x="6660232" y="910622"/>
            <a:ext cx="1597979" cy="5109091"/>
            <a:chOff x="7236296" y="908720"/>
            <a:chExt cx="1597979" cy="5109091"/>
          </a:xfrm>
        </p:grpSpPr>
        <p:sp>
          <p:nvSpPr>
            <p:cNvPr id="10" name="Rectangle 9"/>
            <p:cNvSpPr/>
            <p:nvPr/>
          </p:nvSpPr>
          <p:spPr>
            <a:xfrm>
              <a:off x="7236296" y="4293096"/>
              <a:ext cx="1224136" cy="1656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6296" y="2564904"/>
              <a:ext cx="1224136" cy="1728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36296" y="908721"/>
              <a:ext cx="1224136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8304" y="908720"/>
              <a:ext cx="1368152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GROUND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ECHO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TRIG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+5 VOLT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GROUND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ECHO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TRIG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+5 VOLT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GROUND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ECHO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TRIG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sv-SE" dirty="0" smtClean="0"/>
                <a:t>+5 VOLT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8532440" y="980728"/>
              <a:ext cx="288032" cy="1584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8546243" y="2636911"/>
              <a:ext cx="288032" cy="1584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8546243" y="4329100"/>
              <a:ext cx="288032" cy="1584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02694" y="15900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Lot51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8302694" y="32462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Lot52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8302694" y="49384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Lot53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949463" y="4654786"/>
            <a:ext cx="288032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FONA</a:t>
            </a:r>
            <a:endParaRPr lang="sv-SE" dirty="0"/>
          </a:p>
        </p:txBody>
      </p:sp>
      <p:sp>
        <p:nvSpPr>
          <p:cNvPr id="21" name="TextBox 20"/>
          <p:cNvSpPr txBox="1"/>
          <p:nvPr/>
        </p:nvSpPr>
        <p:spPr>
          <a:xfrm>
            <a:off x="3131840" y="4660010"/>
            <a:ext cx="756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000" dirty="0" smtClean="0"/>
              <a:t>Vio</a:t>
            </a:r>
          </a:p>
          <a:p>
            <a:pPr algn="r"/>
            <a:r>
              <a:rPr lang="sv-SE" sz="1000" dirty="0" smtClean="0"/>
              <a:t>NS</a:t>
            </a:r>
          </a:p>
          <a:p>
            <a:pPr algn="r"/>
            <a:r>
              <a:rPr lang="sv-SE" sz="1000" dirty="0" smtClean="0"/>
              <a:t>RX</a:t>
            </a:r>
          </a:p>
          <a:p>
            <a:pPr algn="r"/>
            <a:r>
              <a:rPr lang="sv-SE" sz="1000" dirty="0" smtClean="0"/>
              <a:t>TX</a:t>
            </a:r>
          </a:p>
          <a:p>
            <a:pPr algn="r"/>
            <a:r>
              <a:rPr lang="sv-SE" sz="1000" dirty="0" smtClean="0"/>
              <a:t>RI</a:t>
            </a:r>
          </a:p>
          <a:p>
            <a:pPr algn="r"/>
            <a:r>
              <a:rPr lang="sv-SE" sz="1000" dirty="0" smtClean="0"/>
              <a:t>KEY</a:t>
            </a:r>
          </a:p>
          <a:p>
            <a:pPr algn="r"/>
            <a:r>
              <a:rPr lang="sv-SE" sz="1000" dirty="0" smtClean="0"/>
              <a:t>PS</a:t>
            </a:r>
          </a:p>
          <a:p>
            <a:pPr algn="r"/>
            <a:r>
              <a:rPr lang="sv-SE" sz="1000" dirty="0" smtClean="0"/>
              <a:t>RST</a:t>
            </a:r>
          </a:p>
          <a:p>
            <a:pPr algn="r"/>
            <a:r>
              <a:rPr lang="sv-SE" sz="1000" dirty="0" smtClean="0"/>
              <a:t>Speaker –</a:t>
            </a:r>
          </a:p>
          <a:p>
            <a:pPr algn="r"/>
            <a:r>
              <a:rPr lang="sv-SE" sz="1000" dirty="0" smtClean="0"/>
              <a:t>Speaker +</a:t>
            </a:r>
          </a:p>
          <a:p>
            <a:pPr algn="r"/>
            <a:r>
              <a:rPr lang="sv-SE" sz="1000" dirty="0" smtClean="0"/>
              <a:t>GROUND</a:t>
            </a:r>
          </a:p>
          <a:p>
            <a:pPr algn="r"/>
            <a:r>
              <a:rPr lang="sv-SE" sz="1000" dirty="0" smtClean="0"/>
              <a:t>Bat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51920" y="47957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1920" y="509135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51920" y="524759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51920" y="555048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1920" y="58551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51920" y="63092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39952" y="4666868"/>
            <a:ext cx="104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Arduino: IOREF</a:t>
            </a:r>
          </a:p>
          <a:p>
            <a:endParaRPr lang="sv-SE" sz="1000" dirty="0" smtClean="0"/>
          </a:p>
          <a:p>
            <a:r>
              <a:rPr lang="sv-SE" sz="1000" dirty="0" smtClean="0"/>
              <a:t>Arduino: 2</a:t>
            </a:r>
          </a:p>
          <a:p>
            <a:r>
              <a:rPr lang="sv-SE" sz="1000" dirty="0" smtClean="0"/>
              <a:t>Arduino: 3</a:t>
            </a:r>
          </a:p>
          <a:p>
            <a:endParaRPr lang="sv-SE" sz="1000" dirty="0" smtClean="0"/>
          </a:p>
          <a:p>
            <a:r>
              <a:rPr lang="sv-SE" sz="1000" dirty="0" smtClean="0"/>
              <a:t>GROUND</a:t>
            </a:r>
          </a:p>
          <a:p>
            <a:endParaRPr lang="sv-SE" sz="1000" dirty="0" smtClean="0"/>
          </a:p>
          <a:p>
            <a:r>
              <a:rPr lang="sv-SE" sz="1000" dirty="0" smtClean="0"/>
              <a:t>Arduino: 4</a:t>
            </a:r>
          </a:p>
          <a:p>
            <a:endParaRPr lang="sv-SE" sz="1000" dirty="0" smtClean="0"/>
          </a:p>
          <a:p>
            <a:endParaRPr lang="sv-SE" sz="1000" dirty="0" smtClean="0"/>
          </a:p>
          <a:p>
            <a:r>
              <a:rPr lang="sv-SE" sz="1000" dirty="0" smtClean="0"/>
              <a:t>GROUND</a:t>
            </a:r>
          </a:p>
          <a:p>
            <a:endParaRPr lang="sv-SE" sz="1000" dirty="0" smtClean="0"/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548416" y="2459382"/>
            <a:ext cx="1976978" cy="2554545"/>
            <a:chOff x="4806027" y="2280880"/>
            <a:chExt cx="1976978" cy="2554545"/>
          </a:xfrm>
        </p:grpSpPr>
        <p:sp>
          <p:nvSpPr>
            <p:cNvPr id="34" name="TextBox 33"/>
            <p:cNvSpPr txBox="1"/>
            <p:nvPr/>
          </p:nvSpPr>
          <p:spPr>
            <a:xfrm>
              <a:off x="4806027" y="2280880"/>
              <a:ext cx="75608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1000" dirty="0" smtClean="0"/>
                <a:t>Aref</a:t>
              </a:r>
            </a:p>
            <a:p>
              <a:pPr algn="r"/>
              <a:r>
                <a:rPr lang="sv-SE" sz="1000" dirty="0" smtClean="0"/>
                <a:t>Ground</a:t>
              </a:r>
            </a:p>
            <a:p>
              <a:pPr algn="r"/>
              <a:r>
                <a:rPr lang="sv-SE" sz="1000" dirty="0" smtClean="0"/>
                <a:t>Led 13</a:t>
              </a:r>
            </a:p>
            <a:p>
              <a:pPr algn="r"/>
              <a:r>
                <a:rPr lang="sv-SE" sz="1000" dirty="0" smtClean="0"/>
                <a:t>12</a:t>
              </a:r>
            </a:p>
            <a:p>
              <a:pPr algn="r"/>
              <a:r>
                <a:rPr lang="sv-SE" sz="1000" dirty="0" smtClean="0"/>
                <a:t>11</a:t>
              </a:r>
            </a:p>
            <a:p>
              <a:pPr algn="r"/>
              <a:r>
                <a:rPr lang="sv-SE" sz="1000" dirty="0" smtClean="0"/>
                <a:t>10</a:t>
              </a:r>
              <a:endParaRPr lang="sv-SE" sz="1000" dirty="0" smtClean="0"/>
            </a:p>
            <a:p>
              <a:pPr algn="r"/>
              <a:r>
                <a:rPr lang="sv-SE" sz="1000" dirty="0" smtClean="0"/>
                <a:t>9</a:t>
              </a:r>
            </a:p>
            <a:p>
              <a:pPr algn="r"/>
              <a:r>
                <a:rPr lang="sv-SE" sz="1000" dirty="0"/>
                <a:t>8</a:t>
              </a:r>
              <a:endParaRPr lang="sv-SE" sz="1000" dirty="0" smtClean="0"/>
            </a:p>
            <a:p>
              <a:pPr algn="r"/>
              <a:r>
                <a:rPr lang="sv-SE" sz="1000" dirty="0"/>
                <a:t>7</a:t>
              </a:r>
              <a:endParaRPr lang="sv-SE" sz="1000" dirty="0" smtClean="0"/>
            </a:p>
            <a:p>
              <a:pPr algn="r"/>
              <a:r>
                <a:rPr lang="sv-SE" sz="1000" dirty="0"/>
                <a:t>6</a:t>
              </a:r>
              <a:endParaRPr lang="sv-SE" sz="1000" dirty="0" smtClean="0"/>
            </a:p>
            <a:p>
              <a:pPr algn="r"/>
              <a:r>
                <a:rPr lang="sv-SE" sz="1000" dirty="0"/>
                <a:t>5</a:t>
              </a:r>
              <a:endParaRPr lang="sv-SE" sz="1000" dirty="0" smtClean="0"/>
            </a:p>
            <a:p>
              <a:pPr algn="r"/>
              <a:r>
                <a:rPr lang="sv-SE" sz="1000" dirty="0" smtClean="0"/>
                <a:t>4</a:t>
              </a:r>
            </a:p>
            <a:p>
              <a:pPr algn="r"/>
              <a:r>
                <a:rPr lang="sv-SE" sz="1000" dirty="0" smtClean="0"/>
                <a:t>3</a:t>
              </a:r>
            </a:p>
            <a:p>
              <a:pPr algn="r"/>
              <a:r>
                <a:rPr lang="sv-SE" sz="1000" dirty="0" smtClean="0"/>
                <a:t>2</a:t>
              </a:r>
            </a:p>
            <a:p>
              <a:pPr algn="r"/>
              <a:r>
                <a:rPr lang="sv-SE" sz="1000" dirty="0" smtClean="0"/>
                <a:t>Tx 1</a:t>
              </a:r>
            </a:p>
            <a:p>
              <a:pPr algn="r"/>
              <a:r>
                <a:rPr lang="sv-SE" sz="1000" dirty="0" smtClean="0"/>
                <a:t>Rx 0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544108" y="4399327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544108" y="424891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544108" y="4098501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544108" y="364502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544108" y="349164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44108" y="333825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44108" y="318487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544108" y="303148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43999" y="287810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868144" y="2294838"/>
              <a:ext cx="91486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v-SE" sz="1000" dirty="0" smtClean="0"/>
            </a:p>
            <a:p>
              <a:r>
                <a:rPr lang="sv-SE" sz="1000" dirty="0" smtClean="0"/>
                <a:t>Fona: Ground</a:t>
              </a:r>
            </a:p>
            <a:p>
              <a:endParaRPr lang="sv-SE" sz="1000" dirty="0" smtClean="0"/>
            </a:p>
            <a:p>
              <a:r>
                <a:rPr lang="sv-SE" sz="1000" dirty="0" smtClean="0"/>
                <a:t>Lot53: Echo</a:t>
              </a:r>
            </a:p>
            <a:p>
              <a:r>
                <a:rPr lang="sv-SE" sz="1000" dirty="0" smtClean="0"/>
                <a:t>Lot53: Trig</a:t>
              </a:r>
            </a:p>
            <a:p>
              <a:r>
                <a:rPr lang="sv-SE" sz="1000" dirty="0" smtClean="0"/>
                <a:t>Lot52: Echo</a:t>
              </a:r>
            </a:p>
            <a:p>
              <a:r>
                <a:rPr lang="sv-SE" sz="1000" dirty="0" smtClean="0"/>
                <a:t>Lot52: Trig</a:t>
              </a:r>
            </a:p>
            <a:p>
              <a:r>
                <a:rPr lang="sv-SE" sz="1000" dirty="0" smtClean="0"/>
                <a:t>Lot51: Echo</a:t>
              </a:r>
            </a:p>
            <a:p>
              <a:r>
                <a:rPr lang="sv-SE" sz="1000" dirty="0" smtClean="0"/>
                <a:t>Lot51: Trig</a:t>
              </a:r>
            </a:p>
            <a:p>
              <a:endParaRPr lang="sv-SE" sz="1000" dirty="0" smtClean="0"/>
            </a:p>
            <a:p>
              <a:endParaRPr lang="sv-SE" sz="1000" dirty="0" smtClean="0"/>
            </a:p>
            <a:p>
              <a:r>
                <a:rPr lang="sv-SE" sz="1000" dirty="0" smtClean="0"/>
                <a:t>Fona: RST</a:t>
              </a:r>
            </a:p>
            <a:p>
              <a:r>
                <a:rPr lang="sv-SE" sz="1000" dirty="0" smtClean="0"/>
                <a:t>Fona: TX</a:t>
              </a:r>
            </a:p>
            <a:p>
              <a:r>
                <a:rPr lang="sv-SE" sz="1000" dirty="0" smtClean="0"/>
                <a:t>Fona: RX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443118" y="28184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Vin (7-12Volt)</a:t>
            </a:r>
          </a:p>
          <a:p>
            <a:r>
              <a:rPr lang="sv-SE" sz="1200" dirty="0" smtClean="0"/>
              <a:t>Ground</a:t>
            </a:r>
            <a:endParaRPr lang="sv-SE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403648" y="-75578"/>
            <a:ext cx="2412394" cy="2401191"/>
            <a:chOff x="-2690937" y="332656"/>
            <a:chExt cx="2412394" cy="2401191"/>
          </a:xfrm>
        </p:grpSpPr>
        <p:sp>
          <p:nvSpPr>
            <p:cNvPr id="50" name="TextBox 49"/>
            <p:cNvSpPr txBox="1"/>
            <p:nvPr/>
          </p:nvSpPr>
          <p:spPr>
            <a:xfrm rot="5400000">
              <a:off x="-1877839" y="1146287"/>
              <a:ext cx="77446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/>
                <a:t>IOref</a:t>
              </a:r>
            </a:p>
            <a:p>
              <a:r>
                <a:rPr lang="sv-SE" sz="1000" dirty="0" smtClean="0"/>
                <a:t>Reset</a:t>
              </a:r>
            </a:p>
            <a:p>
              <a:r>
                <a:rPr lang="sv-SE" sz="1000" dirty="0" smtClean="0"/>
                <a:t>3.3V</a:t>
              </a:r>
            </a:p>
            <a:p>
              <a:r>
                <a:rPr lang="sv-SE" sz="1000" dirty="0" smtClean="0"/>
                <a:t>5V</a:t>
              </a:r>
            </a:p>
            <a:p>
              <a:r>
                <a:rPr lang="sv-SE" sz="1000" dirty="0" smtClean="0"/>
                <a:t>Ground</a:t>
              </a:r>
            </a:p>
            <a:p>
              <a:r>
                <a:rPr lang="sv-SE" sz="1000" dirty="0" smtClean="0"/>
                <a:t>Ground</a:t>
              </a:r>
            </a:p>
            <a:p>
              <a:r>
                <a:rPr lang="sv-SE" sz="1000" dirty="0" smtClean="0"/>
                <a:t>Vin (7-12V)</a:t>
              </a:r>
            </a:p>
            <a:p>
              <a:endParaRPr lang="sv-SE" sz="1000" dirty="0" smtClean="0"/>
            </a:p>
            <a:p>
              <a:r>
                <a:rPr lang="sv-SE" sz="1000" dirty="0" smtClean="0"/>
                <a:t>A0</a:t>
              </a:r>
            </a:p>
            <a:p>
              <a:r>
                <a:rPr lang="sv-SE" sz="1000" dirty="0" smtClean="0"/>
                <a:t>A1</a:t>
              </a:r>
            </a:p>
            <a:p>
              <a:r>
                <a:rPr lang="sv-SE" sz="1000" dirty="0" smtClean="0"/>
                <a:t>A2</a:t>
              </a:r>
            </a:p>
            <a:p>
              <a:r>
                <a:rPr lang="sv-SE" sz="1000" dirty="0" smtClean="0"/>
                <a:t>A3</a:t>
              </a:r>
            </a:p>
            <a:p>
              <a:r>
                <a:rPr lang="sv-SE" sz="1000" dirty="0" smtClean="0"/>
                <a:t>A4</a:t>
              </a:r>
            </a:p>
            <a:p>
              <a:r>
                <a:rPr lang="sv-SE" sz="1000" dirty="0" smtClean="0"/>
                <a:t>A5</a:t>
              </a:r>
            </a:p>
            <a:p>
              <a:endParaRPr lang="sv-SE" sz="1000" dirty="0" smtClean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16200000" flipV="1">
              <a:off x="-1353022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V="1">
              <a:off x="-1204401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V="1">
              <a:off x="-1046253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6200000" flipV="1">
              <a:off x="-590861" y="1779364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-1514386" y="1779473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5400000">
              <a:off x="-1528418" y="412980"/>
              <a:ext cx="13301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1000" dirty="0" smtClean="0"/>
                <a:t>Fona: Vio</a:t>
              </a:r>
            </a:p>
            <a:p>
              <a:pPr algn="r"/>
              <a:endParaRPr lang="sv-SE" sz="1000" dirty="0" smtClean="0"/>
            </a:p>
            <a:p>
              <a:pPr algn="r"/>
              <a:endParaRPr lang="sv-SE" sz="1000" dirty="0" smtClean="0"/>
            </a:p>
            <a:p>
              <a:pPr algn="r"/>
              <a:r>
                <a:rPr lang="sv-SE" sz="1000" dirty="0" smtClean="0"/>
                <a:t>Sensors, Fona: +5V</a:t>
              </a:r>
            </a:p>
            <a:p>
              <a:pPr algn="r"/>
              <a:r>
                <a:rPr lang="sv-SE" sz="1000" dirty="0" smtClean="0"/>
                <a:t>Sensors: Ground</a:t>
              </a:r>
            </a:p>
            <a:p>
              <a:pPr algn="r"/>
              <a:r>
                <a:rPr lang="sv-SE" sz="1000" dirty="0" smtClean="0"/>
                <a:t>Fona: Key</a:t>
              </a:r>
            </a:p>
            <a:p>
              <a:pPr algn="r"/>
              <a:r>
                <a:rPr lang="sv-SE" sz="1000" dirty="0" smtClean="0"/>
                <a:t>Vin (7-12V)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28979" y="305302"/>
            <a:ext cx="1795274" cy="400110"/>
            <a:chOff x="3887924" y="343398"/>
            <a:chExt cx="1348815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3887924" y="343398"/>
              <a:ext cx="118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000" dirty="0" smtClean="0"/>
                <a:t>Arduino: Vin 7-12V</a:t>
              </a:r>
            </a:p>
            <a:p>
              <a:pPr algn="r"/>
              <a:r>
                <a:rPr lang="sv-SE" sz="1000" dirty="0" smtClean="0"/>
                <a:t>Arduino: Ground</a:t>
              </a:r>
              <a:endParaRPr lang="sv-SE" sz="10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5020715" y="474291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020715" y="62068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157885" y="5944698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Arduino: +5V</a:t>
            </a:r>
            <a:endParaRPr lang="sv-SE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4341" y="6300028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Li-Ion Batt</a:t>
            </a:r>
            <a:endParaRPr lang="sv-SE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3341738" y="36657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4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153</Words>
  <Application>Microsoft Office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Sogeti Sverige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Carlén, Markus</dc:creator>
  <cp:lastModifiedBy>Carlén, Markus</cp:lastModifiedBy>
  <cp:revision>7</cp:revision>
  <dcterms:created xsi:type="dcterms:W3CDTF">2016-01-21T07:49:04Z</dcterms:created>
  <dcterms:modified xsi:type="dcterms:W3CDTF">2016-01-21T09:29:48Z</dcterms:modified>
</cp:coreProperties>
</file>