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268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39E-8D2E-D04D-84DD-40B00284E92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920D-6DA0-4B4A-9220-EF4AA9E82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Roboto Mono" pitchFamily="49" charset="0"/>
                <a:ea typeface="Roboto Mono" pitchFamily="49" charset="0"/>
              </a:rPr>
              <a:t>Its aim - 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to inform residents and visitors on how to enjoy the beaches and coastline of Great Britain, safely and with consideration of the natural environment.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As we move into the post-covid era, there is concern that with large groups of people returning to the beaches, safety may be compromised.</a:t>
            </a:r>
          </a:p>
          <a:p>
            <a:pPr marL="228600" indent="-228600">
              <a:buAutoNum type="arabicPeriod"/>
            </a:pPr>
            <a:r>
              <a:rPr lang="en-US" dirty="0"/>
              <a:t>The question – how to get the information to more people? The beach smart web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920D-6DA0-4B4A-9220-EF4AA9E82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885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373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3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92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20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MSc/beachsmart/beachsmart-api/admin/points-of-interest-all.php" TargetMode="External"/><Relationship Id="rId2" Type="http://schemas.openxmlformats.org/officeDocument/2006/relationships/hyperlink" Target="http://localhost:8888/MSc/beachsmart/beachsmart-api/admin/index-admin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B7D31-165F-1D20-6F94-CBD7584369A3}"/>
              </a:ext>
            </a:extLst>
          </p:cNvPr>
          <p:cNvSpPr/>
          <p:nvPr/>
        </p:nvSpPr>
        <p:spPr>
          <a:xfrm>
            <a:off x="1371402" y="1339882"/>
            <a:ext cx="4207669" cy="4378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262CD-9B05-D37E-D404-F4C97D4D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Beach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DE78-8FA8-971F-8E71-EBDC0AD8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Mono" pitchFamily="49" charset="0"/>
                <a:ea typeface="Roboto Mono" pitchFamily="49" charset="0"/>
              </a:rPr>
              <a:t>Causeway Coast &amp; Glens Council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Roboto Mono" pitchFamily="49" charset="0"/>
              <a:ea typeface="Roboto Mono" pitchFamily="49" charset="0"/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Markus Condren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40128955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B1617F-7D10-C151-0C63-95935B89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403" y="1983645"/>
            <a:ext cx="4207669" cy="30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8E25-7DCC-52AB-0BA3-DEB1F24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23BD-CA00-F556-7BC0-78082639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2019 – 30,000 people require rescuing by RNLI in U.K.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May 2020 - RNLI launch their beach smart campaign. 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2022 - 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Many people expected to return to the beaches post-covid.</a:t>
            </a:r>
          </a:p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How to get more people the info?</a:t>
            </a:r>
          </a:p>
          <a:p>
            <a:endParaRPr lang="en-GB" dirty="0">
              <a:latin typeface="Roboto Mono" pitchFamily="49" charset="0"/>
              <a:ea typeface="Roboto Mono" pitchFamily="49" charset="0"/>
            </a:endParaRPr>
          </a:p>
          <a:p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F6FC-3E41-BF8C-8226-E59F4F37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36A-71AC-8123-90A6-1C4D9FBE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The beach smart web app.</a:t>
            </a:r>
          </a:p>
          <a:p>
            <a:r>
              <a:rPr lang="en-GB" dirty="0">
                <a:latin typeface="Roboto Mono" pitchFamily="49" charset="0"/>
                <a:ea typeface="Roboto Mono" pitchFamily="49" charset="0"/>
              </a:rPr>
              <a:t>Beach smart 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provides a single information portal for towns 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along the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 Causeway Coast &amp; Glens coast.</a:t>
            </a:r>
          </a:p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Users can use the app to explore beaches, coastline and towns, including local landmarks, entertainment, eateries and shops in Portstewart</a:t>
            </a:r>
            <a:endParaRPr lang="en-GB" dirty="0">
              <a:latin typeface="Roboto Mono" pitchFamily="49" charset="0"/>
              <a:ea typeface="Roboto Mono" pitchFamily="49" charset="0"/>
            </a:endParaRPr>
          </a:p>
          <a:p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44D-55FD-6E92-6C9E-EF53AF24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BAE8-9B70-BFC1-2B7B-7FD3F72B5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Front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React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JavaScript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Leaflet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HTML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CSS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0E86-4ACE-38FC-51F7-B9562668C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Back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PHP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HTML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982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8CF4-3753-5DDF-76F2-6B0ED157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2F64-F353-0A4D-05CA-A88F7643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I will now demo the </a:t>
            </a:r>
            <a:endParaRPr lang="en-US" dirty="0">
              <a:latin typeface="Roboto Mono" pitchFamily="49" charset="0"/>
              <a:ea typeface="Roboto Mono" pitchFamily="49" charset="0"/>
            </a:endParaRP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Front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React start app from 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VSCode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 – have preloaded?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Back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  <a:hlinkClick r:id="rId2"/>
              </a:rPr>
              <a:t>http://localhost:8888/MSc/beachsmart/beachsmart-api/admin/index-admin.php</a:t>
            </a:r>
            <a:endParaRPr lang="en-US" dirty="0">
              <a:latin typeface="Roboto Mono" pitchFamily="49" charset="0"/>
              <a:ea typeface="Roboto Mono" pitchFamily="49" charset="0"/>
            </a:endParaRP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  <a:hlinkClick r:id="rId3"/>
              </a:rPr>
              <a:t>http://localhost:8888/MSc/beachsmart/beachsmart-api/admin/points-of-interest-all.php</a:t>
            </a:r>
            <a:endParaRPr lang="en-US" dirty="0">
              <a:latin typeface="Roboto Mono" pitchFamily="49" charset="0"/>
              <a:ea typeface="Roboto Mono" pitchFamily="49" charset="0"/>
            </a:endParaRPr>
          </a:p>
          <a:p>
            <a:pPr marL="530352" lvl="1" indent="0">
              <a:buNone/>
            </a:pPr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7B848-894B-F275-C611-EFDA70B09780}"/>
              </a:ext>
            </a:extLst>
          </p:cNvPr>
          <p:cNvSpPr/>
          <p:nvPr/>
        </p:nvSpPr>
        <p:spPr>
          <a:xfrm>
            <a:off x="1622214" y="1415743"/>
            <a:ext cx="8654143" cy="402651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E165D-5743-3956-DC13-8683D5198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C4B00-167D-E3CE-F5F6-5CF0350A3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Roboto Mono" pitchFamily="49" charset="0"/>
                <a:ea typeface="Roboto Mono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639523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{4B948C45-68A7-344B-A8EA-FF4727F0DC8A}tf10001072</Template>
  <TotalTime>2355</TotalTime>
  <Words>254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Roboto Mono</vt:lpstr>
      <vt:lpstr>Crop</vt:lpstr>
      <vt:lpstr>Beach Smart</vt:lpstr>
      <vt:lpstr>Problem</vt:lpstr>
      <vt:lpstr>Solution</vt:lpstr>
      <vt:lpstr>Technology</vt:lpstr>
      <vt:lpstr>Live demo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Smart</dc:title>
  <dc:creator>Markus Condren</dc:creator>
  <cp:lastModifiedBy>Markus Condren</cp:lastModifiedBy>
  <cp:revision>13</cp:revision>
  <dcterms:created xsi:type="dcterms:W3CDTF">2022-10-04T19:27:37Z</dcterms:created>
  <dcterms:modified xsi:type="dcterms:W3CDTF">2022-10-06T10:43:27Z</dcterms:modified>
</cp:coreProperties>
</file>