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6" r:id="rId7"/>
    <p:sldId id="267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E1677-788B-4CEB-996C-04EC0BE2B671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2FE29F-6465-4564-AADD-BF7D824FE610}" type="datetime1">
              <a:rPr lang="de-DE" smtClean="0"/>
              <a:t>06.05.2021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E7EB8-2124-4AE5-8A78-F48CB985A152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A0E97-E26E-4402-85C8-150D8A5AF88B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25617-C6F2-42FA-B714-8916338AE048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A59F3-00C7-44B8-8A53-C862EBD32B47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62D2A-D067-47D0-9549-5AED80EF775F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87474-0CBB-49D7-93BA-D03C977D617D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786945"/>
            <a:ext cx="3300984" cy="69342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786945"/>
            <a:ext cx="3300984" cy="69342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786945"/>
            <a:ext cx="3300984" cy="69342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8FE686-8258-4736-82C3-A48D38DB24BC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A38CE1-E902-41F3-B739-15E6EA27AC4D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83ED8-4032-4E30-83AF-1E4ECD4387FE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4D40E-A848-4612-A7E3-99225614379C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6DB536-D4F0-4292-B093-51761186B496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2B229C-1DE3-46D1-AF63-B7602E5FDF38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A4AF46-E621-4FFA-A47C-81B9E60F77DB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883AD-1E34-40BD-960F-60819D796AD0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C122F1-C81A-4AF6-8167-8E9704447E34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DC5FA-D685-4851-98D9-CCEAB2E46E97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FEABC-9B75-45F0-A004-ACD46E692151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5EB8983-AD76-407C-B78F-024D4B2071C6}" type="datetime1">
              <a:rPr lang="de-DE" smtClean="0"/>
              <a:t>06.05.2021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Becher, Kaffee, Essen, Getränken&#10;&#10;Beschreibung wird automatisch generiert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de" sz="7200" dirty="0"/>
              <a:t>Rechnungs- und Tarifverwaltungsmodul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de" sz="2800" dirty="0"/>
              <a:t>Projektpräsentation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DFFE06-BB5F-46A7-B33E-793B9CD4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CC7B90-E69A-4E51-9707-EF81B680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-Stand und die </a:t>
            </a:r>
            <a:r>
              <a:rPr lang="en-US" dirty="0" err="1"/>
              <a:t>Auftragszielsetzung</a:t>
            </a:r>
            <a:endParaRPr lang="en-US" dirty="0"/>
          </a:p>
          <a:p>
            <a:r>
              <a:rPr lang="en-US" dirty="0"/>
              <a:t>Ein </a:t>
            </a:r>
            <a:r>
              <a:rPr lang="en-US" dirty="0" err="1"/>
              <a:t>Einblick</a:t>
            </a:r>
            <a:r>
              <a:rPr lang="en-US" dirty="0"/>
              <a:t> in das </a:t>
            </a:r>
            <a:r>
              <a:rPr lang="en-US" dirty="0" err="1"/>
              <a:t>Projektmanagement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Die Software</a:t>
            </a:r>
          </a:p>
          <a:p>
            <a:r>
              <a:rPr lang="en-US" dirty="0" err="1"/>
              <a:t>Retrospektive</a:t>
            </a:r>
            <a:endParaRPr lang="en-US" dirty="0"/>
          </a:p>
          <a:p>
            <a:r>
              <a:rPr lang="en-US" dirty="0"/>
              <a:t>Feedback und </a:t>
            </a:r>
            <a:r>
              <a:rPr lang="en-US" dirty="0" err="1"/>
              <a:t>Fragerunde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BAC13-7527-4E14-8F26-84D0F9A5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164D40E-A848-4612-A7E3-99225614379C}" type="datetime1">
              <a:rPr lang="de-DE" smtClean="0"/>
              <a:pPr rtl="0">
                <a:spcAft>
                  <a:spcPts val="600"/>
                </a:spcAft>
              </a:pPr>
              <a:t>06.05.2021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F9C4C-CD61-4EC4-A04E-093DC8BB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FF648-20A6-48B5-9ABE-796818DB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Anforderungserhebung</a:t>
            </a:r>
          </a:p>
          <a:p>
            <a:r>
              <a:rPr lang="de-DE" dirty="0"/>
              <a:t>Das Lastenheft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52DA1-36BC-432B-BA0B-F82CC93E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06.05.2021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EB73B-4D0A-4FE9-BE0D-317B7F49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Einblick in unser 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9E52C-6737-4922-A400-495B766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Kontinuierliches Projektmanagement</a:t>
            </a:r>
          </a:p>
          <a:p>
            <a:r>
              <a:rPr lang="de-DE" dirty="0"/>
              <a:t>Arbeitspakete für einfachere Arbeitsaufteilung</a:t>
            </a:r>
          </a:p>
          <a:p>
            <a:pPr lvl="1"/>
            <a:r>
              <a:rPr lang="de-DE" dirty="0"/>
              <a:t>Meilensteinsetzung</a:t>
            </a:r>
          </a:p>
          <a:p>
            <a:pPr lvl="1"/>
            <a:r>
              <a:rPr lang="de-DE" dirty="0"/>
              <a:t>Arbeitspakete klassifiziert und dem Bearbeiter zugeordnet</a:t>
            </a:r>
          </a:p>
          <a:p>
            <a:pPr lvl="1"/>
            <a:endParaRPr lang="de-DE" dirty="0"/>
          </a:p>
          <a:p>
            <a:pPr marL="450000" lvl="1" indent="0">
              <a:buNone/>
            </a:pPr>
            <a:r>
              <a:rPr lang="de-DE" dirty="0"/>
              <a:t>Nun ein Einblick in unser PM-Tool/Versionsverwaltung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2391A-768F-4056-BD16-E9385BEF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06.05.2021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502A1-37AE-4DF3-9129-DE30DE92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79677"/>
            <a:ext cx="10353762" cy="1257300"/>
          </a:xfrm>
        </p:spPr>
        <p:txBody>
          <a:bodyPr/>
          <a:lstStyle/>
          <a:p>
            <a:r>
              <a:rPr lang="de-DE" dirty="0"/>
              <a:t>Ein Einblick in das 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61E7B-64B0-42C0-B010-F93EEABD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64D40E-A848-4612-A7E3-99225614379C}" type="datetime1">
              <a:rPr lang="de-DE" smtClean="0"/>
              <a:t>06.05.2021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53E7D-A210-45DE-BE0F-71F5541F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7EE579-456E-4BF4-872D-C642B796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n-US" dirty="0" err="1"/>
              <a:t>Zeitaufteilung</a:t>
            </a:r>
            <a:endParaRPr lang="en-US" dirty="0"/>
          </a:p>
          <a:p>
            <a:pPr lvl="1"/>
            <a:r>
              <a:rPr lang="en-US" dirty="0" err="1"/>
              <a:t>Testmanagement</a:t>
            </a:r>
            <a:endParaRPr lang="en-US" dirty="0"/>
          </a:p>
          <a:p>
            <a:r>
              <a:rPr lang="en-US" dirty="0"/>
              <a:t>Java</a:t>
            </a:r>
          </a:p>
          <a:p>
            <a:r>
              <a:rPr lang="en-US" dirty="0"/>
              <a:t>User-Interface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2B63B16-B24A-4546-93A1-BD764CC49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/>
          <a:lstStyle/>
          <a:p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endParaRPr lang="en-US" dirty="0"/>
          </a:p>
          <a:p>
            <a:r>
              <a:rPr lang="en-US" dirty="0" err="1"/>
              <a:t>Problemlösungorientiert</a:t>
            </a:r>
            <a:endParaRPr lang="en-US" dirty="0"/>
          </a:p>
          <a:p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Planung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F00F3-662F-4842-A3F8-1A435ECE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164D40E-A848-4612-A7E3-99225614379C}" type="datetime1">
              <a:rPr lang="de-DE" smtClean="0"/>
              <a:pPr rtl="0">
                <a:spcAft>
                  <a:spcPts val="600"/>
                </a:spcAft>
              </a:pPr>
              <a:t>06.05.2021</a:t>
            </a:fld>
            <a:endParaRPr lang="en-US"/>
          </a:p>
        </p:txBody>
      </p:sp>
      <p:sp>
        <p:nvSpPr>
          <p:cNvPr id="5" name="Additionszeichen 4">
            <a:extLst>
              <a:ext uri="{FF2B5EF4-FFF2-40B4-BE49-F238E27FC236}">
                <a16:creationId xmlns:a16="http://schemas.microsoft.com/office/drawing/2014/main" id="{35E4465D-3E8E-4F3B-A8CA-FE0C8A37F65A}"/>
              </a:ext>
            </a:extLst>
          </p:cNvPr>
          <p:cNvSpPr/>
          <p:nvPr/>
        </p:nvSpPr>
        <p:spPr>
          <a:xfrm>
            <a:off x="8765752" y="1456763"/>
            <a:ext cx="569168" cy="46595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Minuszeichen 5">
            <a:extLst>
              <a:ext uri="{FF2B5EF4-FFF2-40B4-BE49-F238E27FC236}">
                <a16:creationId xmlns:a16="http://schemas.microsoft.com/office/drawing/2014/main" id="{FF2162AD-8C9A-4B19-9DBE-A23A24AB41E5}"/>
              </a:ext>
            </a:extLst>
          </p:cNvPr>
          <p:cNvSpPr/>
          <p:nvPr/>
        </p:nvSpPr>
        <p:spPr>
          <a:xfrm>
            <a:off x="3111518" y="1608865"/>
            <a:ext cx="461394" cy="36509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9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76556D4-2C33-419C-8029-0D6DC1B9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- und </a:t>
            </a:r>
            <a:r>
              <a:rPr lang="en-US" dirty="0" err="1"/>
              <a:t>Feedbackrunde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E7AA7-718E-48A4-8BC3-0180D5FE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2B229C-1DE3-46D1-AF63-B7602E5FDF38}" type="datetime1">
              <a:rPr lang="de-DE" smtClean="0"/>
              <a:pPr rtl="0">
                <a:spcAft>
                  <a:spcPts val="600"/>
                </a:spcAft>
              </a:pPr>
              <a:t>06.05.2021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1_TF12214701" id="{89F8BF98-FAA3-4935-B253-472C0B967324}" vid="{E42B804C-9BE6-4A67-B978-D72B4BD2BFF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{774A24B3-573C-4C61-A033-CBB43F1D3E5A}tf12214701_win32</Template>
  <TotalTime>0</TotalTime>
  <Words>77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Rechnungs- und Tarifverwaltungsmodul</vt:lpstr>
      <vt:lpstr>Agenda</vt:lpstr>
      <vt:lpstr>Projektstart</vt:lpstr>
      <vt:lpstr>Ein Einblick in unser Projektmanagement</vt:lpstr>
      <vt:lpstr>Ein Einblick in das System</vt:lpstr>
      <vt:lpstr>Retrospektive</vt:lpstr>
      <vt:lpstr>Fragen- und Feedbackrunde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Rechnungs- und Tarifverwaltungsmodul</dc:title>
  <dc:creator>Markus German</dc:creator>
  <cp:lastModifiedBy>Markus German</cp:lastModifiedBy>
  <cp:revision>4</cp:revision>
  <dcterms:created xsi:type="dcterms:W3CDTF">2021-05-06T18:35:38Z</dcterms:created>
  <dcterms:modified xsi:type="dcterms:W3CDTF">2021-05-06T19:06:18Z</dcterms:modified>
</cp:coreProperties>
</file>