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6" r:id="rId17"/>
    <p:sldId id="276" r:id="rId18"/>
    <p:sldId id="277" r:id="rId19"/>
    <p:sldId id="272" r:id="rId20"/>
    <p:sldId id="269" r:id="rId21"/>
    <p:sldId id="273" r:id="rId22"/>
    <p:sldId id="274" r:id="rId23"/>
    <p:sldId id="275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64" r:id="rId32"/>
    <p:sldId id="265" r:id="rId33"/>
    <p:sldId id="298" r:id="rId34"/>
    <p:sldId id="301" r:id="rId35"/>
    <p:sldId id="304" r:id="rId36"/>
    <p:sldId id="302" r:id="rId37"/>
    <p:sldId id="297" r:id="rId38"/>
    <p:sldId id="300" r:id="rId39"/>
    <p:sldId id="303" r:id="rId40"/>
    <p:sldId id="299" r:id="rId41"/>
    <p:sldId id="268" r:id="rId4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prox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C26"/>
    <a:srgbClr val="848284"/>
    <a:srgbClr val="FCCE9C"/>
    <a:srgbClr val="F5A300"/>
    <a:srgbClr val="FDCA00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0877" autoAdjust="0"/>
  </p:normalViewPr>
  <p:slideViewPr>
    <p:cSldViewPr snapToObjects="1">
      <p:cViewPr varScale="1">
        <p:scale>
          <a:sx n="100" d="100"/>
          <a:sy n="100" d="100"/>
        </p:scale>
        <p:origin x="22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10T16:13:16.561" idx="2">
    <p:pos x="3029" y="1301"/>
    <p:text>Mention, that using a window does not improve anything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85023-219B-4479-836B-DCFBBAF58EB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3CF33-4E5C-4D91-A00C-CCB6369CC28D}">
      <dgm:prSet phldrT="[Text]"/>
      <dgm:spPr/>
      <dgm:t>
        <a:bodyPr/>
        <a:lstStyle/>
        <a:p>
          <a:r>
            <a:rPr lang="en-US" dirty="0"/>
            <a:t>They now have 300 Associate Offices in 25 countries.	0</a:t>
          </a:r>
        </a:p>
      </dgm:t>
    </dgm:pt>
    <dgm:pt modelId="{7EBDF186-8A9C-47EC-B82A-4AB55E36C37B}" type="parTrans" cxnId="{4704D666-A624-430D-89C9-99FA2F41F4CC}">
      <dgm:prSet/>
      <dgm:spPr/>
      <dgm:t>
        <a:bodyPr/>
        <a:lstStyle/>
        <a:p>
          <a:endParaRPr lang="en-US"/>
        </a:p>
      </dgm:t>
    </dgm:pt>
    <dgm:pt modelId="{638DB0BF-FEBB-4515-97C0-0154376529D8}" type="sibTrans" cxnId="{4704D666-A624-430D-89C9-99FA2F41F4CC}">
      <dgm:prSet/>
      <dgm:spPr/>
      <dgm:t>
        <a:bodyPr/>
        <a:lstStyle/>
        <a:p>
          <a:endParaRPr lang="en-US"/>
        </a:p>
      </dgm:t>
    </dgm:pt>
    <dgm:pt modelId="{72E01D4A-CC17-466A-AD45-D5D735EB8271}">
      <dgm:prSet phldrT="[Text]"/>
      <dgm:spPr/>
      <dgm:t>
        <a:bodyPr/>
        <a:lstStyle/>
        <a:p>
          <a:r>
            <a:rPr lang="en-US" dirty="0"/>
            <a:t>ATTEND takes about 30-60 days to become effective.	1</a:t>
          </a:r>
        </a:p>
      </dgm:t>
    </dgm:pt>
    <dgm:pt modelId="{781495FD-B9D5-4FB9-B8EB-140BA60FE3A7}" type="parTrans" cxnId="{EA48023D-6DF6-4BFE-A9E1-89EE821FE651}">
      <dgm:prSet/>
      <dgm:spPr/>
      <dgm:t>
        <a:bodyPr/>
        <a:lstStyle/>
        <a:p>
          <a:endParaRPr lang="en-US"/>
        </a:p>
      </dgm:t>
    </dgm:pt>
    <dgm:pt modelId="{E63E57BD-5A7C-4D12-8A39-98F806CDABCA}" type="sibTrans" cxnId="{EA48023D-6DF6-4BFE-A9E1-89EE821FE651}">
      <dgm:prSet/>
      <dgm:spPr/>
      <dgm:t>
        <a:bodyPr/>
        <a:lstStyle/>
        <a:p>
          <a:endParaRPr lang="en-US"/>
        </a:p>
      </dgm:t>
    </dgm:pt>
    <dgm:pt modelId="{D19C3654-EC85-4D17-8A65-476C8BCED155}">
      <dgm:prSet phldrT="[Text]"/>
      <dgm:spPr/>
      <dgm:t>
        <a:bodyPr/>
        <a:lstStyle/>
        <a:p>
          <a:r>
            <a:rPr lang="en-US" dirty="0"/>
            <a:t>Get up early in the morning.	0</a:t>
          </a:r>
        </a:p>
      </dgm:t>
    </dgm:pt>
    <dgm:pt modelId="{8E751289-9790-49EB-8039-CA4E92FB1665}" type="parTrans" cxnId="{E8BB7D19-2D6A-40DA-84F8-B5D6D86E4356}">
      <dgm:prSet/>
      <dgm:spPr/>
      <dgm:t>
        <a:bodyPr/>
        <a:lstStyle/>
        <a:p>
          <a:endParaRPr lang="en-US"/>
        </a:p>
      </dgm:t>
    </dgm:pt>
    <dgm:pt modelId="{67D87B0F-7D65-41BE-9F23-1E80F104C8AA}" type="sibTrans" cxnId="{E8BB7D19-2D6A-40DA-84F8-B5D6D86E4356}">
      <dgm:prSet/>
      <dgm:spPr/>
      <dgm:t>
        <a:bodyPr/>
        <a:lstStyle/>
        <a:p>
          <a:endParaRPr lang="en-US"/>
        </a:p>
      </dgm:t>
    </dgm:pt>
    <dgm:pt modelId="{EBAC00E8-AD22-49D1-A406-8557910A263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BE83C256-8C93-401C-901D-4ADDB015BA2A}" type="sibTrans" cxnId="{7B3DC829-8965-4F76-AECF-2D49CE626B61}">
      <dgm:prSet/>
      <dgm:spPr/>
      <dgm:t>
        <a:bodyPr/>
        <a:lstStyle/>
        <a:p>
          <a:endParaRPr lang="en-US"/>
        </a:p>
      </dgm:t>
    </dgm:pt>
    <dgm:pt modelId="{C995157E-B4AB-4871-B74C-615D6B76C504}" type="parTrans" cxnId="{7B3DC829-8965-4F76-AECF-2D49CE626B61}">
      <dgm:prSet/>
      <dgm:spPr/>
      <dgm:t>
        <a:bodyPr/>
        <a:lstStyle/>
        <a:p>
          <a:endParaRPr lang="en-US"/>
        </a:p>
      </dgm:t>
    </dgm:pt>
    <dgm:pt modelId="{C0E8203B-5169-4CD6-9702-53FE3A38D4B7}">
      <dgm:prSet phldrT="[Text]"/>
      <dgm:spPr/>
      <dgm:t>
        <a:bodyPr/>
        <a:lstStyle/>
        <a:p>
          <a:r>
            <a:rPr lang="de-DE" dirty="0" err="1"/>
            <a:t>Labeled</a:t>
          </a:r>
          <a:r>
            <a:rPr lang="de-DE" dirty="0"/>
            <a:t> Data</a:t>
          </a:r>
          <a:endParaRPr lang="en-US" dirty="0"/>
        </a:p>
      </dgm:t>
    </dgm:pt>
    <dgm:pt modelId="{CDBEC1E2-C9D1-414C-B88A-41059C37FCC9}" type="sibTrans" cxnId="{59CC2AF2-9600-4719-9E87-65990007BF3B}">
      <dgm:prSet/>
      <dgm:spPr/>
      <dgm:t>
        <a:bodyPr/>
        <a:lstStyle/>
        <a:p>
          <a:endParaRPr lang="en-US"/>
        </a:p>
      </dgm:t>
    </dgm:pt>
    <dgm:pt modelId="{8770659B-25EF-42F8-BE17-875FAC9CE592}" type="parTrans" cxnId="{59CC2AF2-9600-4719-9E87-65990007BF3B}">
      <dgm:prSet/>
      <dgm:spPr/>
      <dgm:t>
        <a:bodyPr/>
        <a:lstStyle/>
        <a:p>
          <a:endParaRPr lang="en-US"/>
        </a:p>
      </dgm:t>
    </dgm:pt>
    <dgm:pt modelId="{FE210EA8-9E36-4661-A004-AD95A93117EF}">
      <dgm:prSet phldrT="[Text]"/>
      <dgm:spPr/>
      <dgm:t>
        <a:bodyPr/>
        <a:lstStyle/>
        <a:p>
          <a:r>
            <a:rPr lang="en-US" dirty="0"/>
            <a:t>Diet is often part of the problem.	1</a:t>
          </a:r>
        </a:p>
      </dgm:t>
    </dgm:pt>
    <dgm:pt modelId="{0F3A3B59-86B4-454E-A1AA-459B903C5A6E}" type="parTrans" cxnId="{2732C65E-EBE0-429A-B44E-32A3D0242CB8}">
      <dgm:prSet/>
      <dgm:spPr/>
      <dgm:t>
        <a:bodyPr/>
        <a:lstStyle/>
        <a:p>
          <a:endParaRPr lang="en-US"/>
        </a:p>
      </dgm:t>
    </dgm:pt>
    <dgm:pt modelId="{CCD9615C-3035-460A-A4F3-54D8AA770FA2}" type="sibTrans" cxnId="{2732C65E-EBE0-429A-B44E-32A3D0242CB8}">
      <dgm:prSet/>
      <dgm:spPr/>
      <dgm:t>
        <a:bodyPr/>
        <a:lstStyle/>
        <a:p>
          <a:endParaRPr lang="en-US"/>
        </a:p>
      </dgm:t>
    </dgm:pt>
    <dgm:pt modelId="{D04B8673-CF3C-4249-8FC0-37430591706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D28C86C-54AE-47C8-A0F9-5BCFA576A240}" type="parTrans" cxnId="{9CBCB46E-ED88-4C20-852C-D8FDF6CAB28E}">
      <dgm:prSet/>
      <dgm:spPr/>
      <dgm:t>
        <a:bodyPr/>
        <a:lstStyle/>
        <a:p>
          <a:endParaRPr lang="en-US"/>
        </a:p>
      </dgm:t>
    </dgm:pt>
    <dgm:pt modelId="{8038754E-B726-4859-9C89-A6BEC7CE1930}" type="sibTrans" cxnId="{9CBCB46E-ED88-4C20-852C-D8FDF6CAB28E}">
      <dgm:prSet/>
      <dgm:spPr/>
      <dgm:t>
        <a:bodyPr/>
        <a:lstStyle/>
        <a:p>
          <a:endParaRPr lang="en-US"/>
        </a:p>
      </dgm:t>
    </dgm:pt>
    <dgm:pt modelId="{B744569E-E8A0-4E64-B94C-6B504028F814}" type="pres">
      <dgm:prSet presAssocID="{04A85023-219B-4479-836B-DCFBBAF58EB0}" presName="vert0" presStyleCnt="0">
        <dgm:presLayoutVars>
          <dgm:dir/>
          <dgm:animOne val="branch"/>
          <dgm:animLvl val="lvl"/>
        </dgm:presLayoutVars>
      </dgm:prSet>
      <dgm:spPr/>
    </dgm:pt>
    <dgm:pt modelId="{9C1D2CB9-94B3-4BB4-AD6E-339F612D3E51}" type="pres">
      <dgm:prSet presAssocID="{C0E8203B-5169-4CD6-9702-53FE3A38D4B7}" presName="thickLine" presStyleLbl="alignNode1" presStyleIdx="0" presStyleCnt="1"/>
      <dgm:spPr/>
    </dgm:pt>
    <dgm:pt modelId="{2B4DD2A1-FF06-4C7F-A2B7-CD5206942EC1}" type="pres">
      <dgm:prSet presAssocID="{C0E8203B-5169-4CD6-9702-53FE3A38D4B7}" presName="horz1" presStyleCnt="0"/>
      <dgm:spPr/>
    </dgm:pt>
    <dgm:pt modelId="{55250350-E17F-4CB6-83BA-1D4FE4D0BB7B}" type="pres">
      <dgm:prSet presAssocID="{C0E8203B-5169-4CD6-9702-53FE3A38D4B7}" presName="tx1" presStyleLbl="revTx" presStyleIdx="0" presStyleCnt="7"/>
      <dgm:spPr/>
    </dgm:pt>
    <dgm:pt modelId="{C27E513B-71E3-44CB-AFAD-0B7D8730111E}" type="pres">
      <dgm:prSet presAssocID="{C0E8203B-5169-4CD6-9702-53FE3A38D4B7}" presName="vert1" presStyleCnt="0"/>
      <dgm:spPr/>
    </dgm:pt>
    <dgm:pt modelId="{81A9CD63-2EF7-4997-8E15-B5DCCA86FA85}" type="pres">
      <dgm:prSet presAssocID="{EBAC00E8-AD22-49D1-A406-8557910A263D}" presName="vertSpace2a" presStyleCnt="0"/>
      <dgm:spPr/>
    </dgm:pt>
    <dgm:pt modelId="{A5F5ECD4-0C93-4D72-BCFF-B6281BCF8697}" type="pres">
      <dgm:prSet presAssocID="{EBAC00E8-AD22-49D1-A406-8557910A263D}" presName="horz2" presStyleCnt="0"/>
      <dgm:spPr/>
    </dgm:pt>
    <dgm:pt modelId="{E7AD4351-978A-4160-AAD3-097784D5AD0C}" type="pres">
      <dgm:prSet presAssocID="{EBAC00E8-AD22-49D1-A406-8557910A263D}" presName="horzSpace2" presStyleCnt="0"/>
      <dgm:spPr/>
    </dgm:pt>
    <dgm:pt modelId="{A4F65490-42AA-4A0A-9E92-496007A45D48}" type="pres">
      <dgm:prSet presAssocID="{EBAC00E8-AD22-49D1-A406-8557910A263D}" presName="tx2" presStyleLbl="revTx" presStyleIdx="1" presStyleCnt="7"/>
      <dgm:spPr/>
    </dgm:pt>
    <dgm:pt modelId="{D1887BCF-44C5-4017-A6FA-378115C89950}" type="pres">
      <dgm:prSet presAssocID="{EBAC00E8-AD22-49D1-A406-8557910A263D}" presName="vert2" presStyleCnt="0"/>
      <dgm:spPr/>
    </dgm:pt>
    <dgm:pt modelId="{331AF827-2640-4C4D-8C16-D894D1592BD5}" type="pres">
      <dgm:prSet presAssocID="{EBAC00E8-AD22-49D1-A406-8557910A263D}" presName="thinLine2b" presStyleLbl="callout" presStyleIdx="0" presStyleCnt="6"/>
      <dgm:spPr/>
    </dgm:pt>
    <dgm:pt modelId="{09093E3D-4AEA-45C0-999D-7BB27D7AB68D}" type="pres">
      <dgm:prSet presAssocID="{EBAC00E8-AD22-49D1-A406-8557910A263D}" presName="vertSpace2b" presStyleCnt="0"/>
      <dgm:spPr/>
    </dgm:pt>
    <dgm:pt modelId="{39DA91E9-D17D-4CF4-9E1F-A132009DD8AF}" type="pres">
      <dgm:prSet presAssocID="{FE210EA8-9E36-4661-A004-AD95A93117EF}" presName="horz2" presStyleCnt="0"/>
      <dgm:spPr/>
    </dgm:pt>
    <dgm:pt modelId="{D255332A-3F6D-413E-A81A-D3ECEE2FE8FD}" type="pres">
      <dgm:prSet presAssocID="{FE210EA8-9E36-4661-A004-AD95A93117EF}" presName="horzSpace2" presStyleCnt="0"/>
      <dgm:spPr/>
    </dgm:pt>
    <dgm:pt modelId="{B59BED8F-2E92-459B-946F-F8F67E0A26E2}" type="pres">
      <dgm:prSet presAssocID="{FE210EA8-9E36-4661-A004-AD95A93117EF}" presName="tx2" presStyleLbl="revTx" presStyleIdx="2" presStyleCnt="7"/>
      <dgm:spPr/>
    </dgm:pt>
    <dgm:pt modelId="{B057961F-C453-4359-94A1-23AED4D65FA3}" type="pres">
      <dgm:prSet presAssocID="{FE210EA8-9E36-4661-A004-AD95A93117EF}" presName="vert2" presStyleCnt="0"/>
      <dgm:spPr/>
    </dgm:pt>
    <dgm:pt modelId="{762D0634-D434-49B3-BAED-915EDC4C2644}" type="pres">
      <dgm:prSet presAssocID="{FE210EA8-9E36-4661-A004-AD95A93117EF}" presName="thinLine2b" presStyleLbl="callout" presStyleIdx="1" presStyleCnt="6"/>
      <dgm:spPr/>
    </dgm:pt>
    <dgm:pt modelId="{AEC9378F-DDF3-495E-89B2-A30AB180A658}" type="pres">
      <dgm:prSet presAssocID="{FE210EA8-9E36-4661-A004-AD95A93117EF}" presName="vertSpace2b" presStyleCnt="0"/>
      <dgm:spPr/>
    </dgm:pt>
    <dgm:pt modelId="{70FF85B3-7EF3-46C9-B91A-B22AE8539D25}" type="pres">
      <dgm:prSet presAssocID="{D19C3654-EC85-4D17-8A65-476C8BCED155}" presName="horz2" presStyleCnt="0"/>
      <dgm:spPr/>
    </dgm:pt>
    <dgm:pt modelId="{C3E2D121-8DBC-4B2A-A747-6A470D68EB05}" type="pres">
      <dgm:prSet presAssocID="{D19C3654-EC85-4D17-8A65-476C8BCED155}" presName="horzSpace2" presStyleCnt="0"/>
      <dgm:spPr/>
    </dgm:pt>
    <dgm:pt modelId="{BFE0CF65-F27D-47F8-9D70-A9026C57CB17}" type="pres">
      <dgm:prSet presAssocID="{D19C3654-EC85-4D17-8A65-476C8BCED155}" presName="tx2" presStyleLbl="revTx" presStyleIdx="3" presStyleCnt="7"/>
      <dgm:spPr/>
    </dgm:pt>
    <dgm:pt modelId="{E88A3061-B083-4367-934A-2905725E1822}" type="pres">
      <dgm:prSet presAssocID="{D19C3654-EC85-4D17-8A65-476C8BCED155}" presName="vert2" presStyleCnt="0"/>
      <dgm:spPr/>
    </dgm:pt>
    <dgm:pt modelId="{35117E89-C6FB-4B9D-95E5-3A137FE92F12}" type="pres">
      <dgm:prSet presAssocID="{D19C3654-EC85-4D17-8A65-476C8BCED155}" presName="thinLine2b" presStyleLbl="callout" presStyleIdx="2" presStyleCnt="6"/>
      <dgm:spPr/>
    </dgm:pt>
    <dgm:pt modelId="{98EA3EBA-25A7-4DD9-94CC-4375991074BB}" type="pres">
      <dgm:prSet presAssocID="{D19C3654-EC85-4D17-8A65-476C8BCED155}" presName="vertSpace2b" presStyleCnt="0"/>
      <dgm:spPr/>
    </dgm:pt>
    <dgm:pt modelId="{5D506B9C-F5C9-4E01-9928-77C0B1E61614}" type="pres">
      <dgm:prSet presAssocID="{2133CF33-4E5C-4D91-A00C-CCB6369CC28D}" presName="horz2" presStyleCnt="0"/>
      <dgm:spPr/>
    </dgm:pt>
    <dgm:pt modelId="{6ECECD42-0150-4E8A-ABAE-C7563E5F3416}" type="pres">
      <dgm:prSet presAssocID="{2133CF33-4E5C-4D91-A00C-CCB6369CC28D}" presName="horzSpace2" presStyleCnt="0"/>
      <dgm:spPr/>
    </dgm:pt>
    <dgm:pt modelId="{99DFEC6A-F643-4B07-8618-867DBF955F82}" type="pres">
      <dgm:prSet presAssocID="{2133CF33-4E5C-4D91-A00C-CCB6369CC28D}" presName="tx2" presStyleLbl="revTx" presStyleIdx="4" presStyleCnt="7"/>
      <dgm:spPr/>
    </dgm:pt>
    <dgm:pt modelId="{4600DCBA-8F73-44F7-8F8A-2F71ED11F418}" type="pres">
      <dgm:prSet presAssocID="{2133CF33-4E5C-4D91-A00C-CCB6369CC28D}" presName="vert2" presStyleCnt="0"/>
      <dgm:spPr/>
    </dgm:pt>
    <dgm:pt modelId="{8D511EE9-FA71-42A9-A436-A0E2C519561B}" type="pres">
      <dgm:prSet presAssocID="{2133CF33-4E5C-4D91-A00C-CCB6369CC28D}" presName="thinLine2b" presStyleLbl="callout" presStyleIdx="3" presStyleCnt="6"/>
      <dgm:spPr/>
    </dgm:pt>
    <dgm:pt modelId="{69ADC58D-67EA-420E-8C98-CD7A9F939711}" type="pres">
      <dgm:prSet presAssocID="{2133CF33-4E5C-4D91-A00C-CCB6369CC28D}" presName="vertSpace2b" presStyleCnt="0"/>
      <dgm:spPr/>
    </dgm:pt>
    <dgm:pt modelId="{41BB89F8-3D90-409B-BE57-E281E67ECD56}" type="pres">
      <dgm:prSet presAssocID="{72E01D4A-CC17-466A-AD45-D5D735EB8271}" presName="horz2" presStyleCnt="0"/>
      <dgm:spPr/>
    </dgm:pt>
    <dgm:pt modelId="{93E8CA10-0F4C-4C8E-B14D-3D786F959A33}" type="pres">
      <dgm:prSet presAssocID="{72E01D4A-CC17-466A-AD45-D5D735EB8271}" presName="horzSpace2" presStyleCnt="0"/>
      <dgm:spPr/>
    </dgm:pt>
    <dgm:pt modelId="{1F40FA49-3CA3-4E6F-8033-33616EC3A9A1}" type="pres">
      <dgm:prSet presAssocID="{72E01D4A-CC17-466A-AD45-D5D735EB8271}" presName="tx2" presStyleLbl="revTx" presStyleIdx="5" presStyleCnt="7"/>
      <dgm:spPr/>
    </dgm:pt>
    <dgm:pt modelId="{C32D0722-6556-4E98-93DF-831A82A45078}" type="pres">
      <dgm:prSet presAssocID="{72E01D4A-CC17-466A-AD45-D5D735EB8271}" presName="vert2" presStyleCnt="0"/>
      <dgm:spPr/>
    </dgm:pt>
    <dgm:pt modelId="{A6EC8294-EFEB-46C2-BCBE-CB874329B1AE}" type="pres">
      <dgm:prSet presAssocID="{72E01D4A-CC17-466A-AD45-D5D735EB8271}" presName="thinLine2b" presStyleLbl="callout" presStyleIdx="4" presStyleCnt="6"/>
      <dgm:spPr/>
    </dgm:pt>
    <dgm:pt modelId="{964FA445-E075-48F3-A50A-607FBCE84A7A}" type="pres">
      <dgm:prSet presAssocID="{72E01D4A-CC17-466A-AD45-D5D735EB8271}" presName="vertSpace2b" presStyleCnt="0"/>
      <dgm:spPr/>
    </dgm:pt>
    <dgm:pt modelId="{92347B22-8B32-49DC-9F97-49A71F82F3C3}" type="pres">
      <dgm:prSet presAssocID="{D04B8673-CF3C-4249-8FC0-37430591706B}" presName="horz2" presStyleCnt="0"/>
      <dgm:spPr/>
    </dgm:pt>
    <dgm:pt modelId="{FEB3DE6E-4D5B-425E-904C-84F41FEF5486}" type="pres">
      <dgm:prSet presAssocID="{D04B8673-CF3C-4249-8FC0-37430591706B}" presName="horzSpace2" presStyleCnt="0"/>
      <dgm:spPr/>
    </dgm:pt>
    <dgm:pt modelId="{59E07A22-84B7-47CE-803B-AD1E4127ABD0}" type="pres">
      <dgm:prSet presAssocID="{D04B8673-CF3C-4249-8FC0-37430591706B}" presName="tx2" presStyleLbl="revTx" presStyleIdx="6" presStyleCnt="7"/>
      <dgm:spPr/>
    </dgm:pt>
    <dgm:pt modelId="{2133767D-27FC-4287-AC84-7C6EA5286D3E}" type="pres">
      <dgm:prSet presAssocID="{D04B8673-CF3C-4249-8FC0-37430591706B}" presName="vert2" presStyleCnt="0"/>
      <dgm:spPr/>
    </dgm:pt>
    <dgm:pt modelId="{BFD7009F-F443-4701-9309-609876BEF854}" type="pres">
      <dgm:prSet presAssocID="{D04B8673-CF3C-4249-8FC0-37430591706B}" presName="thinLine2b" presStyleLbl="callout" presStyleIdx="5" presStyleCnt="6"/>
      <dgm:spPr/>
    </dgm:pt>
    <dgm:pt modelId="{B8784E2A-7BC8-4284-B3FF-8C595208674C}" type="pres">
      <dgm:prSet presAssocID="{D04B8673-CF3C-4249-8FC0-37430591706B}" presName="vertSpace2b" presStyleCnt="0"/>
      <dgm:spPr/>
    </dgm:pt>
  </dgm:ptLst>
  <dgm:cxnLst>
    <dgm:cxn modelId="{4D15FD03-2980-4536-85E0-A4B5F951E9D3}" type="presOf" srcId="{D19C3654-EC85-4D17-8A65-476C8BCED155}" destId="{BFE0CF65-F27D-47F8-9D70-A9026C57CB17}" srcOrd="0" destOrd="0" presId="urn:microsoft.com/office/officeart/2008/layout/LinedList"/>
    <dgm:cxn modelId="{E8BB7D19-2D6A-40DA-84F8-B5D6D86E4356}" srcId="{C0E8203B-5169-4CD6-9702-53FE3A38D4B7}" destId="{D19C3654-EC85-4D17-8A65-476C8BCED155}" srcOrd="2" destOrd="0" parTransId="{8E751289-9790-49EB-8039-CA4E92FB1665}" sibTransId="{67D87B0F-7D65-41BE-9F23-1E80F104C8AA}"/>
    <dgm:cxn modelId="{FE9C151E-542E-4BAC-8771-AE334A43F846}" type="presOf" srcId="{EBAC00E8-AD22-49D1-A406-8557910A263D}" destId="{A4F65490-42AA-4A0A-9E92-496007A45D48}" srcOrd="0" destOrd="0" presId="urn:microsoft.com/office/officeart/2008/layout/LinedList"/>
    <dgm:cxn modelId="{7B3DC829-8965-4F76-AECF-2D49CE626B61}" srcId="{C0E8203B-5169-4CD6-9702-53FE3A38D4B7}" destId="{EBAC00E8-AD22-49D1-A406-8557910A263D}" srcOrd="0" destOrd="0" parTransId="{C995157E-B4AB-4871-B74C-615D6B76C504}" sibTransId="{BE83C256-8C93-401C-901D-4ADDB015BA2A}"/>
    <dgm:cxn modelId="{E148CD2D-7C89-45E8-9322-F62594E1D71A}" type="presOf" srcId="{C0E8203B-5169-4CD6-9702-53FE3A38D4B7}" destId="{55250350-E17F-4CB6-83BA-1D4FE4D0BB7B}" srcOrd="0" destOrd="0" presId="urn:microsoft.com/office/officeart/2008/layout/LinedList"/>
    <dgm:cxn modelId="{EB9CC432-DA39-4291-AB50-78FBF72479CA}" type="presOf" srcId="{FE210EA8-9E36-4661-A004-AD95A93117EF}" destId="{B59BED8F-2E92-459B-946F-F8F67E0A26E2}" srcOrd="0" destOrd="0" presId="urn:microsoft.com/office/officeart/2008/layout/LinedList"/>
    <dgm:cxn modelId="{EA48023D-6DF6-4BFE-A9E1-89EE821FE651}" srcId="{C0E8203B-5169-4CD6-9702-53FE3A38D4B7}" destId="{72E01D4A-CC17-466A-AD45-D5D735EB8271}" srcOrd="4" destOrd="0" parTransId="{781495FD-B9D5-4FB9-B8EB-140BA60FE3A7}" sibTransId="{E63E57BD-5A7C-4D12-8A39-98F806CDABCA}"/>
    <dgm:cxn modelId="{2732C65E-EBE0-429A-B44E-32A3D0242CB8}" srcId="{C0E8203B-5169-4CD6-9702-53FE3A38D4B7}" destId="{FE210EA8-9E36-4661-A004-AD95A93117EF}" srcOrd="1" destOrd="0" parTransId="{0F3A3B59-86B4-454E-A1AA-459B903C5A6E}" sibTransId="{CCD9615C-3035-460A-A4F3-54D8AA770FA2}"/>
    <dgm:cxn modelId="{1401745F-0965-48CD-85E8-3D578D914F4B}" type="presOf" srcId="{2133CF33-4E5C-4D91-A00C-CCB6369CC28D}" destId="{99DFEC6A-F643-4B07-8618-867DBF955F82}" srcOrd="0" destOrd="0" presId="urn:microsoft.com/office/officeart/2008/layout/LinedList"/>
    <dgm:cxn modelId="{4704D666-A624-430D-89C9-99FA2F41F4CC}" srcId="{C0E8203B-5169-4CD6-9702-53FE3A38D4B7}" destId="{2133CF33-4E5C-4D91-A00C-CCB6369CC28D}" srcOrd="3" destOrd="0" parTransId="{7EBDF186-8A9C-47EC-B82A-4AB55E36C37B}" sibTransId="{638DB0BF-FEBB-4515-97C0-0154376529D8}"/>
    <dgm:cxn modelId="{9CBCB46E-ED88-4C20-852C-D8FDF6CAB28E}" srcId="{C0E8203B-5169-4CD6-9702-53FE3A38D4B7}" destId="{D04B8673-CF3C-4249-8FC0-37430591706B}" srcOrd="5" destOrd="0" parTransId="{AD28C86C-54AE-47C8-A0F9-5BCFA576A240}" sibTransId="{8038754E-B726-4859-9C89-A6BEC7CE1930}"/>
    <dgm:cxn modelId="{5E364358-14E0-4092-8929-4F3402F69850}" type="presOf" srcId="{72E01D4A-CC17-466A-AD45-D5D735EB8271}" destId="{1F40FA49-3CA3-4E6F-8033-33616EC3A9A1}" srcOrd="0" destOrd="0" presId="urn:microsoft.com/office/officeart/2008/layout/LinedList"/>
    <dgm:cxn modelId="{B107EB98-0D15-4C3E-BCD9-74B999BB9B5B}" type="presOf" srcId="{D04B8673-CF3C-4249-8FC0-37430591706B}" destId="{59E07A22-84B7-47CE-803B-AD1E4127ABD0}" srcOrd="0" destOrd="0" presId="urn:microsoft.com/office/officeart/2008/layout/LinedList"/>
    <dgm:cxn modelId="{275AB8D9-6619-4ED2-90D6-FCBDF3928AF1}" type="presOf" srcId="{04A85023-219B-4479-836B-DCFBBAF58EB0}" destId="{B744569E-E8A0-4E64-B94C-6B504028F814}" srcOrd="0" destOrd="0" presId="urn:microsoft.com/office/officeart/2008/layout/LinedList"/>
    <dgm:cxn modelId="{59CC2AF2-9600-4719-9E87-65990007BF3B}" srcId="{04A85023-219B-4479-836B-DCFBBAF58EB0}" destId="{C0E8203B-5169-4CD6-9702-53FE3A38D4B7}" srcOrd="0" destOrd="0" parTransId="{8770659B-25EF-42F8-BE17-875FAC9CE592}" sibTransId="{CDBEC1E2-C9D1-414C-B88A-41059C37FCC9}"/>
    <dgm:cxn modelId="{DD60E0E0-85F3-47CC-96CB-12BDD19A49A9}" type="presParOf" srcId="{B744569E-E8A0-4E64-B94C-6B504028F814}" destId="{9C1D2CB9-94B3-4BB4-AD6E-339F612D3E51}" srcOrd="0" destOrd="0" presId="urn:microsoft.com/office/officeart/2008/layout/LinedList"/>
    <dgm:cxn modelId="{6DE242E6-B0A4-4FF3-82A3-9156D4B0F723}" type="presParOf" srcId="{B744569E-E8A0-4E64-B94C-6B504028F814}" destId="{2B4DD2A1-FF06-4C7F-A2B7-CD5206942EC1}" srcOrd="1" destOrd="0" presId="urn:microsoft.com/office/officeart/2008/layout/LinedList"/>
    <dgm:cxn modelId="{CFDCCB83-288B-4E3B-9B1C-A9BE9888EBE2}" type="presParOf" srcId="{2B4DD2A1-FF06-4C7F-A2B7-CD5206942EC1}" destId="{55250350-E17F-4CB6-83BA-1D4FE4D0BB7B}" srcOrd="0" destOrd="0" presId="urn:microsoft.com/office/officeart/2008/layout/LinedList"/>
    <dgm:cxn modelId="{172B716F-2785-4191-8529-FD35FA7BD4FF}" type="presParOf" srcId="{2B4DD2A1-FF06-4C7F-A2B7-CD5206942EC1}" destId="{C27E513B-71E3-44CB-AFAD-0B7D8730111E}" srcOrd="1" destOrd="0" presId="urn:microsoft.com/office/officeart/2008/layout/LinedList"/>
    <dgm:cxn modelId="{2B7A50DA-0BCE-4564-A946-CA033AD6AC29}" type="presParOf" srcId="{C27E513B-71E3-44CB-AFAD-0B7D8730111E}" destId="{81A9CD63-2EF7-4997-8E15-B5DCCA86FA85}" srcOrd="0" destOrd="0" presId="urn:microsoft.com/office/officeart/2008/layout/LinedList"/>
    <dgm:cxn modelId="{4FD724E3-307D-4276-B46F-390A284079C1}" type="presParOf" srcId="{C27E513B-71E3-44CB-AFAD-0B7D8730111E}" destId="{A5F5ECD4-0C93-4D72-BCFF-B6281BCF8697}" srcOrd="1" destOrd="0" presId="urn:microsoft.com/office/officeart/2008/layout/LinedList"/>
    <dgm:cxn modelId="{DFE4DA34-E2D7-4E81-A902-87AA18E144EC}" type="presParOf" srcId="{A5F5ECD4-0C93-4D72-BCFF-B6281BCF8697}" destId="{E7AD4351-978A-4160-AAD3-097784D5AD0C}" srcOrd="0" destOrd="0" presId="urn:microsoft.com/office/officeart/2008/layout/LinedList"/>
    <dgm:cxn modelId="{2E7AFFE3-16B8-4BAD-B9BD-3BE6C8CC1346}" type="presParOf" srcId="{A5F5ECD4-0C93-4D72-BCFF-B6281BCF8697}" destId="{A4F65490-42AA-4A0A-9E92-496007A45D48}" srcOrd="1" destOrd="0" presId="urn:microsoft.com/office/officeart/2008/layout/LinedList"/>
    <dgm:cxn modelId="{FE46C2E0-3DF1-4187-BCBC-2B0F2040DF79}" type="presParOf" srcId="{A5F5ECD4-0C93-4D72-BCFF-B6281BCF8697}" destId="{D1887BCF-44C5-4017-A6FA-378115C89950}" srcOrd="2" destOrd="0" presId="urn:microsoft.com/office/officeart/2008/layout/LinedList"/>
    <dgm:cxn modelId="{1E43773C-C367-4381-8E6A-BB1A545939CD}" type="presParOf" srcId="{C27E513B-71E3-44CB-AFAD-0B7D8730111E}" destId="{331AF827-2640-4C4D-8C16-D894D1592BD5}" srcOrd="2" destOrd="0" presId="urn:microsoft.com/office/officeart/2008/layout/LinedList"/>
    <dgm:cxn modelId="{40576055-CB33-4A4C-A9CB-E9673845E6DB}" type="presParOf" srcId="{C27E513B-71E3-44CB-AFAD-0B7D8730111E}" destId="{09093E3D-4AEA-45C0-999D-7BB27D7AB68D}" srcOrd="3" destOrd="0" presId="urn:microsoft.com/office/officeart/2008/layout/LinedList"/>
    <dgm:cxn modelId="{8E63FCF0-C60C-4741-8277-F520D769D8D8}" type="presParOf" srcId="{C27E513B-71E3-44CB-AFAD-0B7D8730111E}" destId="{39DA91E9-D17D-4CF4-9E1F-A132009DD8AF}" srcOrd="4" destOrd="0" presId="urn:microsoft.com/office/officeart/2008/layout/LinedList"/>
    <dgm:cxn modelId="{BEFED49E-85F2-4942-BF2E-EF29E832B8E3}" type="presParOf" srcId="{39DA91E9-D17D-4CF4-9E1F-A132009DD8AF}" destId="{D255332A-3F6D-413E-A81A-D3ECEE2FE8FD}" srcOrd="0" destOrd="0" presId="urn:microsoft.com/office/officeart/2008/layout/LinedList"/>
    <dgm:cxn modelId="{91E02EBD-C70A-4D98-BE92-028784B05762}" type="presParOf" srcId="{39DA91E9-D17D-4CF4-9E1F-A132009DD8AF}" destId="{B59BED8F-2E92-459B-946F-F8F67E0A26E2}" srcOrd="1" destOrd="0" presId="urn:microsoft.com/office/officeart/2008/layout/LinedList"/>
    <dgm:cxn modelId="{97664C0E-F55B-4400-8280-068FD0A2DC00}" type="presParOf" srcId="{39DA91E9-D17D-4CF4-9E1F-A132009DD8AF}" destId="{B057961F-C453-4359-94A1-23AED4D65FA3}" srcOrd="2" destOrd="0" presId="urn:microsoft.com/office/officeart/2008/layout/LinedList"/>
    <dgm:cxn modelId="{3DD92A27-EE79-49B7-AFD2-703CCF4B91C0}" type="presParOf" srcId="{C27E513B-71E3-44CB-AFAD-0B7D8730111E}" destId="{762D0634-D434-49B3-BAED-915EDC4C2644}" srcOrd="5" destOrd="0" presId="urn:microsoft.com/office/officeart/2008/layout/LinedList"/>
    <dgm:cxn modelId="{62DBD2D8-2BBB-41C7-9E33-06A8290E7FF5}" type="presParOf" srcId="{C27E513B-71E3-44CB-AFAD-0B7D8730111E}" destId="{AEC9378F-DDF3-495E-89B2-A30AB180A658}" srcOrd="6" destOrd="0" presId="urn:microsoft.com/office/officeart/2008/layout/LinedList"/>
    <dgm:cxn modelId="{B8791483-256A-4959-A73A-953C5D412666}" type="presParOf" srcId="{C27E513B-71E3-44CB-AFAD-0B7D8730111E}" destId="{70FF85B3-7EF3-46C9-B91A-B22AE8539D25}" srcOrd="7" destOrd="0" presId="urn:microsoft.com/office/officeart/2008/layout/LinedList"/>
    <dgm:cxn modelId="{A6644358-6A94-4F8D-8A4F-F82A427C72D6}" type="presParOf" srcId="{70FF85B3-7EF3-46C9-B91A-B22AE8539D25}" destId="{C3E2D121-8DBC-4B2A-A747-6A470D68EB05}" srcOrd="0" destOrd="0" presId="urn:microsoft.com/office/officeart/2008/layout/LinedList"/>
    <dgm:cxn modelId="{D54293FB-9739-486D-8B69-3F72954756CC}" type="presParOf" srcId="{70FF85B3-7EF3-46C9-B91A-B22AE8539D25}" destId="{BFE0CF65-F27D-47F8-9D70-A9026C57CB17}" srcOrd="1" destOrd="0" presId="urn:microsoft.com/office/officeart/2008/layout/LinedList"/>
    <dgm:cxn modelId="{3B7B1A4A-6131-4D24-A729-0F687A9A7B18}" type="presParOf" srcId="{70FF85B3-7EF3-46C9-B91A-B22AE8539D25}" destId="{E88A3061-B083-4367-934A-2905725E1822}" srcOrd="2" destOrd="0" presId="urn:microsoft.com/office/officeart/2008/layout/LinedList"/>
    <dgm:cxn modelId="{ABD07C0F-DCBF-4B08-B004-E31B9F370532}" type="presParOf" srcId="{C27E513B-71E3-44CB-AFAD-0B7D8730111E}" destId="{35117E89-C6FB-4B9D-95E5-3A137FE92F12}" srcOrd="8" destOrd="0" presId="urn:microsoft.com/office/officeart/2008/layout/LinedList"/>
    <dgm:cxn modelId="{E6A1CED7-EAB1-4112-B2CD-E99CD38BB839}" type="presParOf" srcId="{C27E513B-71E3-44CB-AFAD-0B7D8730111E}" destId="{98EA3EBA-25A7-4DD9-94CC-4375991074BB}" srcOrd="9" destOrd="0" presId="urn:microsoft.com/office/officeart/2008/layout/LinedList"/>
    <dgm:cxn modelId="{8844A09B-2A5F-4940-94B0-0C6DCBBB51F6}" type="presParOf" srcId="{C27E513B-71E3-44CB-AFAD-0B7D8730111E}" destId="{5D506B9C-F5C9-4E01-9928-77C0B1E61614}" srcOrd="10" destOrd="0" presId="urn:microsoft.com/office/officeart/2008/layout/LinedList"/>
    <dgm:cxn modelId="{9A650E3B-8D6F-4937-B3C7-95D9E00AA3CF}" type="presParOf" srcId="{5D506B9C-F5C9-4E01-9928-77C0B1E61614}" destId="{6ECECD42-0150-4E8A-ABAE-C7563E5F3416}" srcOrd="0" destOrd="0" presId="urn:microsoft.com/office/officeart/2008/layout/LinedList"/>
    <dgm:cxn modelId="{2B15FB3D-F6D3-42C1-AA1A-D32CA6ED0B22}" type="presParOf" srcId="{5D506B9C-F5C9-4E01-9928-77C0B1E61614}" destId="{99DFEC6A-F643-4B07-8618-867DBF955F82}" srcOrd="1" destOrd="0" presId="urn:microsoft.com/office/officeart/2008/layout/LinedList"/>
    <dgm:cxn modelId="{F8281F14-BCD6-4649-A642-3CB9AF81599C}" type="presParOf" srcId="{5D506B9C-F5C9-4E01-9928-77C0B1E61614}" destId="{4600DCBA-8F73-44F7-8F8A-2F71ED11F418}" srcOrd="2" destOrd="0" presId="urn:microsoft.com/office/officeart/2008/layout/LinedList"/>
    <dgm:cxn modelId="{B8BFF0A9-F288-4BC8-9FEE-D969CD637E38}" type="presParOf" srcId="{C27E513B-71E3-44CB-AFAD-0B7D8730111E}" destId="{8D511EE9-FA71-42A9-A436-A0E2C519561B}" srcOrd="11" destOrd="0" presId="urn:microsoft.com/office/officeart/2008/layout/LinedList"/>
    <dgm:cxn modelId="{6B461772-5677-4587-BF86-C6F137EC4236}" type="presParOf" srcId="{C27E513B-71E3-44CB-AFAD-0B7D8730111E}" destId="{69ADC58D-67EA-420E-8C98-CD7A9F939711}" srcOrd="12" destOrd="0" presId="urn:microsoft.com/office/officeart/2008/layout/LinedList"/>
    <dgm:cxn modelId="{89A0518E-E34E-4D2D-8AB3-55A08389B8B5}" type="presParOf" srcId="{C27E513B-71E3-44CB-AFAD-0B7D8730111E}" destId="{41BB89F8-3D90-409B-BE57-E281E67ECD56}" srcOrd="13" destOrd="0" presId="urn:microsoft.com/office/officeart/2008/layout/LinedList"/>
    <dgm:cxn modelId="{4EBBA02D-9FB5-48A4-A6E6-F1D930EE43EC}" type="presParOf" srcId="{41BB89F8-3D90-409B-BE57-E281E67ECD56}" destId="{93E8CA10-0F4C-4C8E-B14D-3D786F959A33}" srcOrd="0" destOrd="0" presId="urn:microsoft.com/office/officeart/2008/layout/LinedList"/>
    <dgm:cxn modelId="{2BB02E95-3FEB-4C69-9B5A-E955A5FD7E02}" type="presParOf" srcId="{41BB89F8-3D90-409B-BE57-E281E67ECD56}" destId="{1F40FA49-3CA3-4E6F-8033-33616EC3A9A1}" srcOrd="1" destOrd="0" presId="urn:microsoft.com/office/officeart/2008/layout/LinedList"/>
    <dgm:cxn modelId="{61902226-0863-4001-A208-DE232BD3E0A4}" type="presParOf" srcId="{41BB89F8-3D90-409B-BE57-E281E67ECD56}" destId="{C32D0722-6556-4E98-93DF-831A82A45078}" srcOrd="2" destOrd="0" presId="urn:microsoft.com/office/officeart/2008/layout/LinedList"/>
    <dgm:cxn modelId="{311D49F6-2BBA-48CB-A4F1-1BEDAD2020C0}" type="presParOf" srcId="{C27E513B-71E3-44CB-AFAD-0B7D8730111E}" destId="{A6EC8294-EFEB-46C2-BCBE-CB874329B1AE}" srcOrd="14" destOrd="0" presId="urn:microsoft.com/office/officeart/2008/layout/LinedList"/>
    <dgm:cxn modelId="{20DC3EF7-5FFB-43E1-A2EF-3F058DF00CED}" type="presParOf" srcId="{C27E513B-71E3-44CB-AFAD-0B7D8730111E}" destId="{964FA445-E075-48F3-A50A-607FBCE84A7A}" srcOrd="15" destOrd="0" presId="urn:microsoft.com/office/officeart/2008/layout/LinedList"/>
    <dgm:cxn modelId="{35D6A119-9A10-4C56-BCE2-5E2772167D6D}" type="presParOf" srcId="{C27E513B-71E3-44CB-AFAD-0B7D8730111E}" destId="{92347B22-8B32-49DC-9F97-49A71F82F3C3}" srcOrd="16" destOrd="0" presId="urn:microsoft.com/office/officeart/2008/layout/LinedList"/>
    <dgm:cxn modelId="{B9E17F02-C2F2-4A26-9A85-5FD1DA50F9A0}" type="presParOf" srcId="{92347B22-8B32-49DC-9F97-49A71F82F3C3}" destId="{FEB3DE6E-4D5B-425E-904C-84F41FEF5486}" srcOrd="0" destOrd="0" presId="urn:microsoft.com/office/officeart/2008/layout/LinedList"/>
    <dgm:cxn modelId="{490AB337-9C41-425E-A6BB-44AFC0E2AF30}" type="presParOf" srcId="{92347B22-8B32-49DC-9F97-49A71F82F3C3}" destId="{59E07A22-84B7-47CE-803B-AD1E4127ABD0}" srcOrd="1" destOrd="0" presId="urn:microsoft.com/office/officeart/2008/layout/LinedList"/>
    <dgm:cxn modelId="{4E769C18-04B2-4859-B739-1FE3EA77D1A0}" type="presParOf" srcId="{92347B22-8B32-49DC-9F97-49A71F82F3C3}" destId="{2133767D-27FC-4287-AC84-7C6EA5286D3E}" srcOrd="2" destOrd="0" presId="urn:microsoft.com/office/officeart/2008/layout/LinedList"/>
    <dgm:cxn modelId="{37AA72CE-8C98-4C15-A1FF-EE8D12CA1444}" type="presParOf" srcId="{C27E513B-71E3-44CB-AFAD-0B7D8730111E}" destId="{BFD7009F-F443-4701-9309-609876BEF854}" srcOrd="17" destOrd="0" presId="urn:microsoft.com/office/officeart/2008/layout/LinedList"/>
    <dgm:cxn modelId="{F888955F-82B7-4DA2-ABD3-048403DAB745}" type="presParOf" srcId="{C27E513B-71E3-44CB-AFAD-0B7D8730111E}" destId="{B8784E2A-7BC8-4284-B3FF-8C595208674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D0527-0BA1-4294-9D0E-5E87E70E955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1F494-BAA2-47FE-B6A1-19AB0C0C95ED}">
      <dgm:prSet phldrT="[Text]"/>
      <dgm:spPr/>
      <dgm:t>
        <a:bodyPr/>
        <a:lstStyle/>
        <a:p>
          <a:r>
            <a:rPr lang="de-DE" dirty="0"/>
            <a:t>Negative </a:t>
          </a:r>
          <a:r>
            <a:rPr lang="de-DE" dirty="0" err="1"/>
            <a:t>Example</a:t>
          </a:r>
          <a:endParaRPr lang="en-US" dirty="0"/>
        </a:p>
      </dgm:t>
    </dgm:pt>
    <dgm:pt modelId="{C0166FF6-D35A-4AD5-935A-F5E6D4E80BEF}" type="parTrans" cxnId="{B9A0A92A-6332-41A1-958E-AF86BA2A641C}">
      <dgm:prSet/>
      <dgm:spPr/>
      <dgm:t>
        <a:bodyPr/>
        <a:lstStyle/>
        <a:p>
          <a:endParaRPr lang="en-US"/>
        </a:p>
      </dgm:t>
    </dgm:pt>
    <dgm:pt modelId="{28D9E21F-8714-45DE-B8A4-DF9BAA0CE5F6}" type="sibTrans" cxnId="{B9A0A92A-6332-41A1-958E-AF86BA2A641C}">
      <dgm:prSet/>
      <dgm:spPr/>
      <dgm:t>
        <a:bodyPr/>
        <a:lstStyle/>
        <a:p>
          <a:endParaRPr lang="en-US"/>
        </a:p>
      </dgm:t>
    </dgm:pt>
    <dgm:pt modelId="{9695DA26-C5CE-4563-AA4D-1933F040E226}">
      <dgm:prSet phldrT="[Text]"/>
      <dgm:spPr/>
      <dgm:t>
        <a:bodyPr/>
        <a:lstStyle/>
        <a:p>
          <a:r>
            <a:rPr lang="en-US" dirty="0"/>
            <a:t>I don't know.</a:t>
          </a:r>
        </a:p>
      </dgm:t>
    </dgm:pt>
    <dgm:pt modelId="{FABE37EB-A981-4F3D-98EF-DBF3933E5E49}" type="parTrans" cxnId="{9A1F7A3A-4E51-437F-BF7F-179C7C940B99}">
      <dgm:prSet/>
      <dgm:spPr/>
      <dgm:t>
        <a:bodyPr/>
        <a:lstStyle/>
        <a:p>
          <a:endParaRPr lang="en-US"/>
        </a:p>
      </dgm:t>
    </dgm:pt>
    <dgm:pt modelId="{5B3DBAC2-87C4-4A2F-8841-E177241B909E}" type="sibTrans" cxnId="{9A1F7A3A-4E51-437F-BF7F-179C7C940B99}">
      <dgm:prSet/>
      <dgm:spPr/>
      <dgm:t>
        <a:bodyPr/>
        <a:lstStyle/>
        <a:p>
          <a:endParaRPr lang="en-US"/>
        </a:p>
      </dgm:t>
    </dgm:pt>
    <dgm:pt modelId="{BC354689-7573-41A5-99A7-FB220FD47960}">
      <dgm:prSet phldrT="[Text]"/>
      <dgm:spPr/>
      <dgm:t>
        <a:bodyPr/>
        <a:lstStyle/>
        <a:p>
          <a:r>
            <a:rPr lang="en-US" dirty="0"/>
            <a:t>U.S. History II</a:t>
          </a:r>
        </a:p>
      </dgm:t>
    </dgm:pt>
    <dgm:pt modelId="{DC74516C-AF05-49B6-ACB8-D5EBB2DA2FC3}" type="parTrans" cxnId="{61F6D0B1-DF69-4F7D-8767-7539A800AAA1}">
      <dgm:prSet/>
      <dgm:spPr/>
      <dgm:t>
        <a:bodyPr/>
        <a:lstStyle/>
        <a:p>
          <a:endParaRPr lang="en-US"/>
        </a:p>
      </dgm:t>
    </dgm:pt>
    <dgm:pt modelId="{A31DBC45-B7DF-4375-A782-EE39AB23EC79}" type="sibTrans" cxnId="{61F6D0B1-DF69-4F7D-8767-7539A800AAA1}">
      <dgm:prSet/>
      <dgm:spPr/>
      <dgm:t>
        <a:bodyPr/>
        <a:lstStyle/>
        <a:p>
          <a:endParaRPr lang="en-US"/>
        </a:p>
      </dgm:t>
    </dgm:pt>
    <dgm:pt modelId="{12966170-2A97-4B94-A4A8-4FBFC521FF80}">
      <dgm:prSet phldrT="[Text]"/>
      <dgm:spPr/>
      <dgm:t>
        <a:bodyPr/>
        <a:lstStyle/>
        <a:p>
          <a:r>
            <a:rPr lang="en-US" dirty="0"/>
            <a:t>Attendance and </a:t>
          </a:r>
          <a:r>
            <a:rPr lang="en-US" dirty="0" err="1"/>
            <a:t>tardies</a:t>
          </a:r>
          <a:r>
            <a:rPr lang="en-US" dirty="0"/>
            <a:t>!</a:t>
          </a:r>
        </a:p>
      </dgm:t>
    </dgm:pt>
    <dgm:pt modelId="{C7A5748F-D124-47B1-91B4-510BC09651AE}" type="parTrans" cxnId="{6BF77972-60CB-4A1A-A027-B30AB9D5C9BD}">
      <dgm:prSet/>
      <dgm:spPr/>
      <dgm:t>
        <a:bodyPr/>
        <a:lstStyle/>
        <a:p>
          <a:endParaRPr lang="en-US"/>
        </a:p>
      </dgm:t>
    </dgm:pt>
    <dgm:pt modelId="{296ED114-D69C-48FA-A452-A8BFB2FCDEC2}" type="sibTrans" cxnId="{6BF77972-60CB-4A1A-A027-B30AB9D5C9BD}">
      <dgm:prSet/>
      <dgm:spPr/>
      <dgm:t>
        <a:bodyPr/>
        <a:lstStyle/>
        <a:p>
          <a:endParaRPr lang="en-US"/>
        </a:p>
      </dgm:t>
    </dgm:pt>
    <dgm:pt modelId="{C6E2C73E-E40C-447D-8663-EAB5B9C40124}">
      <dgm:prSet phldrT="[Text]"/>
      <dgm:spPr/>
      <dgm:t>
        <a:bodyPr/>
        <a:lstStyle/>
        <a:p>
          <a:r>
            <a:rPr lang="en-US" dirty="0"/>
            <a:t>All-School Assemblies</a:t>
          </a:r>
        </a:p>
      </dgm:t>
    </dgm:pt>
    <dgm:pt modelId="{EDC914D5-FC8E-4C9F-B6F4-B88EDF977117}" type="parTrans" cxnId="{7C802E8D-933B-41A8-BCE0-61BE606423AD}">
      <dgm:prSet/>
      <dgm:spPr/>
      <dgm:t>
        <a:bodyPr/>
        <a:lstStyle/>
        <a:p>
          <a:endParaRPr lang="en-US"/>
        </a:p>
      </dgm:t>
    </dgm:pt>
    <dgm:pt modelId="{BFFC85B7-D0EA-4AB1-9549-23491F0E1572}" type="sibTrans" cxnId="{7C802E8D-933B-41A8-BCE0-61BE606423AD}">
      <dgm:prSet/>
      <dgm:spPr/>
      <dgm:t>
        <a:bodyPr/>
        <a:lstStyle/>
        <a:p>
          <a:endParaRPr lang="en-US"/>
        </a:p>
      </dgm:t>
    </dgm:pt>
    <dgm:pt modelId="{4021A4CB-A016-4309-8003-441B4765E50D}" type="pres">
      <dgm:prSet presAssocID="{CF9D0527-0BA1-4294-9D0E-5E87E70E9558}" presName="vert0" presStyleCnt="0">
        <dgm:presLayoutVars>
          <dgm:dir/>
          <dgm:animOne val="branch"/>
          <dgm:animLvl val="lvl"/>
        </dgm:presLayoutVars>
      </dgm:prSet>
      <dgm:spPr/>
    </dgm:pt>
    <dgm:pt modelId="{87B7C387-3A56-4349-9EE0-D15265E7957D}" type="pres">
      <dgm:prSet presAssocID="{CC21F494-BAA2-47FE-B6A1-19AB0C0C95ED}" presName="thickLine" presStyleLbl="alignNode1" presStyleIdx="0" presStyleCnt="1"/>
      <dgm:spPr/>
    </dgm:pt>
    <dgm:pt modelId="{99634468-7D2F-4032-97A6-1EC37ECEEF49}" type="pres">
      <dgm:prSet presAssocID="{CC21F494-BAA2-47FE-B6A1-19AB0C0C95ED}" presName="horz1" presStyleCnt="0"/>
      <dgm:spPr/>
    </dgm:pt>
    <dgm:pt modelId="{0FD6BB48-29D0-498E-BAB0-9759B4FDBA26}" type="pres">
      <dgm:prSet presAssocID="{CC21F494-BAA2-47FE-B6A1-19AB0C0C95ED}" presName="tx1" presStyleLbl="revTx" presStyleIdx="0" presStyleCnt="5"/>
      <dgm:spPr/>
    </dgm:pt>
    <dgm:pt modelId="{07E10C9D-1B5C-45BC-9F8F-081DF2E7CA90}" type="pres">
      <dgm:prSet presAssocID="{CC21F494-BAA2-47FE-B6A1-19AB0C0C95ED}" presName="vert1" presStyleCnt="0"/>
      <dgm:spPr/>
    </dgm:pt>
    <dgm:pt modelId="{4E0C448A-AE7C-48E7-A960-10741B59F58D}" type="pres">
      <dgm:prSet presAssocID="{9695DA26-C5CE-4563-AA4D-1933F040E226}" presName="vertSpace2a" presStyleCnt="0"/>
      <dgm:spPr/>
    </dgm:pt>
    <dgm:pt modelId="{769178F1-27AF-40B9-A139-9FD663391996}" type="pres">
      <dgm:prSet presAssocID="{9695DA26-C5CE-4563-AA4D-1933F040E226}" presName="horz2" presStyleCnt="0"/>
      <dgm:spPr/>
    </dgm:pt>
    <dgm:pt modelId="{8159612F-D178-4D7C-9CEC-352FC1FA73C9}" type="pres">
      <dgm:prSet presAssocID="{9695DA26-C5CE-4563-AA4D-1933F040E226}" presName="horzSpace2" presStyleCnt="0"/>
      <dgm:spPr/>
    </dgm:pt>
    <dgm:pt modelId="{2748B678-8B77-4486-9221-D7AD8CD82137}" type="pres">
      <dgm:prSet presAssocID="{9695DA26-C5CE-4563-AA4D-1933F040E226}" presName="tx2" presStyleLbl="revTx" presStyleIdx="1" presStyleCnt="5"/>
      <dgm:spPr/>
    </dgm:pt>
    <dgm:pt modelId="{DF02CF00-2657-4208-B8EB-9989F59FDCAC}" type="pres">
      <dgm:prSet presAssocID="{9695DA26-C5CE-4563-AA4D-1933F040E226}" presName="vert2" presStyleCnt="0"/>
      <dgm:spPr/>
    </dgm:pt>
    <dgm:pt modelId="{D83488B8-E041-43E6-B3C5-516AEEAC3156}" type="pres">
      <dgm:prSet presAssocID="{9695DA26-C5CE-4563-AA4D-1933F040E226}" presName="thinLine2b" presStyleLbl="callout" presStyleIdx="0" presStyleCnt="4"/>
      <dgm:spPr/>
    </dgm:pt>
    <dgm:pt modelId="{AEA23FA4-2D12-4F4E-A70F-CDD892002169}" type="pres">
      <dgm:prSet presAssocID="{9695DA26-C5CE-4563-AA4D-1933F040E226}" presName="vertSpace2b" presStyleCnt="0"/>
      <dgm:spPr/>
    </dgm:pt>
    <dgm:pt modelId="{0F9AC4F7-9999-4840-A374-C747AB6F6118}" type="pres">
      <dgm:prSet presAssocID="{BC354689-7573-41A5-99A7-FB220FD47960}" presName="horz2" presStyleCnt="0"/>
      <dgm:spPr/>
    </dgm:pt>
    <dgm:pt modelId="{2B1D96D3-567A-4B2C-A2DB-5CFB951B4A60}" type="pres">
      <dgm:prSet presAssocID="{BC354689-7573-41A5-99A7-FB220FD47960}" presName="horzSpace2" presStyleCnt="0"/>
      <dgm:spPr/>
    </dgm:pt>
    <dgm:pt modelId="{9E044F2B-C117-4322-B20F-1D7277F2451D}" type="pres">
      <dgm:prSet presAssocID="{BC354689-7573-41A5-99A7-FB220FD47960}" presName="tx2" presStyleLbl="revTx" presStyleIdx="2" presStyleCnt="5"/>
      <dgm:spPr/>
    </dgm:pt>
    <dgm:pt modelId="{BCAAC597-CED9-46FD-AC59-C25586E29413}" type="pres">
      <dgm:prSet presAssocID="{BC354689-7573-41A5-99A7-FB220FD47960}" presName="vert2" presStyleCnt="0"/>
      <dgm:spPr/>
    </dgm:pt>
    <dgm:pt modelId="{8535C77A-64A4-4CC7-9C1C-8F347A4093DB}" type="pres">
      <dgm:prSet presAssocID="{BC354689-7573-41A5-99A7-FB220FD47960}" presName="thinLine2b" presStyleLbl="callout" presStyleIdx="1" presStyleCnt="4"/>
      <dgm:spPr/>
    </dgm:pt>
    <dgm:pt modelId="{93EA51CD-3290-4AE7-849F-D263694B568F}" type="pres">
      <dgm:prSet presAssocID="{BC354689-7573-41A5-99A7-FB220FD47960}" presName="vertSpace2b" presStyleCnt="0"/>
      <dgm:spPr/>
    </dgm:pt>
    <dgm:pt modelId="{FFA64FD8-11F8-44F2-B23F-3D569771E7B9}" type="pres">
      <dgm:prSet presAssocID="{12966170-2A97-4B94-A4A8-4FBFC521FF80}" presName="horz2" presStyleCnt="0"/>
      <dgm:spPr/>
    </dgm:pt>
    <dgm:pt modelId="{C0B7C45A-2D2A-4DD7-B90F-78AF376A227C}" type="pres">
      <dgm:prSet presAssocID="{12966170-2A97-4B94-A4A8-4FBFC521FF80}" presName="horzSpace2" presStyleCnt="0"/>
      <dgm:spPr/>
    </dgm:pt>
    <dgm:pt modelId="{2135EF6E-EFA6-41B5-979F-9A2D3CB1FD26}" type="pres">
      <dgm:prSet presAssocID="{12966170-2A97-4B94-A4A8-4FBFC521FF80}" presName="tx2" presStyleLbl="revTx" presStyleIdx="3" presStyleCnt="5"/>
      <dgm:spPr/>
    </dgm:pt>
    <dgm:pt modelId="{9B83E98C-DAFF-4783-B1D1-126D1FCE5AE0}" type="pres">
      <dgm:prSet presAssocID="{12966170-2A97-4B94-A4A8-4FBFC521FF80}" presName="vert2" presStyleCnt="0"/>
      <dgm:spPr/>
    </dgm:pt>
    <dgm:pt modelId="{72D330AA-E09D-47B5-83A1-508F4FAC1B59}" type="pres">
      <dgm:prSet presAssocID="{12966170-2A97-4B94-A4A8-4FBFC521FF80}" presName="thinLine2b" presStyleLbl="callout" presStyleIdx="2" presStyleCnt="4"/>
      <dgm:spPr/>
    </dgm:pt>
    <dgm:pt modelId="{3583F8DA-FA96-417F-9E3B-A6483F035B26}" type="pres">
      <dgm:prSet presAssocID="{12966170-2A97-4B94-A4A8-4FBFC521FF80}" presName="vertSpace2b" presStyleCnt="0"/>
      <dgm:spPr/>
    </dgm:pt>
    <dgm:pt modelId="{02E36016-58EE-4BFA-9549-EC3184101A12}" type="pres">
      <dgm:prSet presAssocID="{C6E2C73E-E40C-447D-8663-EAB5B9C40124}" presName="horz2" presStyleCnt="0"/>
      <dgm:spPr/>
    </dgm:pt>
    <dgm:pt modelId="{FFA4A2C4-9B11-4978-A6F6-A6BA5CAF71B0}" type="pres">
      <dgm:prSet presAssocID="{C6E2C73E-E40C-447D-8663-EAB5B9C40124}" presName="horzSpace2" presStyleCnt="0"/>
      <dgm:spPr/>
    </dgm:pt>
    <dgm:pt modelId="{99B4E6DD-6B66-4412-89C6-9350E2D1D32C}" type="pres">
      <dgm:prSet presAssocID="{C6E2C73E-E40C-447D-8663-EAB5B9C40124}" presName="tx2" presStyleLbl="revTx" presStyleIdx="4" presStyleCnt="5"/>
      <dgm:spPr/>
    </dgm:pt>
    <dgm:pt modelId="{8D0BDB98-1B5C-4A58-8B76-A4D5D5818353}" type="pres">
      <dgm:prSet presAssocID="{C6E2C73E-E40C-447D-8663-EAB5B9C40124}" presName="vert2" presStyleCnt="0"/>
      <dgm:spPr/>
    </dgm:pt>
    <dgm:pt modelId="{5EC03BC5-6AB9-4BE4-9799-7F22ACDA7EBD}" type="pres">
      <dgm:prSet presAssocID="{C6E2C73E-E40C-447D-8663-EAB5B9C40124}" presName="thinLine2b" presStyleLbl="callout" presStyleIdx="3" presStyleCnt="4"/>
      <dgm:spPr/>
    </dgm:pt>
    <dgm:pt modelId="{1D095530-0598-458C-96ED-DA1E9CC7EB42}" type="pres">
      <dgm:prSet presAssocID="{C6E2C73E-E40C-447D-8663-EAB5B9C40124}" presName="vertSpace2b" presStyleCnt="0"/>
      <dgm:spPr/>
    </dgm:pt>
  </dgm:ptLst>
  <dgm:cxnLst>
    <dgm:cxn modelId="{9A6F8306-535B-48F8-B6DE-774CE0A263BC}" type="presOf" srcId="{12966170-2A97-4B94-A4A8-4FBFC521FF80}" destId="{2135EF6E-EFA6-41B5-979F-9A2D3CB1FD26}" srcOrd="0" destOrd="0" presId="urn:microsoft.com/office/officeart/2008/layout/LinedList"/>
    <dgm:cxn modelId="{B9A0A92A-6332-41A1-958E-AF86BA2A641C}" srcId="{CF9D0527-0BA1-4294-9D0E-5E87E70E9558}" destId="{CC21F494-BAA2-47FE-B6A1-19AB0C0C95ED}" srcOrd="0" destOrd="0" parTransId="{C0166FF6-D35A-4AD5-935A-F5E6D4E80BEF}" sibTransId="{28D9E21F-8714-45DE-B8A4-DF9BAA0CE5F6}"/>
    <dgm:cxn modelId="{9A1F7A3A-4E51-437F-BF7F-179C7C940B99}" srcId="{CC21F494-BAA2-47FE-B6A1-19AB0C0C95ED}" destId="{9695DA26-C5CE-4563-AA4D-1933F040E226}" srcOrd="0" destOrd="0" parTransId="{FABE37EB-A981-4F3D-98EF-DBF3933E5E49}" sibTransId="{5B3DBAC2-87C4-4A2F-8841-E177241B909E}"/>
    <dgm:cxn modelId="{8B63603B-F12D-4664-8E61-20141215B6FF}" type="presOf" srcId="{CC21F494-BAA2-47FE-B6A1-19AB0C0C95ED}" destId="{0FD6BB48-29D0-498E-BAB0-9759B4FDBA26}" srcOrd="0" destOrd="0" presId="urn:microsoft.com/office/officeart/2008/layout/LinedList"/>
    <dgm:cxn modelId="{D55D0F61-7E12-4645-8DF1-9B29A1EAA879}" type="presOf" srcId="{9695DA26-C5CE-4563-AA4D-1933F040E226}" destId="{2748B678-8B77-4486-9221-D7AD8CD82137}" srcOrd="0" destOrd="0" presId="urn:microsoft.com/office/officeart/2008/layout/LinedList"/>
    <dgm:cxn modelId="{8E431D6E-A647-4F19-BEC2-FCED9BA8D043}" type="presOf" srcId="{BC354689-7573-41A5-99A7-FB220FD47960}" destId="{9E044F2B-C117-4322-B20F-1D7277F2451D}" srcOrd="0" destOrd="0" presId="urn:microsoft.com/office/officeart/2008/layout/LinedList"/>
    <dgm:cxn modelId="{6BF77972-60CB-4A1A-A027-B30AB9D5C9BD}" srcId="{CC21F494-BAA2-47FE-B6A1-19AB0C0C95ED}" destId="{12966170-2A97-4B94-A4A8-4FBFC521FF80}" srcOrd="2" destOrd="0" parTransId="{C7A5748F-D124-47B1-91B4-510BC09651AE}" sibTransId="{296ED114-D69C-48FA-A452-A8BFB2FCDEC2}"/>
    <dgm:cxn modelId="{7C802E8D-933B-41A8-BCE0-61BE606423AD}" srcId="{CC21F494-BAA2-47FE-B6A1-19AB0C0C95ED}" destId="{C6E2C73E-E40C-447D-8663-EAB5B9C40124}" srcOrd="3" destOrd="0" parTransId="{EDC914D5-FC8E-4C9F-B6F4-B88EDF977117}" sibTransId="{BFFC85B7-D0EA-4AB1-9549-23491F0E1572}"/>
    <dgm:cxn modelId="{61F6D0B1-DF69-4F7D-8767-7539A800AAA1}" srcId="{CC21F494-BAA2-47FE-B6A1-19AB0C0C95ED}" destId="{BC354689-7573-41A5-99A7-FB220FD47960}" srcOrd="1" destOrd="0" parTransId="{DC74516C-AF05-49B6-ACB8-D5EBB2DA2FC3}" sibTransId="{A31DBC45-B7DF-4375-A782-EE39AB23EC79}"/>
    <dgm:cxn modelId="{5465E1B3-ADD6-43DD-A61B-79058F09657E}" type="presOf" srcId="{C6E2C73E-E40C-447D-8663-EAB5B9C40124}" destId="{99B4E6DD-6B66-4412-89C6-9350E2D1D32C}" srcOrd="0" destOrd="0" presId="urn:microsoft.com/office/officeart/2008/layout/LinedList"/>
    <dgm:cxn modelId="{694C24C9-293F-44AC-8D46-C0C63198B23F}" type="presOf" srcId="{CF9D0527-0BA1-4294-9D0E-5E87E70E9558}" destId="{4021A4CB-A016-4309-8003-441B4765E50D}" srcOrd="0" destOrd="0" presId="urn:microsoft.com/office/officeart/2008/layout/LinedList"/>
    <dgm:cxn modelId="{6E554199-CF4F-4A56-AA4E-BD37105C5ECF}" type="presParOf" srcId="{4021A4CB-A016-4309-8003-441B4765E50D}" destId="{87B7C387-3A56-4349-9EE0-D15265E7957D}" srcOrd="0" destOrd="0" presId="urn:microsoft.com/office/officeart/2008/layout/LinedList"/>
    <dgm:cxn modelId="{A73F0C02-1F3C-4AB3-913F-91C809EF5D5A}" type="presParOf" srcId="{4021A4CB-A016-4309-8003-441B4765E50D}" destId="{99634468-7D2F-4032-97A6-1EC37ECEEF49}" srcOrd="1" destOrd="0" presId="urn:microsoft.com/office/officeart/2008/layout/LinedList"/>
    <dgm:cxn modelId="{5F416445-C114-474B-A6F3-6C42262474EA}" type="presParOf" srcId="{99634468-7D2F-4032-97A6-1EC37ECEEF49}" destId="{0FD6BB48-29D0-498E-BAB0-9759B4FDBA26}" srcOrd="0" destOrd="0" presId="urn:microsoft.com/office/officeart/2008/layout/LinedList"/>
    <dgm:cxn modelId="{ADD9BC4B-2249-48EE-B236-4638E4FE12C2}" type="presParOf" srcId="{99634468-7D2F-4032-97A6-1EC37ECEEF49}" destId="{07E10C9D-1B5C-45BC-9F8F-081DF2E7CA90}" srcOrd="1" destOrd="0" presId="urn:microsoft.com/office/officeart/2008/layout/LinedList"/>
    <dgm:cxn modelId="{4BDF43D2-51B2-48A1-A9F8-496400FA10B3}" type="presParOf" srcId="{07E10C9D-1B5C-45BC-9F8F-081DF2E7CA90}" destId="{4E0C448A-AE7C-48E7-A960-10741B59F58D}" srcOrd="0" destOrd="0" presId="urn:microsoft.com/office/officeart/2008/layout/LinedList"/>
    <dgm:cxn modelId="{B094FFEF-D95D-4F93-97C4-12C242DC118D}" type="presParOf" srcId="{07E10C9D-1B5C-45BC-9F8F-081DF2E7CA90}" destId="{769178F1-27AF-40B9-A139-9FD663391996}" srcOrd="1" destOrd="0" presId="urn:microsoft.com/office/officeart/2008/layout/LinedList"/>
    <dgm:cxn modelId="{5A41E5A7-A2DA-4FAC-8DF1-9CF31204DB9E}" type="presParOf" srcId="{769178F1-27AF-40B9-A139-9FD663391996}" destId="{8159612F-D178-4D7C-9CEC-352FC1FA73C9}" srcOrd="0" destOrd="0" presId="urn:microsoft.com/office/officeart/2008/layout/LinedList"/>
    <dgm:cxn modelId="{7D4FBD57-E5EA-4BCB-8AA4-972443AC0767}" type="presParOf" srcId="{769178F1-27AF-40B9-A139-9FD663391996}" destId="{2748B678-8B77-4486-9221-D7AD8CD82137}" srcOrd="1" destOrd="0" presId="urn:microsoft.com/office/officeart/2008/layout/LinedList"/>
    <dgm:cxn modelId="{53B8179F-0039-47D5-9EB5-BE801322B9A9}" type="presParOf" srcId="{769178F1-27AF-40B9-A139-9FD663391996}" destId="{DF02CF00-2657-4208-B8EB-9989F59FDCAC}" srcOrd="2" destOrd="0" presId="urn:microsoft.com/office/officeart/2008/layout/LinedList"/>
    <dgm:cxn modelId="{9DE82A0A-68D9-438F-AC4A-4D4524563549}" type="presParOf" srcId="{07E10C9D-1B5C-45BC-9F8F-081DF2E7CA90}" destId="{D83488B8-E041-43E6-B3C5-516AEEAC3156}" srcOrd="2" destOrd="0" presId="urn:microsoft.com/office/officeart/2008/layout/LinedList"/>
    <dgm:cxn modelId="{15619179-AC78-406B-B4FD-ABE98293BF12}" type="presParOf" srcId="{07E10C9D-1B5C-45BC-9F8F-081DF2E7CA90}" destId="{AEA23FA4-2D12-4F4E-A70F-CDD892002169}" srcOrd="3" destOrd="0" presId="urn:microsoft.com/office/officeart/2008/layout/LinedList"/>
    <dgm:cxn modelId="{588BB37B-CAB4-4920-B4FF-EF4A797EA3BF}" type="presParOf" srcId="{07E10C9D-1B5C-45BC-9F8F-081DF2E7CA90}" destId="{0F9AC4F7-9999-4840-A374-C747AB6F6118}" srcOrd="4" destOrd="0" presId="urn:microsoft.com/office/officeart/2008/layout/LinedList"/>
    <dgm:cxn modelId="{0E3B89CB-1F8E-4920-80C7-9E2F005B1888}" type="presParOf" srcId="{0F9AC4F7-9999-4840-A374-C747AB6F6118}" destId="{2B1D96D3-567A-4B2C-A2DB-5CFB951B4A60}" srcOrd="0" destOrd="0" presId="urn:microsoft.com/office/officeart/2008/layout/LinedList"/>
    <dgm:cxn modelId="{62C4CBED-1964-4CDF-A545-B2D1300A64FA}" type="presParOf" srcId="{0F9AC4F7-9999-4840-A374-C747AB6F6118}" destId="{9E044F2B-C117-4322-B20F-1D7277F2451D}" srcOrd="1" destOrd="0" presId="urn:microsoft.com/office/officeart/2008/layout/LinedList"/>
    <dgm:cxn modelId="{EA3A19F0-D94E-4A00-A542-1B340EDC215E}" type="presParOf" srcId="{0F9AC4F7-9999-4840-A374-C747AB6F6118}" destId="{BCAAC597-CED9-46FD-AC59-C25586E29413}" srcOrd="2" destOrd="0" presId="urn:microsoft.com/office/officeart/2008/layout/LinedList"/>
    <dgm:cxn modelId="{2D25D2E9-3176-4182-B642-A7ACDDA666FD}" type="presParOf" srcId="{07E10C9D-1B5C-45BC-9F8F-081DF2E7CA90}" destId="{8535C77A-64A4-4CC7-9C1C-8F347A4093DB}" srcOrd="5" destOrd="0" presId="urn:microsoft.com/office/officeart/2008/layout/LinedList"/>
    <dgm:cxn modelId="{9B87018E-B6EC-4E5D-B820-BEC4E342E3D7}" type="presParOf" srcId="{07E10C9D-1B5C-45BC-9F8F-081DF2E7CA90}" destId="{93EA51CD-3290-4AE7-849F-D263694B568F}" srcOrd="6" destOrd="0" presId="urn:microsoft.com/office/officeart/2008/layout/LinedList"/>
    <dgm:cxn modelId="{7E81E715-EBD6-4E2F-A79F-652BF933C1C7}" type="presParOf" srcId="{07E10C9D-1B5C-45BC-9F8F-081DF2E7CA90}" destId="{FFA64FD8-11F8-44F2-B23F-3D569771E7B9}" srcOrd="7" destOrd="0" presId="urn:microsoft.com/office/officeart/2008/layout/LinedList"/>
    <dgm:cxn modelId="{DC1A2BAE-9E86-40C5-97AF-78AB1CFBF8A4}" type="presParOf" srcId="{FFA64FD8-11F8-44F2-B23F-3D569771E7B9}" destId="{C0B7C45A-2D2A-4DD7-B90F-78AF376A227C}" srcOrd="0" destOrd="0" presId="urn:microsoft.com/office/officeart/2008/layout/LinedList"/>
    <dgm:cxn modelId="{8ED99EA0-3BD1-414B-BCB0-14160CBEA655}" type="presParOf" srcId="{FFA64FD8-11F8-44F2-B23F-3D569771E7B9}" destId="{2135EF6E-EFA6-41B5-979F-9A2D3CB1FD26}" srcOrd="1" destOrd="0" presId="urn:microsoft.com/office/officeart/2008/layout/LinedList"/>
    <dgm:cxn modelId="{57CBF459-C108-4EF5-95F1-B5B3A50CD6AD}" type="presParOf" srcId="{FFA64FD8-11F8-44F2-B23F-3D569771E7B9}" destId="{9B83E98C-DAFF-4783-B1D1-126D1FCE5AE0}" srcOrd="2" destOrd="0" presId="urn:microsoft.com/office/officeart/2008/layout/LinedList"/>
    <dgm:cxn modelId="{38498C07-EF38-45AC-8FE9-988BD13097F8}" type="presParOf" srcId="{07E10C9D-1B5C-45BC-9F8F-081DF2E7CA90}" destId="{72D330AA-E09D-47B5-83A1-508F4FAC1B59}" srcOrd="8" destOrd="0" presId="urn:microsoft.com/office/officeart/2008/layout/LinedList"/>
    <dgm:cxn modelId="{2460D63C-DF10-458A-B0B9-753EEA1A997E}" type="presParOf" srcId="{07E10C9D-1B5C-45BC-9F8F-081DF2E7CA90}" destId="{3583F8DA-FA96-417F-9E3B-A6483F035B26}" srcOrd="9" destOrd="0" presId="urn:microsoft.com/office/officeart/2008/layout/LinedList"/>
    <dgm:cxn modelId="{6A80CCBF-DC0E-43E0-9113-C71A8B7BAD9B}" type="presParOf" srcId="{07E10C9D-1B5C-45BC-9F8F-081DF2E7CA90}" destId="{02E36016-58EE-4BFA-9549-EC3184101A12}" srcOrd="10" destOrd="0" presId="urn:microsoft.com/office/officeart/2008/layout/LinedList"/>
    <dgm:cxn modelId="{AD1C929D-68B5-4FA9-BA4D-3F697219E11D}" type="presParOf" srcId="{02E36016-58EE-4BFA-9549-EC3184101A12}" destId="{FFA4A2C4-9B11-4978-A6F6-A6BA5CAF71B0}" srcOrd="0" destOrd="0" presId="urn:microsoft.com/office/officeart/2008/layout/LinedList"/>
    <dgm:cxn modelId="{6CFFF0F5-F6C4-40BF-B4A1-092D7E599881}" type="presParOf" srcId="{02E36016-58EE-4BFA-9549-EC3184101A12}" destId="{99B4E6DD-6B66-4412-89C6-9350E2D1D32C}" srcOrd="1" destOrd="0" presId="urn:microsoft.com/office/officeart/2008/layout/LinedList"/>
    <dgm:cxn modelId="{6E3B3955-9718-42D7-876A-1B80C5B31871}" type="presParOf" srcId="{02E36016-58EE-4BFA-9549-EC3184101A12}" destId="{8D0BDB98-1B5C-4A58-8B76-A4D5D5818353}" srcOrd="2" destOrd="0" presId="urn:microsoft.com/office/officeart/2008/layout/LinedList"/>
    <dgm:cxn modelId="{F0F2F344-BB63-4D5C-9911-DF72E28BF647}" type="presParOf" srcId="{07E10C9D-1B5C-45BC-9F8F-081DF2E7CA90}" destId="{5EC03BC5-6AB9-4BE4-9799-7F22ACDA7EBD}" srcOrd="11" destOrd="0" presId="urn:microsoft.com/office/officeart/2008/layout/LinedList"/>
    <dgm:cxn modelId="{27735F8C-57D0-4953-BF8A-A1030B37C482}" type="presParOf" srcId="{07E10C9D-1B5C-45BC-9F8F-081DF2E7CA90}" destId="{1D095530-0598-458C-96ED-DA1E9CC7EB42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D2CB9-94B3-4BB4-AD6E-339F612D3E51}">
      <dsp:nvSpPr>
        <dsp:cNvPr id="0" name=""/>
        <dsp:cNvSpPr/>
      </dsp:nvSpPr>
      <dsp:spPr>
        <a:xfrm>
          <a:off x="0" y="0"/>
          <a:ext cx="853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50350-E17F-4CB6-83BA-1D4FE4D0BB7B}">
      <dsp:nvSpPr>
        <dsp:cNvPr id="0" name=""/>
        <dsp:cNvSpPr/>
      </dsp:nvSpPr>
      <dsp:spPr>
        <a:xfrm>
          <a:off x="0" y="0"/>
          <a:ext cx="1706496" cy="288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Labeled</a:t>
          </a:r>
          <a:r>
            <a:rPr lang="de-DE" sz="3200" kern="1200" dirty="0"/>
            <a:t> Data</a:t>
          </a:r>
          <a:endParaRPr lang="en-US" sz="3200" kern="1200" dirty="0"/>
        </a:p>
      </dsp:txBody>
      <dsp:txXfrm>
        <a:off x="0" y="0"/>
        <a:ext cx="1706496" cy="2880320"/>
      </dsp:txXfrm>
    </dsp:sp>
    <dsp:sp modelId="{A4F65490-42AA-4A0A-9E92-496007A45D48}">
      <dsp:nvSpPr>
        <dsp:cNvPr id="0" name=""/>
        <dsp:cNvSpPr/>
      </dsp:nvSpPr>
      <dsp:spPr>
        <a:xfrm>
          <a:off x="1834483" y="22678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</a:p>
      </dsp:txBody>
      <dsp:txXfrm>
        <a:off x="1834483" y="22678"/>
        <a:ext cx="6697996" cy="453566"/>
      </dsp:txXfrm>
    </dsp:sp>
    <dsp:sp modelId="{331AF827-2640-4C4D-8C16-D894D1592BD5}">
      <dsp:nvSpPr>
        <dsp:cNvPr id="0" name=""/>
        <dsp:cNvSpPr/>
      </dsp:nvSpPr>
      <dsp:spPr>
        <a:xfrm>
          <a:off x="1706495" y="476244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BED8F-2E92-459B-946F-F8F67E0A26E2}">
      <dsp:nvSpPr>
        <dsp:cNvPr id="0" name=""/>
        <dsp:cNvSpPr/>
      </dsp:nvSpPr>
      <dsp:spPr>
        <a:xfrm>
          <a:off x="1834483" y="498922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Diet is often part of the problem.	1</a:t>
          </a:r>
        </a:p>
      </dsp:txBody>
      <dsp:txXfrm>
        <a:off x="1834483" y="498922"/>
        <a:ext cx="6697996" cy="453566"/>
      </dsp:txXfrm>
    </dsp:sp>
    <dsp:sp modelId="{762D0634-D434-49B3-BAED-915EDC4C2644}">
      <dsp:nvSpPr>
        <dsp:cNvPr id="0" name=""/>
        <dsp:cNvSpPr/>
      </dsp:nvSpPr>
      <dsp:spPr>
        <a:xfrm>
          <a:off x="1706495" y="952488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0CF65-F27D-47F8-9D70-A9026C57CB17}">
      <dsp:nvSpPr>
        <dsp:cNvPr id="0" name=""/>
        <dsp:cNvSpPr/>
      </dsp:nvSpPr>
      <dsp:spPr>
        <a:xfrm>
          <a:off x="1834483" y="975166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up early in the morning.	0</a:t>
          </a:r>
        </a:p>
      </dsp:txBody>
      <dsp:txXfrm>
        <a:off x="1834483" y="975166"/>
        <a:ext cx="6697996" cy="453566"/>
      </dsp:txXfrm>
    </dsp:sp>
    <dsp:sp modelId="{35117E89-C6FB-4B9D-95E5-3A137FE92F12}">
      <dsp:nvSpPr>
        <dsp:cNvPr id="0" name=""/>
        <dsp:cNvSpPr/>
      </dsp:nvSpPr>
      <dsp:spPr>
        <a:xfrm>
          <a:off x="1706495" y="1428732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FEC6A-F643-4B07-8618-867DBF955F82}">
      <dsp:nvSpPr>
        <dsp:cNvPr id="0" name=""/>
        <dsp:cNvSpPr/>
      </dsp:nvSpPr>
      <dsp:spPr>
        <a:xfrm>
          <a:off x="1834483" y="1451411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now have 300 Associate Offices in 25 countries.	0</a:t>
          </a:r>
        </a:p>
      </dsp:txBody>
      <dsp:txXfrm>
        <a:off x="1834483" y="1451411"/>
        <a:ext cx="6697996" cy="453566"/>
      </dsp:txXfrm>
    </dsp:sp>
    <dsp:sp modelId="{8D511EE9-FA71-42A9-A436-A0E2C519561B}">
      <dsp:nvSpPr>
        <dsp:cNvPr id="0" name=""/>
        <dsp:cNvSpPr/>
      </dsp:nvSpPr>
      <dsp:spPr>
        <a:xfrm>
          <a:off x="1706495" y="1904977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0FA49-3CA3-4E6F-8033-33616EC3A9A1}">
      <dsp:nvSpPr>
        <dsp:cNvPr id="0" name=""/>
        <dsp:cNvSpPr/>
      </dsp:nvSpPr>
      <dsp:spPr>
        <a:xfrm>
          <a:off x="1834483" y="1927655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ATTEND takes about 30-60 days to become effective.	1</a:t>
          </a:r>
        </a:p>
      </dsp:txBody>
      <dsp:txXfrm>
        <a:off x="1834483" y="1927655"/>
        <a:ext cx="6697996" cy="453566"/>
      </dsp:txXfrm>
    </dsp:sp>
    <dsp:sp modelId="{A6EC8294-EFEB-46C2-BCBE-CB874329B1AE}">
      <dsp:nvSpPr>
        <dsp:cNvPr id="0" name=""/>
        <dsp:cNvSpPr/>
      </dsp:nvSpPr>
      <dsp:spPr>
        <a:xfrm>
          <a:off x="1706495" y="2381221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07A22-84B7-47CE-803B-AD1E4127ABD0}">
      <dsp:nvSpPr>
        <dsp:cNvPr id="0" name=""/>
        <dsp:cNvSpPr/>
      </dsp:nvSpPr>
      <dsp:spPr>
        <a:xfrm>
          <a:off x="1834483" y="2403899"/>
          <a:ext cx="6697996" cy="453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…</a:t>
          </a:r>
        </a:p>
      </dsp:txBody>
      <dsp:txXfrm>
        <a:off x="1834483" y="2403899"/>
        <a:ext cx="6697996" cy="453566"/>
      </dsp:txXfrm>
    </dsp:sp>
    <dsp:sp modelId="{BFD7009F-F443-4701-9309-609876BEF854}">
      <dsp:nvSpPr>
        <dsp:cNvPr id="0" name=""/>
        <dsp:cNvSpPr/>
      </dsp:nvSpPr>
      <dsp:spPr>
        <a:xfrm>
          <a:off x="1706495" y="2857465"/>
          <a:ext cx="68259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7C387-3A56-4349-9EE0-D15265E7957D}">
      <dsp:nvSpPr>
        <dsp:cNvPr id="0" name=""/>
        <dsp:cNvSpPr/>
      </dsp:nvSpPr>
      <dsp:spPr>
        <a:xfrm>
          <a:off x="0" y="0"/>
          <a:ext cx="84228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6BB48-29D0-498E-BAB0-9759B4FDBA26}">
      <dsp:nvSpPr>
        <dsp:cNvPr id="0" name=""/>
        <dsp:cNvSpPr/>
      </dsp:nvSpPr>
      <dsp:spPr>
        <a:xfrm>
          <a:off x="0" y="0"/>
          <a:ext cx="1684570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Negative </a:t>
          </a:r>
          <a:r>
            <a:rPr lang="de-DE" sz="2900" kern="1200" dirty="0" err="1"/>
            <a:t>Example</a:t>
          </a:r>
          <a:endParaRPr lang="en-US" sz="2900" kern="1200" dirty="0"/>
        </a:p>
      </dsp:txBody>
      <dsp:txXfrm>
        <a:off x="0" y="0"/>
        <a:ext cx="1684570" cy="2016224"/>
      </dsp:txXfrm>
    </dsp:sp>
    <dsp:sp modelId="{2748B678-8B77-4486-9221-D7AD8CD82137}">
      <dsp:nvSpPr>
        <dsp:cNvPr id="0" name=""/>
        <dsp:cNvSpPr/>
      </dsp:nvSpPr>
      <dsp:spPr>
        <a:xfrm>
          <a:off x="1810913" y="23701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 don't know.</a:t>
          </a:r>
        </a:p>
      </dsp:txBody>
      <dsp:txXfrm>
        <a:off x="1810913" y="23701"/>
        <a:ext cx="6611939" cy="474029"/>
      </dsp:txXfrm>
    </dsp:sp>
    <dsp:sp modelId="{D83488B8-E041-43E6-B3C5-516AEEAC3156}">
      <dsp:nvSpPr>
        <dsp:cNvPr id="0" name=""/>
        <dsp:cNvSpPr/>
      </dsp:nvSpPr>
      <dsp:spPr>
        <a:xfrm>
          <a:off x="1684570" y="497730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44F2B-C117-4322-B20F-1D7277F2451D}">
      <dsp:nvSpPr>
        <dsp:cNvPr id="0" name=""/>
        <dsp:cNvSpPr/>
      </dsp:nvSpPr>
      <dsp:spPr>
        <a:xfrm>
          <a:off x="1810913" y="52143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U.S. History II</a:t>
          </a:r>
        </a:p>
      </dsp:txBody>
      <dsp:txXfrm>
        <a:off x="1810913" y="521432"/>
        <a:ext cx="6611939" cy="474029"/>
      </dsp:txXfrm>
    </dsp:sp>
    <dsp:sp modelId="{8535C77A-64A4-4CC7-9C1C-8F347A4093DB}">
      <dsp:nvSpPr>
        <dsp:cNvPr id="0" name=""/>
        <dsp:cNvSpPr/>
      </dsp:nvSpPr>
      <dsp:spPr>
        <a:xfrm>
          <a:off x="1684570" y="995461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5EF6E-EFA6-41B5-979F-9A2D3CB1FD26}">
      <dsp:nvSpPr>
        <dsp:cNvPr id="0" name=""/>
        <dsp:cNvSpPr/>
      </dsp:nvSpPr>
      <dsp:spPr>
        <a:xfrm>
          <a:off x="1810913" y="1019162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Attendance and </a:t>
          </a:r>
          <a:r>
            <a:rPr lang="en-US" sz="2200" kern="1200" dirty="0" err="1"/>
            <a:t>tardies</a:t>
          </a:r>
          <a:r>
            <a:rPr lang="en-US" sz="2200" kern="1200" dirty="0"/>
            <a:t>!</a:t>
          </a:r>
        </a:p>
      </dsp:txBody>
      <dsp:txXfrm>
        <a:off x="1810913" y="1019162"/>
        <a:ext cx="6611939" cy="474029"/>
      </dsp:txXfrm>
    </dsp:sp>
    <dsp:sp modelId="{72D330AA-E09D-47B5-83A1-508F4FAC1B59}">
      <dsp:nvSpPr>
        <dsp:cNvPr id="0" name=""/>
        <dsp:cNvSpPr/>
      </dsp:nvSpPr>
      <dsp:spPr>
        <a:xfrm>
          <a:off x="1684570" y="149319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4E6DD-6B66-4412-89C6-9350E2D1D32C}">
      <dsp:nvSpPr>
        <dsp:cNvPr id="0" name=""/>
        <dsp:cNvSpPr/>
      </dsp:nvSpPr>
      <dsp:spPr>
        <a:xfrm>
          <a:off x="1810913" y="1516893"/>
          <a:ext cx="6611939" cy="474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All-School Assemblies</a:t>
          </a:r>
        </a:p>
      </dsp:txBody>
      <dsp:txXfrm>
        <a:off x="1810913" y="1516893"/>
        <a:ext cx="6611939" cy="474029"/>
      </dsp:txXfrm>
    </dsp:sp>
    <dsp:sp modelId="{5EC03BC5-6AB9-4BE4-9799-7F22ACDA7EBD}">
      <dsp:nvSpPr>
        <dsp:cNvPr id="0" name=""/>
        <dsp:cNvSpPr/>
      </dsp:nvSpPr>
      <dsp:spPr>
        <a:xfrm>
          <a:off x="1684570" y="1990922"/>
          <a:ext cx="67382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11. Juli 2018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Luhn</a:t>
            </a:r>
            <a:r>
              <a:rPr lang="de-DE" dirty="0"/>
              <a:t>:</a:t>
            </a:r>
            <a:r>
              <a:rPr lang="de-DE" baseline="0" dirty="0"/>
              <a:t> um so mehr wichtige Wörter in einem Satz, desto wichtiger für Zusammenfassung 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/>
              <a:t>Original </a:t>
            </a:r>
            <a:r>
              <a:rPr lang="de-DE" dirty="0" err="1"/>
              <a:t>TextRank</a:t>
            </a:r>
            <a:r>
              <a:rPr lang="de-DE" dirty="0"/>
              <a:t> </a:t>
            </a:r>
            <a:r>
              <a:rPr lang="de-DE" dirty="0" err="1"/>
              <a:t>calculates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plus </a:t>
            </a:r>
            <a:r>
              <a:rPr lang="de-DE" dirty="0" err="1"/>
              <a:t>divided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length</a:t>
            </a:r>
            <a:r>
              <a:rPr lang="de-DE" baseline="0" dirty="0"/>
              <a:t> -&gt;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long</a:t>
            </a:r>
            <a:r>
              <a:rPr lang="de-DE" baseline="0" dirty="0"/>
              <a:t> </a:t>
            </a:r>
            <a:r>
              <a:rPr lang="de-DE" baseline="0" dirty="0" err="1"/>
              <a:t>sentences</a:t>
            </a:r>
            <a:endParaRPr lang="de-DE" baseline="0" dirty="0"/>
          </a:p>
          <a:p>
            <a:pPr lvl="1"/>
            <a:r>
              <a:rPr lang="de-DE" baseline="0" dirty="0" err="1"/>
              <a:t>Optimization</a:t>
            </a:r>
            <a:r>
              <a:rPr lang="de-DE" baseline="0" dirty="0"/>
              <a:t>: </a:t>
            </a:r>
            <a:r>
              <a:rPr lang="de-DE" baseline="0" dirty="0" err="1"/>
              <a:t>similarity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BM25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better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search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bubble</a:t>
            </a:r>
            <a:r>
              <a:rPr lang="de-DE" baseline="0" dirty="0"/>
              <a:t> </a:t>
            </a:r>
            <a:r>
              <a:rPr lang="de-DE" baseline="0" dirty="0" err="1"/>
              <a:t>containing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last </a:t>
            </a:r>
            <a:r>
              <a:rPr lang="de-DE" baseline="0" dirty="0" err="1"/>
              <a:t>sentence</a:t>
            </a:r>
            <a:r>
              <a:rPr lang="de-DE" baseline="0" dirty="0"/>
              <a:t> in </a:t>
            </a:r>
            <a:r>
              <a:rPr lang="de-DE" baseline="0" dirty="0" err="1"/>
              <a:t>hirarchy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start</a:t>
            </a:r>
            <a:r>
              <a:rPr lang="de-DE" baseline="0" dirty="0"/>
              <a:t> </a:t>
            </a:r>
            <a:r>
              <a:rPr lang="de-DE" baseline="0" dirty="0" err="1"/>
              <a:t>adding</a:t>
            </a:r>
            <a:r>
              <a:rPr lang="de-DE" baseline="0" dirty="0"/>
              <a:t> </a:t>
            </a:r>
            <a:r>
              <a:rPr lang="de-DE" baseline="0" dirty="0" err="1"/>
              <a:t>sentences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there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concurrency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1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7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11. Juli 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5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ahoma" pitchFamily="34" charset="0"/>
            </a:endParaRPr>
          </a:p>
        </p:txBody>
      </p:sp>
      <p:pic>
        <p:nvPicPr>
          <p:cNvPr id="13" name="Picture 2" descr="small ke-icon">
            <a:extLst>
              <a:ext uri="{FF2B5EF4-FFF2-40B4-BE49-F238E27FC236}">
                <a16:creationId xmlns:a16="http://schemas.microsoft.com/office/drawing/2014/main" id="{83854E58-1482-478C-955E-C8509C8684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988840"/>
            <a:ext cx="4135438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988840"/>
            <a:ext cx="4105274" cy="4154804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13.07.2018  |  Fachbereich Informatik  |  </a:t>
            </a:r>
            <a:r>
              <a:rPr lang="de-DE" sz="10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Knowledge Engineering Group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Mar­got Mieskes, Enel­do Loza Mencía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small ke-icon">
            <a:extLst>
              <a:ext uri="{FF2B5EF4-FFF2-40B4-BE49-F238E27FC236}">
                <a16:creationId xmlns:a16="http://schemas.microsoft.com/office/drawing/2014/main" id="{2CEB455C-E142-47B5-A2EA-F103D223A1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453187"/>
            <a:ext cx="3429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Group 5</a:t>
            </a:r>
          </a:p>
          <a:p>
            <a:r>
              <a:rPr lang="de-DE" dirty="0"/>
              <a:t>Final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Automatic Text </a:t>
            </a:r>
            <a:r>
              <a:rPr lang="de-DE" dirty="0" err="1"/>
              <a:t>Summarization</a:t>
            </a:r>
            <a:endParaRPr lang="de-DE" dirty="0"/>
          </a:p>
        </p:txBody>
      </p:sp>
      <p:pic>
        <p:nvPicPr>
          <p:cNvPr id="2052" name="Picture 4" descr="http://www.ke.tu-darmstadt.de/ke_site_header.jpg">
            <a:extLst>
              <a:ext uri="{FF2B5EF4-FFF2-40B4-BE49-F238E27FC236}">
                <a16:creationId xmlns:a16="http://schemas.microsoft.com/office/drawing/2014/main" id="{A4296F2A-DF52-4654-B393-FD38D561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0" y="3750538"/>
            <a:ext cx="8643600" cy="1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 err="1"/>
              <a:t>Approaches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endParaRPr lang="de-DE" sz="2800" dirty="0"/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3616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 err="1"/>
              <a:t>Results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348880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sz="2800" dirty="0" err="1"/>
              <a:t>FastText</a:t>
            </a:r>
            <a:r>
              <a:rPr lang="de-DE" sz="2800" dirty="0"/>
              <a:t> </a:t>
            </a:r>
            <a:r>
              <a:rPr lang="de-DE" sz="2800" dirty="0" err="1"/>
              <a:t>Classifier</a:t>
            </a:r>
            <a:r>
              <a:rPr lang="de-DE" sz="2800" dirty="0"/>
              <a:t>			- Bad</a:t>
            </a:r>
          </a:p>
          <a:p>
            <a:pPr marL="0" lvl="1" indent="-7937">
              <a:buNone/>
            </a:pPr>
            <a:r>
              <a:rPr lang="de-DE" sz="2800" dirty="0"/>
              <a:t>Naive </a:t>
            </a:r>
            <a:r>
              <a:rPr lang="de-DE" sz="2800" dirty="0" err="1"/>
              <a:t>Bayes</a:t>
            </a:r>
            <a:r>
              <a:rPr lang="de-DE" sz="2800" dirty="0"/>
              <a:t>				- Bad</a:t>
            </a:r>
          </a:p>
          <a:p>
            <a:pPr marL="0" lvl="1" indent="-7937">
              <a:buNone/>
            </a:pPr>
            <a:r>
              <a:rPr lang="de-DE" sz="2800" dirty="0" err="1"/>
              <a:t>Fully</a:t>
            </a:r>
            <a:r>
              <a:rPr lang="de-DE" sz="2800" dirty="0"/>
              <a:t>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Bad</a:t>
            </a:r>
          </a:p>
          <a:p>
            <a:pPr marL="0" lvl="1" indent="-7937">
              <a:buNone/>
            </a:pPr>
            <a:r>
              <a:rPr lang="de-DE" sz="2800" dirty="0" err="1"/>
              <a:t>Convolutional</a:t>
            </a:r>
            <a:r>
              <a:rPr lang="de-DE" sz="2800" dirty="0"/>
              <a:t> </a:t>
            </a:r>
            <a:r>
              <a:rPr lang="de-DE" sz="2800" dirty="0" err="1"/>
              <a:t>Neural</a:t>
            </a:r>
            <a:r>
              <a:rPr lang="de-DE" sz="2800" dirty="0"/>
              <a:t> Network	- Okay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8400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– </a:t>
            </a:r>
            <a:r>
              <a:rPr lang="de-DE" sz="2000" dirty="0" err="1"/>
              <a:t>Preprocessing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92" y="1988840"/>
            <a:ext cx="8604488" cy="4255119"/>
          </a:xfrm>
        </p:spPr>
        <p:txBody>
          <a:bodyPr/>
          <a:lstStyle/>
          <a:p>
            <a:pPr marL="0" lvl="1" indent="-7937">
              <a:buNone/>
            </a:pPr>
            <a:r>
              <a:rPr lang="de-DE" sz="2200" dirty="0" err="1"/>
              <a:t>Preprocess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gensim</a:t>
            </a:r>
            <a:r>
              <a:rPr lang="de-DE" sz="2200" dirty="0"/>
              <a:t> simple </a:t>
            </a:r>
            <a:r>
              <a:rPr lang="de-DE" sz="2200" dirty="0" err="1"/>
              <a:t>preprocess</a:t>
            </a:r>
            <a:br>
              <a:rPr lang="de-DE" sz="2200" dirty="0"/>
            </a:br>
            <a:r>
              <a:rPr lang="de-DE" sz="2200" dirty="0" err="1"/>
              <a:t>Allow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sentences</a:t>
            </a:r>
            <a:r>
              <a:rPr lang="de-DE" sz="2200" dirty="0"/>
              <a:t> </a:t>
            </a:r>
            <a:r>
              <a:rPr lang="de-DE" sz="2200" dirty="0" err="1"/>
              <a:t>between</a:t>
            </a:r>
            <a:r>
              <a:rPr lang="de-DE" sz="2200" dirty="0"/>
              <a:t> 5 </a:t>
            </a:r>
            <a:r>
              <a:rPr lang="de-DE" sz="2200" dirty="0" err="1"/>
              <a:t>and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r>
              <a:rPr lang="de-DE" sz="2200" dirty="0"/>
              <a:t>, pad </a:t>
            </a:r>
            <a:r>
              <a:rPr lang="de-DE" sz="2200" dirty="0" err="1"/>
              <a:t>them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50 </a:t>
            </a:r>
            <a:r>
              <a:rPr lang="de-DE" sz="2200" dirty="0" err="1"/>
              <a:t>words</a:t>
            </a:r>
            <a:endParaRPr lang="de-DE" sz="22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endParaRPr lang="de-DE" sz="2400" dirty="0"/>
          </a:p>
          <a:p>
            <a:pPr marL="0" lvl="1" indent="-7937">
              <a:buNone/>
            </a:pPr>
            <a:br>
              <a:rPr lang="de-DE" sz="2400" dirty="0"/>
            </a:br>
            <a:br>
              <a:rPr lang="de-DE" sz="2400" dirty="0"/>
            </a:br>
            <a:r>
              <a:rPr lang="de-DE" dirty="0"/>
              <a:t>„I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. U.S. </a:t>
            </a:r>
            <a:r>
              <a:rPr lang="de-DE" dirty="0" err="1"/>
              <a:t>History</a:t>
            </a:r>
            <a:r>
              <a:rPr lang="de-DE" dirty="0"/>
              <a:t> II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tardies</a:t>
            </a:r>
            <a:r>
              <a:rPr lang="de-DE" dirty="0"/>
              <a:t>! All School </a:t>
            </a:r>
            <a:r>
              <a:rPr lang="de-DE" dirty="0" err="1"/>
              <a:t>Assemblies</a:t>
            </a:r>
            <a:r>
              <a:rPr lang="de-DE" dirty="0"/>
              <a:t>“ </a:t>
            </a:r>
            <a:r>
              <a:rPr lang="de-DE" sz="2400" dirty="0"/>
              <a:t>– </a:t>
            </a:r>
            <a:r>
              <a:rPr lang="de-DE" sz="2400" dirty="0" err="1"/>
              <a:t>good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read</a:t>
            </a:r>
            <a:r>
              <a:rPr lang="de-DE" sz="2400" dirty="0"/>
              <a:t>?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325610" y="2996952"/>
          <a:ext cx="8422853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–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25742"/>
            <a:ext cx="8532480" cy="4111103"/>
          </a:xfrm>
        </p:spPr>
        <p:txBody>
          <a:bodyPr/>
          <a:lstStyle/>
          <a:p>
            <a:pPr marL="0" lvl="1" indent="-7937">
              <a:buNone/>
            </a:pPr>
            <a:r>
              <a:rPr lang="de-DE" dirty="0"/>
              <a:t>Input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(Bag </a:t>
            </a:r>
            <a:r>
              <a:rPr lang="de-DE" dirty="0" err="1"/>
              <a:t>of</a:t>
            </a:r>
            <a:r>
              <a:rPr lang="de-DE" dirty="0"/>
              <a:t> Words)  - </a:t>
            </a:r>
          </a:p>
          <a:p>
            <a:pPr marL="0" lvl="1" indent="-7937">
              <a:buNone/>
            </a:pPr>
            <a:r>
              <a:rPr lang="de-DE" dirty="0"/>
              <a:t>300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Random Search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early</a:t>
            </a:r>
            <a:r>
              <a:rPr lang="de-DE" sz="2200" dirty="0"/>
              <a:t> </a:t>
            </a:r>
            <a:r>
              <a:rPr lang="de-DE" sz="2200" dirty="0" err="1"/>
              <a:t>stopping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find </a:t>
            </a:r>
            <a:r>
              <a:rPr lang="de-DE" sz="2200" dirty="0" err="1"/>
              <a:t>good</a:t>
            </a:r>
            <a:r>
              <a:rPr lang="de-DE" sz="2200" dirty="0"/>
              <a:t> Parameters</a:t>
            </a:r>
          </a:p>
          <a:p>
            <a:pPr marL="0" lvl="1" indent="-7937">
              <a:buNone/>
            </a:pPr>
            <a:r>
              <a:rPr lang="de-DE" sz="2200" dirty="0" err="1"/>
              <a:t>Criteria</a:t>
            </a:r>
            <a:r>
              <a:rPr lang="de-DE" sz="2200" dirty="0"/>
              <a:t>:</a:t>
            </a:r>
          </a:p>
          <a:p>
            <a:pPr marL="358775" lvl="2" indent="-7937">
              <a:buNone/>
            </a:pPr>
            <a:r>
              <a:rPr lang="de-DE" dirty="0"/>
              <a:t>Recall &gt; 0.05</a:t>
            </a:r>
            <a:br>
              <a:rPr lang="de-DE" dirty="0"/>
            </a:br>
            <a:r>
              <a:rPr lang="de-DE" dirty="0"/>
              <a:t>Precision </a:t>
            </a:r>
            <a:r>
              <a:rPr lang="de-DE" dirty="0" err="1"/>
              <a:t>as</a:t>
            </a:r>
            <a:r>
              <a:rPr lang="de-DE" dirty="0"/>
              <a:t> high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marL="0" lvl="1" indent="-7937">
              <a:buNone/>
            </a:pPr>
            <a:r>
              <a:rPr lang="de-DE" sz="2200" dirty="0"/>
              <a:t>Data </a:t>
            </a:r>
            <a:r>
              <a:rPr lang="de-DE" sz="2200" dirty="0" err="1"/>
              <a:t>split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3 </a:t>
            </a:r>
            <a:r>
              <a:rPr lang="de-DE" sz="2200" dirty="0" err="1"/>
              <a:t>sets</a:t>
            </a:r>
            <a:r>
              <a:rPr lang="de-DE" sz="2200" dirty="0"/>
              <a:t>: Training, Development, </a:t>
            </a:r>
            <a:r>
              <a:rPr lang="de-DE" sz="2200" dirty="0" err="1"/>
              <a:t>Testing</a:t>
            </a:r>
            <a:endParaRPr lang="de-DE" sz="2200" dirty="0"/>
          </a:p>
          <a:p>
            <a:pPr marL="0" lvl="1" indent="-7937">
              <a:buNone/>
            </a:pPr>
            <a:r>
              <a:rPr lang="de-DE" sz="2200" dirty="0"/>
              <a:t>Implementation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Keras</a:t>
            </a:r>
            <a:r>
              <a:rPr lang="de-DE" sz="2200" dirty="0"/>
              <a:t>. </a:t>
            </a:r>
            <a:r>
              <a:rPr lang="de-DE" sz="2200" dirty="0" err="1"/>
              <a:t>Computation</a:t>
            </a:r>
            <a:r>
              <a:rPr lang="de-DE" sz="2200" dirty="0"/>
              <a:t> on Lichtenberg Cluster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1952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– Architecture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975925"/>
              </p:ext>
            </p:extLst>
          </p:nvPr>
        </p:nvGraphicFramePr>
        <p:xfrm>
          <a:off x="377825" y="2348880"/>
          <a:ext cx="85312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Parametername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Possible</a:t>
                      </a:r>
                      <a:r>
                        <a:rPr lang="de-DE" baseline="0" dirty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Final </a:t>
                      </a:r>
                      <a:r>
                        <a:rPr lang="de-DE" dirty="0" err="1"/>
                        <a:t>Params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Batch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[120, 180]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convolutional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[1, 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Filter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sizes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[4, 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</a:t>
                      </a:r>
                      <a:r>
                        <a:rPr lang="de-DE" baseline="0" dirty="0"/>
                        <a:t> 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Number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of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filters</a:t>
                      </a:r>
                      <a:r>
                        <a:rPr lang="de-DE" baseline="0" dirty="0"/>
                        <a:t> per </a:t>
                      </a:r>
                      <a:r>
                        <a:rPr lang="de-DE" baseline="0" dirty="0" err="1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[30, 60]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47, 42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Optimizer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[</a:t>
                      </a:r>
                      <a:r>
                        <a:rPr lang="de-DE" dirty="0" err="1"/>
                        <a:t>adam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sgd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adagrad</a:t>
                      </a:r>
                      <a:r>
                        <a:rPr lang="de-DE" dirty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Adagrad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05390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– </a:t>
            </a:r>
            <a:r>
              <a:rPr lang="de-DE" sz="2000" dirty="0" err="1"/>
              <a:t>Results</a:t>
            </a:r>
            <a:endParaRPr lang="de-DE" sz="20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Precision = 52%</a:t>
            </a:r>
          </a:p>
          <a:p>
            <a:r>
              <a:rPr lang="de-DE" b="1" dirty="0"/>
              <a:t>Recall = 5.9%</a:t>
            </a:r>
          </a:p>
          <a:p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30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nugget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score</a:t>
            </a:r>
          </a:p>
          <a:p>
            <a:r>
              <a:rPr lang="de-DE" dirty="0"/>
              <a:t>[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tf-idf</a:t>
            </a:r>
            <a:r>
              <a:rPr lang="de-DE" dirty="0"/>
              <a:t> </a:t>
            </a:r>
            <a:r>
              <a:rPr lang="de-DE" dirty="0" err="1"/>
              <a:t>weighting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terrible </a:t>
            </a:r>
            <a:r>
              <a:rPr lang="de-DE" dirty="0" err="1"/>
              <a:t>results</a:t>
            </a:r>
            <a:r>
              <a:rPr lang="de-DE" dirty="0"/>
              <a:t>] – woanders hinschieben</a:t>
            </a:r>
          </a:p>
        </p:txBody>
      </p:sp>
    </p:spTree>
    <p:extLst>
      <p:ext uri="{BB962C8B-B14F-4D97-AF65-F5344CB8AC3E}">
        <p14:creationId xmlns:p14="http://schemas.microsoft.com/office/powerpoint/2010/main" val="283065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 |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hierachie</a:t>
            </a:r>
            <a:br>
              <a:rPr lang="de-DE" dirty="0"/>
            </a:br>
            <a:r>
              <a:rPr lang="de-DE" sz="2000" dirty="0" err="1"/>
              <a:t>generate</a:t>
            </a:r>
            <a:r>
              <a:rPr lang="de-DE" sz="2000" dirty="0"/>
              <a:t> </a:t>
            </a:r>
            <a:r>
              <a:rPr lang="de-DE" sz="2000" dirty="0" err="1"/>
              <a:t>hierachies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nuggets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aim</a:t>
            </a:r>
            <a:r>
              <a:rPr lang="de-DE" dirty="0"/>
              <a:t>: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bubbles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build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tree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bubble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in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bubble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prelimitaries</a:t>
            </a:r>
            <a:r>
              <a:rPr lang="de-DE" dirty="0"/>
              <a:t>:</a:t>
            </a:r>
          </a:p>
          <a:p>
            <a:r>
              <a:rPr lang="de-DE" dirty="0"/>
              <a:t>handle </a:t>
            </a:r>
            <a:r>
              <a:rPr lang="de-DE" dirty="0" err="1"/>
              <a:t>nuggets</a:t>
            </a:r>
            <a:r>
              <a:rPr lang="de-DE" dirty="0"/>
              <a:t>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stops</a:t>
            </a:r>
            <a:r>
              <a:rPr lang="de-DE" dirty="0"/>
              <a:t> and </a:t>
            </a:r>
            <a:r>
              <a:rPr lang="de-DE" dirty="0" err="1"/>
              <a:t>stem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31541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 |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hierachie</a:t>
            </a:r>
            <a:br>
              <a:rPr lang="de-DE" dirty="0"/>
            </a:br>
            <a:r>
              <a:rPr lang="de-DE" sz="2000" dirty="0" err="1"/>
              <a:t>insert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2090F8B-0EE1-49C0-8557-731AE5DB00E1}"/>
              </a:ext>
            </a:extLst>
          </p:cNvPr>
          <p:cNvSpPr/>
          <p:nvPr/>
        </p:nvSpPr>
        <p:spPr>
          <a:xfrm>
            <a:off x="1684541" y="3225590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E6ABE55B-B737-45A5-9001-1C156E9900C9}"/>
              </a:ext>
            </a:extLst>
          </p:cNvPr>
          <p:cNvGrpSpPr/>
          <p:nvPr/>
        </p:nvGrpSpPr>
        <p:grpSpPr>
          <a:xfrm>
            <a:off x="3938387" y="2337693"/>
            <a:ext cx="1267227" cy="1391941"/>
            <a:chOff x="358775" y="2546888"/>
            <a:chExt cx="1267227" cy="139194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0E964B3-6D49-469E-9C44-5D8C1D2F9E5C}"/>
                </a:ext>
              </a:extLst>
            </p:cNvPr>
            <p:cNvSpPr/>
            <p:nvPr/>
          </p:nvSpPr>
          <p:spPr>
            <a:xfrm>
              <a:off x="857428" y="254688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ADFDBF9F-C58C-4E59-8263-6B2AFBB59D68}"/>
                </a:ext>
              </a:extLst>
            </p:cNvPr>
            <p:cNvSpPr/>
            <p:nvPr/>
          </p:nvSpPr>
          <p:spPr>
            <a:xfrm>
              <a:off x="358775" y="345661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E82B9C2-2F86-4A8F-9ABA-1526C833BC56}"/>
                </a:ext>
              </a:extLst>
            </p:cNvPr>
            <p:cNvSpPr/>
            <p:nvPr/>
          </p:nvSpPr>
          <p:spPr>
            <a:xfrm>
              <a:off x="1092716" y="345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9F4554A-C759-4B45-BA17-E3D0CC30F7A4}"/>
                </a:ext>
              </a:extLst>
            </p:cNvPr>
            <p:cNvSpPr/>
            <p:nvPr/>
          </p:nvSpPr>
          <p:spPr>
            <a:xfrm>
              <a:off x="1302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3682C4F-3C3C-4F89-8DD4-F0F006A9E86B}"/>
                </a:ext>
              </a:extLst>
            </p:cNvPr>
            <p:cNvSpPr/>
            <p:nvPr/>
          </p:nvSpPr>
          <p:spPr>
            <a:xfrm>
              <a:off x="1410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991D9FD-ADB5-463B-857D-54D2BE5F4444}"/>
                </a:ext>
              </a:extLst>
            </p:cNvPr>
            <p:cNvSpPr/>
            <p:nvPr/>
          </p:nvSpPr>
          <p:spPr>
            <a:xfrm>
              <a:off x="1518002" y="290688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9C5445D-AE0B-4065-B5C2-C4BA4D894B33}"/>
                </a:ext>
              </a:extLst>
            </p:cNvPr>
            <p:cNvCxnSpPr>
              <a:cxnSpLocks/>
              <a:stCxn id="4" idx="3"/>
              <a:endCxn id="9" idx="0"/>
            </p:cNvCxnSpPr>
            <p:nvPr/>
          </p:nvCxnSpPr>
          <p:spPr>
            <a:xfrm flipH="1">
              <a:off x="538775" y="2854167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0AC5CD99-8C18-4714-86BA-1DABD14BEEB1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1037428" y="2906888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72D202C-DBE8-4CD3-B126-8EC7F0EED127}"/>
                </a:ext>
              </a:extLst>
            </p:cNvPr>
            <p:cNvCxnSpPr>
              <a:stCxn id="4" idx="5"/>
              <a:endCxn id="11" idx="1"/>
            </p:cNvCxnSpPr>
            <p:nvPr/>
          </p:nvCxnSpPr>
          <p:spPr>
            <a:xfrm>
              <a:off x="1164707" y="2854167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9A62879-336C-4C6A-8645-8EA91AEDC01B}"/>
                </a:ext>
              </a:extLst>
            </p:cNvPr>
            <p:cNvSpPr/>
            <p:nvPr/>
          </p:nvSpPr>
          <p:spPr>
            <a:xfrm>
              <a:off x="743745" y="3819391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38733F2E-2EFE-4A11-9767-E5DFD6723791}"/>
                </a:ext>
              </a:extLst>
            </p:cNvPr>
            <p:cNvCxnSpPr>
              <a:stCxn id="9" idx="5"/>
              <a:endCxn id="44" idx="1"/>
            </p:cNvCxnSpPr>
            <p:nvPr/>
          </p:nvCxnSpPr>
          <p:spPr>
            <a:xfrm>
              <a:off x="666054" y="3763890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9091B22-61DA-4C09-A0B8-1DF18DB2F2FC}"/>
                </a:ext>
              </a:extLst>
            </p:cNvPr>
            <p:cNvSpPr/>
            <p:nvPr/>
          </p:nvSpPr>
          <p:spPr>
            <a:xfrm>
              <a:off x="1495668" y="3824395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82E47F6-D19D-46F3-91A1-0B8575F8DFCC}"/>
                </a:ext>
              </a:extLst>
            </p:cNvPr>
            <p:cNvCxnSpPr>
              <a:cxnSpLocks/>
              <a:stCxn id="10" idx="5"/>
              <a:endCxn id="48" idx="1"/>
            </p:cNvCxnSpPr>
            <p:nvPr/>
          </p:nvCxnSpPr>
          <p:spPr>
            <a:xfrm>
              <a:off x="1399995" y="3758752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833A77D8-B216-4736-917E-D828CF33C81B}"/>
              </a:ext>
            </a:extLst>
          </p:cNvPr>
          <p:cNvSpPr/>
          <p:nvPr/>
        </p:nvSpPr>
        <p:spPr>
          <a:xfrm>
            <a:off x="2629497" y="496702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724EC24-76F0-415C-8D88-713BB341AC8D}"/>
              </a:ext>
            </a:extLst>
          </p:cNvPr>
          <p:cNvSpPr/>
          <p:nvPr/>
        </p:nvSpPr>
        <p:spPr>
          <a:xfrm>
            <a:off x="1789336" y="460702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9199409-4122-40F0-A3D6-D4A3D696E9EA}"/>
              </a:ext>
            </a:extLst>
          </p:cNvPr>
          <p:cNvSpPr/>
          <p:nvPr/>
        </p:nvSpPr>
        <p:spPr>
          <a:xfrm>
            <a:off x="1290683" y="551674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D93231C-9D23-479A-9BEA-0BBE1012E65C}"/>
              </a:ext>
            </a:extLst>
          </p:cNvPr>
          <p:cNvSpPr/>
          <p:nvPr/>
        </p:nvSpPr>
        <p:spPr>
          <a:xfrm>
            <a:off x="2024624" y="5511607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F74F4B6-8262-4239-BE3B-938FB62046E6}"/>
              </a:ext>
            </a:extLst>
          </p:cNvPr>
          <p:cNvSpPr/>
          <p:nvPr/>
        </p:nvSpPr>
        <p:spPr>
          <a:xfrm>
            <a:off x="2233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99332C2-2C18-4638-9DE9-D0A34DBA71B5}"/>
              </a:ext>
            </a:extLst>
          </p:cNvPr>
          <p:cNvSpPr/>
          <p:nvPr/>
        </p:nvSpPr>
        <p:spPr>
          <a:xfrm>
            <a:off x="2341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41B586-D3AE-4077-8CB3-BEECBB837D3F}"/>
              </a:ext>
            </a:extLst>
          </p:cNvPr>
          <p:cNvSpPr/>
          <p:nvPr/>
        </p:nvSpPr>
        <p:spPr>
          <a:xfrm>
            <a:off x="2449910" y="496702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5015C48-E06F-4A8A-A0C8-4E0716AA2807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1470683" y="4914301"/>
            <a:ext cx="371374" cy="602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5D53691-3F55-48F0-90C5-B5D3DB4A5664}"/>
              </a:ext>
            </a:extLst>
          </p:cNvPr>
          <p:cNvCxnSpPr>
            <a:cxnSpLocks/>
            <a:stCxn id="54" idx="4"/>
            <a:endCxn id="56" idx="0"/>
          </p:cNvCxnSpPr>
          <p:nvPr/>
        </p:nvCxnSpPr>
        <p:spPr>
          <a:xfrm>
            <a:off x="1969336" y="4967022"/>
            <a:ext cx="235288" cy="544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E80E97D-A8EF-4F78-A86E-E4EA61C7D153}"/>
              </a:ext>
            </a:extLst>
          </p:cNvPr>
          <p:cNvCxnSpPr>
            <a:stCxn id="54" idx="5"/>
            <a:endCxn id="57" idx="1"/>
          </p:cNvCxnSpPr>
          <p:nvPr/>
        </p:nvCxnSpPr>
        <p:spPr>
          <a:xfrm>
            <a:off x="2096615" y="4914301"/>
            <a:ext cx="137295" cy="106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8F11F71D-CAF2-4CCF-B270-36BE066CDF14}"/>
              </a:ext>
            </a:extLst>
          </p:cNvPr>
          <p:cNvSpPr/>
          <p:nvPr/>
        </p:nvSpPr>
        <p:spPr>
          <a:xfrm>
            <a:off x="1675653" y="587952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A102292-B757-4C9D-985D-5BD63D82B0D6}"/>
              </a:ext>
            </a:extLst>
          </p:cNvPr>
          <p:cNvCxnSpPr>
            <a:stCxn id="55" idx="5"/>
            <a:endCxn id="63" idx="1"/>
          </p:cNvCxnSpPr>
          <p:nvPr/>
        </p:nvCxnSpPr>
        <p:spPr>
          <a:xfrm>
            <a:off x="1597962" y="5824024"/>
            <a:ext cx="77691" cy="10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41489995-E092-4825-91F0-5DC202A1C2BB}"/>
              </a:ext>
            </a:extLst>
          </p:cNvPr>
          <p:cNvSpPr/>
          <p:nvPr/>
        </p:nvSpPr>
        <p:spPr>
          <a:xfrm>
            <a:off x="2427576" y="5884529"/>
            <a:ext cx="108000" cy="114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FE0BAE-6703-4B9C-89B0-47C6B7620641}"/>
              </a:ext>
            </a:extLst>
          </p:cNvPr>
          <p:cNvCxnSpPr>
            <a:cxnSpLocks/>
            <a:stCxn id="56" idx="5"/>
            <a:endCxn id="65" idx="1"/>
          </p:cNvCxnSpPr>
          <p:nvPr/>
        </p:nvCxnSpPr>
        <p:spPr>
          <a:xfrm>
            <a:off x="2331903" y="5818886"/>
            <a:ext cx="95673" cy="122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D1E3AF41-3409-43D2-9206-1FCB776CEE95}"/>
              </a:ext>
            </a:extLst>
          </p:cNvPr>
          <p:cNvGrpSpPr/>
          <p:nvPr/>
        </p:nvGrpSpPr>
        <p:grpSpPr>
          <a:xfrm>
            <a:off x="4028180" y="4607022"/>
            <a:ext cx="1267227" cy="1391941"/>
            <a:chOff x="4929115" y="4607022"/>
            <a:chExt cx="1267227" cy="1391941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556749-E290-4134-95FE-85D40A4DDBF7}"/>
                </a:ext>
              </a:extLst>
            </p:cNvPr>
            <p:cNvSpPr/>
            <p:nvPr/>
          </p:nvSpPr>
          <p:spPr>
            <a:xfrm>
              <a:off x="5427768" y="4607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38BA4B0C-3294-41AD-AEA8-6BC3CE539077}"/>
                </a:ext>
              </a:extLst>
            </p:cNvPr>
            <p:cNvSpPr/>
            <p:nvPr/>
          </p:nvSpPr>
          <p:spPr>
            <a:xfrm>
              <a:off x="4929115" y="551674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A02058-7492-445E-ABAC-60D8F2E41062}"/>
                </a:ext>
              </a:extLst>
            </p:cNvPr>
            <p:cNvSpPr/>
            <p:nvPr/>
          </p:nvSpPr>
          <p:spPr>
            <a:xfrm>
              <a:off x="5663056" y="551160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D16C262-21E4-4CB9-BFBE-5C0592D2DACE}"/>
                </a:ext>
              </a:extLst>
            </p:cNvPr>
            <p:cNvSpPr/>
            <p:nvPr/>
          </p:nvSpPr>
          <p:spPr>
            <a:xfrm>
              <a:off x="5872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2A0F9BBC-DFF7-4A6A-BF32-F2DF85FB7F13}"/>
                </a:ext>
              </a:extLst>
            </p:cNvPr>
            <p:cNvSpPr/>
            <p:nvPr/>
          </p:nvSpPr>
          <p:spPr>
            <a:xfrm>
              <a:off x="5980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42920A0-37DC-47AC-9FF4-2297613C6050}"/>
                </a:ext>
              </a:extLst>
            </p:cNvPr>
            <p:cNvSpPr/>
            <p:nvPr/>
          </p:nvSpPr>
          <p:spPr>
            <a:xfrm>
              <a:off x="6088342" y="4967022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0695C55-E5B1-4170-8152-15DB9219FD2B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H="1">
              <a:off x="5109115" y="4914301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37D69E5-1ED1-4F79-BF36-7964626560E2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5607768" y="4967022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D8D87741-3DDC-4615-A2D4-B8D7A5CD0856}"/>
                </a:ext>
              </a:extLst>
            </p:cNvPr>
            <p:cNvCxnSpPr>
              <a:stCxn id="68" idx="5"/>
              <a:endCxn id="71" idx="1"/>
            </p:cNvCxnSpPr>
            <p:nvPr/>
          </p:nvCxnSpPr>
          <p:spPr>
            <a:xfrm>
              <a:off x="5735047" y="4914301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0F0150EA-BC0A-4394-BB8F-97650B478257}"/>
                </a:ext>
              </a:extLst>
            </p:cNvPr>
            <p:cNvSpPr/>
            <p:nvPr/>
          </p:nvSpPr>
          <p:spPr>
            <a:xfrm>
              <a:off x="5398055" y="5486159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29023F3-62B4-4365-8029-F8617E4A1BC7}"/>
                </a:ext>
              </a:extLst>
            </p:cNvPr>
            <p:cNvSpPr/>
            <p:nvPr/>
          </p:nvSpPr>
          <p:spPr>
            <a:xfrm>
              <a:off x="5314085" y="5879525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C9767AF8-2522-4386-919F-3A722F8FB63A}"/>
                </a:ext>
              </a:extLst>
            </p:cNvPr>
            <p:cNvCxnSpPr>
              <a:stCxn id="69" idx="5"/>
              <a:endCxn id="77" idx="1"/>
            </p:cNvCxnSpPr>
            <p:nvPr/>
          </p:nvCxnSpPr>
          <p:spPr>
            <a:xfrm>
              <a:off x="5236394" y="5824024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73B13A4-866F-41DA-9CF4-25ACF678B97C}"/>
                </a:ext>
              </a:extLst>
            </p:cNvPr>
            <p:cNvSpPr/>
            <p:nvPr/>
          </p:nvSpPr>
          <p:spPr>
            <a:xfrm>
              <a:off x="6066008" y="5884529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E3C16484-8F30-46B2-8B68-D4924B60590F}"/>
                </a:ext>
              </a:extLst>
            </p:cNvPr>
            <p:cNvCxnSpPr>
              <a:cxnSpLocks/>
              <a:stCxn id="70" idx="5"/>
              <a:endCxn id="79" idx="1"/>
            </p:cNvCxnSpPr>
            <p:nvPr/>
          </p:nvCxnSpPr>
          <p:spPr>
            <a:xfrm>
              <a:off x="5970335" y="5818886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6BF72EE9-47F4-4C0C-B6AF-E2992CBD81A7}"/>
              </a:ext>
            </a:extLst>
          </p:cNvPr>
          <p:cNvGrpSpPr/>
          <p:nvPr/>
        </p:nvGrpSpPr>
        <p:grpSpPr>
          <a:xfrm>
            <a:off x="6586090" y="3873391"/>
            <a:ext cx="1267227" cy="2125572"/>
            <a:chOff x="6257774" y="3631473"/>
            <a:chExt cx="1267227" cy="2125572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490BE8A-69D5-497D-A5DF-487F4F84130C}"/>
                </a:ext>
              </a:extLst>
            </p:cNvPr>
            <p:cNvSpPr/>
            <p:nvPr/>
          </p:nvSpPr>
          <p:spPr>
            <a:xfrm>
              <a:off x="6756427" y="436510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C326BEB-7481-4B7B-B0BC-D86FFD3A540E}"/>
                </a:ext>
              </a:extLst>
            </p:cNvPr>
            <p:cNvSpPr/>
            <p:nvPr/>
          </p:nvSpPr>
          <p:spPr>
            <a:xfrm>
              <a:off x="6257774" y="527482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3B1FE86-B851-43BA-A680-4E4CB09C4C86}"/>
                </a:ext>
              </a:extLst>
            </p:cNvPr>
            <p:cNvSpPr/>
            <p:nvPr/>
          </p:nvSpPr>
          <p:spPr>
            <a:xfrm>
              <a:off x="6991715" y="52696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2C8E3D7D-CEE5-4007-869C-676C81233E5E}"/>
                </a:ext>
              </a:extLst>
            </p:cNvPr>
            <p:cNvSpPr/>
            <p:nvPr/>
          </p:nvSpPr>
          <p:spPr>
            <a:xfrm>
              <a:off x="7201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EB212149-F543-4948-9361-585648BD669A}"/>
                </a:ext>
              </a:extLst>
            </p:cNvPr>
            <p:cNvSpPr/>
            <p:nvPr/>
          </p:nvSpPr>
          <p:spPr>
            <a:xfrm>
              <a:off x="7309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A59C3B6D-9C7D-4516-B45C-BD1FD874DF7C}"/>
                </a:ext>
              </a:extLst>
            </p:cNvPr>
            <p:cNvSpPr/>
            <p:nvPr/>
          </p:nvSpPr>
          <p:spPr>
            <a:xfrm>
              <a:off x="7417001" y="4725104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38450F44-668E-486E-BFDA-C3BCD66FD987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 flipH="1">
              <a:off x="6437774" y="4672383"/>
              <a:ext cx="371374" cy="602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D31CD334-E31B-41CD-B01E-9C5C1F90A49C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>
              <a:off x="6936427" y="4725104"/>
              <a:ext cx="235288" cy="544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624223A2-1AA0-4DA9-9193-08CB1849889B}"/>
                </a:ext>
              </a:extLst>
            </p:cNvPr>
            <p:cNvCxnSpPr>
              <a:stCxn id="83" idx="5"/>
              <a:endCxn id="86" idx="1"/>
            </p:cNvCxnSpPr>
            <p:nvPr/>
          </p:nvCxnSpPr>
          <p:spPr>
            <a:xfrm>
              <a:off x="7063706" y="4672383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5A87DF5C-C715-45DB-85EA-1EC6F7D38F75}"/>
                </a:ext>
              </a:extLst>
            </p:cNvPr>
            <p:cNvSpPr/>
            <p:nvPr/>
          </p:nvSpPr>
          <p:spPr>
            <a:xfrm>
              <a:off x="6642744" y="5637607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9851543A-DF17-4EF2-85F6-6AE99E8ADC4D}"/>
                </a:ext>
              </a:extLst>
            </p:cNvPr>
            <p:cNvCxnSpPr>
              <a:stCxn id="84" idx="5"/>
              <a:endCxn id="92" idx="1"/>
            </p:cNvCxnSpPr>
            <p:nvPr/>
          </p:nvCxnSpPr>
          <p:spPr>
            <a:xfrm>
              <a:off x="6565053" y="5582106"/>
              <a:ext cx="77691" cy="1095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FD5A714-4DCE-44E7-87B2-ED00A8E8DB1C}"/>
                </a:ext>
              </a:extLst>
            </p:cNvPr>
            <p:cNvSpPr/>
            <p:nvPr/>
          </p:nvSpPr>
          <p:spPr>
            <a:xfrm>
              <a:off x="7394667" y="5642611"/>
              <a:ext cx="108000" cy="114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F1603356-25C5-44D2-9F9E-47BDB905CE68}"/>
                </a:ext>
              </a:extLst>
            </p:cNvPr>
            <p:cNvCxnSpPr>
              <a:cxnSpLocks/>
              <a:stCxn id="85" idx="5"/>
              <a:endCxn id="94" idx="1"/>
            </p:cNvCxnSpPr>
            <p:nvPr/>
          </p:nvCxnSpPr>
          <p:spPr>
            <a:xfrm>
              <a:off x="7298994" y="5576968"/>
              <a:ext cx="95673" cy="122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D3FABA3F-C1F3-4425-8DE5-FB0446FE5A45}"/>
                </a:ext>
              </a:extLst>
            </p:cNvPr>
            <p:cNvSpPr/>
            <p:nvPr/>
          </p:nvSpPr>
          <p:spPr>
            <a:xfrm>
              <a:off x="6755368" y="363147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525A01C8-A59C-4BEE-84C5-5EC5FC7324A9}"/>
                </a:ext>
              </a:extLst>
            </p:cNvPr>
            <p:cNvCxnSpPr>
              <a:stCxn id="96" idx="4"/>
              <a:endCxn id="83" idx="0"/>
            </p:cNvCxnSpPr>
            <p:nvPr/>
          </p:nvCxnSpPr>
          <p:spPr>
            <a:xfrm>
              <a:off x="6935368" y="3991473"/>
              <a:ext cx="1059" cy="373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77C0FC18-545D-47D3-8F24-232D8AB50661}"/>
                </a:ext>
              </a:extLst>
            </p:cNvPr>
            <p:cNvCxnSpPr>
              <a:cxnSpLocks/>
              <a:stCxn id="96" idx="5"/>
              <a:endCxn id="109" idx="1"/>
            </p:cNvCxnSpPr>
            <p:nvPr/>
          </p:nvCxnSpPr>
          <p:spPr>
            <a:xfrm>
              <a:off x="7062647" y="3938752"/>
              <a:ext cx="101641" cy="12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C0A4FBCE-F635-4F41-AFC6-C2D27F90C845}"/>
                </a:ext>
              </a:extLst>
            </p:cNvPr>
            <p:cNvSpPr/>
            <p:nvPr/>
          </p:nvSpPr>
          <p:spPr>
            <a:xfrm>
              <a:off x="7164288" y="400715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6" name="Textfeld 115">
            <a:extLst>
              <a:ext uri="{FF2B5EF4-FFF2-40B4-BE49-F238E27FC236}">
                <a16:creationId xmlns:a16="http://schemas.microsoft.com/office/drawing/2014/main" id="{27207203-E1CF-4410-8384-200882C6BF69}"/>
              </a:ext>
            </a:extLst>
          </p:cNvPr>
          <p:cNvSpPr txBox="1"/>
          <p:nvPr/>
        </p:nvSpPr>
        <p:spPr>
          <a:xfrm>
            <a:off x="2595409" y="214555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initial </a:t>
            </a:r>
            <a:r>
              <a:rPr lang="de-DE" dirty="0" err="1"/>
              <a:t>situation</a:t>
            </a:r>
            <a:endParaRPr lang="de-DE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66E97B1-4368-4508-806B-A1E81034EF71}"/>
              </a:ext>
            </a:extLst>
          </p:cNvPr>
          <p:cNvSpPr txBox="1"/>
          <p:nvPr/>
        </p:nvSpPr>
        <p:spPr>
          <a:xfrm>
            <a:off x="539477" y="4391330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INSERT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A3AFE58C-95AA-4B0D-81ED-2932A98ED891}"/>
              </a:ext>
            </a:extLst>
          </p:cNvPr>
          <p:cNvSpPr txBox="1"/>
          <p:nvPr/>
        </p:nvSpPr>
        <p:spPr>
          <a:xfrm>
            <a:off x="3499387" y="43635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DOWN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DCF89224-C8EB-4485-9F93-89F512BA5EC1}"/>
              </a:ext>
            </a:extLst>
          </p:cNvPr>
          <p:cNvSpPr txBox="1"/>
          <p:nvPr/>
        </p:nvSpPr>
        <p:spPr>
          <a:xfrm>
            <a:off x="7621268" y="366419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UP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4EE65BD6-28CA-40FE-9DE3-925C4D879436}"/>
              </a:ext>
            </a:extLst>
          </p:cNvPr>
          <p:cNvSpPr txBox="1"/>
          <p:nvPr/>
        </p:nvSpPr>
        <p:spPr>
          <a:xfrm>
            <a:off x="1100686" y="275621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nugget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8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C3C2E83-3E17-48F9-843C-20D0AE7CC0EA}"/>
              </a:ext>
            </a:extLst>
          </p:cNvPr>
          <p:cNvCxnSpPr>
            <a:cxnSpLocks/>
            <a:stCxn id="140" idx="3"/>
            <a:endCxn id="99" idx="7"/>
          </p:cNvCxnSpPr>
          <p:nvPr/>
        </p:nvCxnSpPr>
        <p:spPr>
          <a:xfrm flipH="1">
            <a:off x="6404110" y="2433021"/>
            <a:ext cx="348616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1808E2F0-4001-441C-A042-B8CF15382928}"/>
              </a:ext>
            </a:extLst>
          </p:cNvPr>
          <p:cNvCxnSpPr>
            <a:cxnSpLocks/>
            <a:stCxn id="140" idx="4"/>
            <a:endCxn id="110" idx="1"/>
          </p:cNvCxnSpPr>
          <p:nvPr/>
        </p:nvCxnSpPr>
        <p:spPr>
          <a:xfrm>
            <a:off x="6880005" y="2485742"/>
            <a:ext cx="215967" cy="662340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A916DEA5-C4AA-4B3E-A759-AE6B9472D5DB}"/>
              </a:ext>
            </a:extLst>
          </p:cNvPr>
          <p:cNvCxnSpPr>
            <a:cxnSpLocks/>
            <a:stCxn id="140" idx="5"/>
            <a:endCxn id="126" idx="1"/>
          </p:cNvCxnSpPr>
          <p:nvPr/>
        </p:nvCxnSpPr>
        <p:spPr>
          <a:xfrm>
            <a:off x="7007284" y="2433021"/>
            <a:ext cx="1035107" cy="715061"/>
          </a:xfrm>
          <a:prstGeom prst="line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 |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hierachie</a:t>
            </a:r>
            <a:br>
              <a:rPr lang="de-DE" dirty="0"/>
            </a:b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de-DE" sz="2000" dirty="0"/>
              <a:t> and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82" name="Inhaltsplatzhalter 2">
            <a:extLst>
              <a:ext uri="{FF2B5EF4-FFF2-40B4-BE49-F238E27FC236}">
                <a16:creationId xmlns:a16="http://schemas.microsoft.com/office/drawing/2014/main" id="{3DE5479E-FEDB-4349-9D8E-5CEAD5C9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24" y="1988840"/>
            <a:ext cx="8532480" cy="4111103"/>
          </a:xfrm>
        </p:spPr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nltk_path_similarity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subtree</a:t>
            </a:r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()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compare</a:t>
            </a:r>
            <a:r>
              <a:rPr lang="de-DE" dirty="0"/>
              <a:t> TF-IDF  </a:t>
            </a:r>
            <a:r>
              <a:rPr lang="de-DE" dirty="0" err="1"/>
              <a:t>with</a:t>
            </a: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(INSERT), </a:t>
            </a:r>
            <a:r>
              <a:rPr lang="de-DE" dirty="0" err="1"/>
              <a:t>general</a:t>
            </a:r>
            <a:r>
              <a:rPr lang="de-DE" dirty="0"/>
              <a:t> (UP),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(DOWN)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398B641-73C2-4907-ADF6-00A4F44C9BE4}"/>
              </a:ext>
            </a:extLst>
          </p:cNvPr>
          <p:cNvGrpSpPr/>
          <p:nvPr/>
        </p:nvGrpSpPr>
        <p:grpSpPr>
          <a:xfrm>
            <a:off x="4105389" y="4553022"/>
            <a:ext cx="1036724" cy="713532"/>
            <a:chOff x="4105389" y="4553022"/>
            <a:chExt cx="1036724" cy="713532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4B73694-E3DC-4152-926D-66C1BBA0B99E}"/>
                </a:ext>
              </a:extLst>
            </p:cNvPr>
            <p:cNvSpPr/>
            <p:nvPr/>
          </p:nvSpPr>
          <p:spPr>
            <a:xfrm>
              <a:off x="5034113" y="4553022"/>
              <a:ext cx="108000" cy="108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EC9F659-EE99-49CC-83C3-4ADA1285F39A}"/>
                </a:ext>
              </a:extLst>
            </p:cNvPr>
            <p:cNvCxnSpPr/>
            <p:nvPr/>
          </p:nvCxnSpPr>
          <p:spPr>
            <a:xfrm flipH="1">
              <a:off x="4800526" y="4661022"/>
              <a:ext cx="108000" cy="208138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9EDA5772-3C01-4CE8-8FBD-BB5AB2ADE169}"/>
                </a:ext>
              </a:extLst>
            </p:cNvPr>
            <p:cNvGrpSpPr/>
            <p:nvPr/>
          </p:nvGrpSpPr>
          <p:grpSpPr>
            <a:xfrm>
              <a:off x="4105389" y="4599275"/>
              <a:ext cx="745245" cy="667279"/>
              <a:chOff x="6318150" y="3272839"/>
              <a:chExt cx="745245" cy="66727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CDB4568-4B80-44D3-B8D1-4FD3C04B1E3B}"/>
                  </a:ext>
                </a:extLst>
              </p:cNvPr>
              <p:cNvSpPr/>
              <p:nvPr/>
            </p:nvSpPr>
            <p:spPr>
              <a:xfrm>
                <a:off x="6402821" y="327283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96D466F6-ED40-45E5-84C3-D51F31EEB296}"/>
                  </a:ext>
                </a:extLst>
              </p:cNvPr>
              <p:cNvSpPr/>
              <p:nvPr/>
            </p:nvSpPr>
            <p:spPr>
              <a:xfrm>
                <a:off x="6847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240755B-CC06-4E82-A8DF-8225AC60E936}"/>
                  </a:ext>
                </a:extLst>
              </p:cNvPr>
              <p:cNvSpPr/>
              <p:nvPr/>
            </p:nvSpPr>
            <p:spPr>
              <a:xfrm>
                <a:off x="6955395" y="363283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3E98498B-042C-4FDD-A8A6-39D8156EF045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 flipH="1">
                <a:off x="6318150" y="3580118"/>
                <a:ext cx="137392" cy="36000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136">
                <a:extLst>
                  <a:ext uri="{FF2B5EF4-FFF2-40B4-BE49-F238E27FC236}">
                    <a16:creationId xmlns:a16="http://schemas.microsoft.com/office/drawing/2014/main" id="{7A7C0BE9-0F54-45AD-BABF-EB7B76EEB44D}"/>
                  </a:ext>
                </a:extLst>
              </p:cNvPr>
              <p:cNvCxnSpPr>
                <a:cxnSpLocks/>
                <a:stCxn id="133" idx="4"/>
              </p:cNvCxnSpPr>
              <p:nvPr/>
            </p:nvCxnSpPr>
            <p:spPr>
              <a:xfrm>
                <a:off x="6582821" y="3632839"/>
                <a:ext cx="59008" cy="30727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Gerader Verbinder 137">
                <a:extLst>
                  <a:ext uri="{FF2B5EF4-FFF2-40B4-BE49-F238E27FC236}">
                    <a16:creationId xmlns:a16="http://schemas.microsoft.com/office/drawing/2014/main" id="{C05022BD-3D3D-42A0-A133-5A0341D32A9C}"/>
                  </a:ext>
                </a:extLst>
              </p:cNvPr>
              <p:cNvCxnSpPr>
                <a:stCxn id="133" idx="5"/>
                <a:endCxn id="134" idx="1"/>
              </p:cNvCxnSpPr>
              <p:nvPr/>
            </p:nvCxnSpPr>
            <p:spPr>
              <a:xfrm>
                <a:off x="6710100" y="3580118"/>
                <a:ext cx="137295" cy="106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04BC624-D1B8-4921-82B9-96DDA701CCC0}"/>
              </a:ext>
            </a:extLst>
          </p:cNvPr>
          <p:cNvGrpSpPr/>
          <p:nvPr/>
        </p:nvGrpSpPr>
        <p:grpSpPr>
          <a:xfrm>
            <a:off x="6012160" y="3095361"/>
            <a:ext cx="745245" cy="667279"/>
            <a:chOff x="6318150" y="3272839"/>
            <a:chExt cx="745245" cy="667279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0B8BFAC-D056-45A9-ACC0-2E17FD167B44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73D84688-B7BD-495F-B7A1-4F0C497DC98B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9DB1CCE-BF1E-45CE-967A-333EF02D87FF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297057B-5F1E-417F-9C72-8B7F669DAD12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7DD41ABD-F226-4570-92C3-6CECD7A36310}"/>
                </a:ext>
              </a:extLst>
            </p:cNvPr>
            <p:cNvCxnSpPr>
              <a:cxnSpLocks/>
              <a:stCxn id="99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5238696D-1863-4639-B822-D3DB58DD925D}"/>
                </a:ext>
              </a:extLst>
            </p:cNvPr>
            <p:cNvCxnSpPr>
              <a:stCxn id="99" idx="5"/>
              <a:endCxn id="100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hteck 106">
            <a:extLst>
              <a:ext uri="{FF2B5EF4-FFF2-40B4-BE49-F238E27FC236}">
                <a16:creationId xmlns:a16="http://schemas.microsoft.com/office/drawing/2014/main" id="{7A8F02D8-8430-4ECE-BE5F-1276638B515D}"/>
              </a:ext>
            </a:extLst>
          </p:cNvPr>
          <p:cNvSpPr/>
          <p:nvPr/>
        </p:nvSpPr>
        <p:spPr>
          <a:xfrm>
            <a:off x="7703825" y="2636912"/>
            <a:ext cx="108000" cy="1080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96C7F909-89DC-4D2C-B6C4-1D49B9A8ABFB}"/>
              </a:ext>
            </a:extLst>
          </p:cNvPr>
          <p:cNvGrpSpPr/>
          <p:nvPr/>
        </p:nvGrpSpPr>
        <p:grpSpPr>
          <a:xfrm>
            <a:off x="6958580" y="3095361"/>
            <a:ext cx="745245" cy="667279"/>
            <a:chOff x="6318150" y="3272839"/>
            <a:chExt cx="745245" cy="667279"/>
          </a:xfrm>
        </p:grpSpPr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005BAC3C-D24E-4982-B89C-27FAE9DC31E6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0EEE4AD9-1C09-4AD7-AA08-65578CD2021F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1D2B729A-BC05-40B1-B1D6-A6CA45024335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1A02E2C7-4E4A-4C23-9F3B-FD92C1B6CE9C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F5FA05C5-54DE-48B2-BEAF-8AFE459EC9F0}"/>
                </a:ext>
              </a:extLst>
            </p:cNvPr>
            <p:cNvCxnSpPr>
              <a:cxnSpLocks/>
              <a:stCxn id="110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Gerader Verbinder 123">
              <a:extLst>
                <a:ext uri="{FF2B5EF4-FFF2-40B4-BE49-F238E27FC236}">
                  <a16:creationId xmlns:a16="http://schemas.microsoft.com/office/drawing/2014/main" id="{CED04324-A62C-4EA2-BC81-5A808FFAF61E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320327D5-173D-451C-8EDB-7FAB7AD9DD20}"/>
              </a:ext>
            </a:extLst>
          </p:cNvPr>
          <p:cNvGrpSpPr/>
          <p:nvPr/>
        </p:nvGrpSpPr>
        <p:grpSpPr>
          <a:xfrm>
            <a:off x="7904999" y="3095361"/>
            <a:ext cx="745245" cy="667279"/>
            <a:chOff x="6318150" y="3272839"/>
            <a:chExt cx="745245" cy="667279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274D9387-6B5C-401E-B4C8-130AF81B531A}"/>
                </a:ext>
              </a:extLst>
            </p:cNvPr>
            <p:cNvSpPr/>
            <p:nvPr/>
          </p:nvSpPr>
          <p:spPr>
            <a:xfrm>
              <a:off x="6402821" y="327283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038A19BF-BD00-4B5F-A0BD-94502AD71F85}"/>
                </a:ext>
              </a:extLst>
            </p:cNvPr>
            <p:cNvSpPr/>
            <p:nvPr/>
          </p:nvSpPr>
          <p:spPr>
            <a:xfrm>
              <a:off x="6847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65298760-2D76-423D-8227-8970A2B52C77}"/>
                </a:ext>
              </a:extLst>
            </p:cNvPr>
            <p:cNvSpPr/>
            <p:nvPr/>
          </p:nvSpPr>
          <p:spPr>
            <a:xfrm>
              <a:off x="6955395" y="3632839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0622082E-0C96-4716-952A-4EFB1F35931E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H="1">
              <a:off x="6318150" y="3580118"/>
              <a:ext cx="137392" cy="3600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1A39AD16-EE27-464A-A265-0C48B8D20EC3}"/>
                </a:ext>
              </a:extLst>
            </p:cNvPr>
            <p:cNvCxnSpPr>
              <a:cxnSpLocks/>
              <a:stCxn id="126" idx="4"/>
            </p:cNvCxnSpPr>
            <p:nvPr/>
          </p:nvCxnSpPr>
          <p:spPr>
            <a:xfrm>
              <a:off x="6582821" y="3632839"/>
              <a:ext cx="59008" cy="3072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40C5656-2493-42F0-9217-D4810481E7E2}"/>
                </a:ext>
              </a:extLst>
            </p:cNvPr>
            <p:cNvCxnSpPr>
              <a:stCxn id="126" idx="5"/>
              <a:endCxn id="127" idx="1"/>
            </p:cNvCxnSpPr>
            <p:nvPr/>
          </p:nvCxnSpPr>
          <p:spPr>
            <a:xfrm>
              <a:off x="6710100" y="3580118"/>
              <a:ext cx="137295" cy="106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7F05F61F-0845-4356-9136-9654EDCDEE40}"/>
              </a:ext>
            </a:extLst>
          </p:cNvPr>
          <p:cNvSpPr/>
          <p:nvPr/>
        </p:nvSpPr>
        <p:spPr>
          <a:xfrm>
            <a:off x="6700005" y="2125742"/>
            <a:ext cx="360000" cy="36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884463F-3390-40C5-815A-94BE95D290C0}"/>
              </a:ext>
            </a:extLst>
          </p:cNvPr>
          <p:cNvSpPr/>
          <p:nvPr/>
        </p:nvSpPr>
        <p:spPr>
          <a:xfrm>
            <a:off x="7316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B4D4A6C0-87BE-4ADA-A582-D90C5D471F3B}"/>
              </a:ext>
            </a:extLst>
          </p:cNvPr>
          <p:cNvSpPr/>
          <p:nvPr/>
        </p:nvSpPr>
        <p:spPr>
          <a:xfrm>
            <a:off x="7424041" y="2348880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7D0581FC-0B4D-4C9E-B767-A45D8EFC67FF}"/>
              </a:ext>
            </a:extLst>
          </p:cNvPr>
          <p:cNvCxnSpPr>
            <a:cxnSpLocks/>
            <a:stCxn id="140" idx="6"/>
            <a:endCxn id="141" idx="1"/>
          </p:cNvCxnSpPr>
          <p:nvPr/>
        </p:nvCxnSpPr>
        <p:spPr>
          <a:xfrm>
            <a:off x="7060005" y="2305742"/>
            <a:ext cx="256036" cy="9713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2A8A01D3-FC8D-4852-AF75-33EA98DC7860}"/>
              </a:ext>
            </a:extLst>
          </p:cNvPr>
          <p:cNvCxnSpPr>
            <a:cxnSpLocks/>
          </p:cNvCxnSpPr>
          <p:nvPr/>
        </p:nvCxnSpPr>
        <p:spPr>
          <a:xfrm flipH="1">
            <a:off x="6693492" y="2735281"/>
            <a:ext cx="841708" cy="63721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547AB33-B599-4C1C-863B-6FCEE23D94DE}"/>
              </a:ext>
            </a:extLst>
          </p:cNvPr>
          <p:cNvCxnSpPr>
            <a:cxnSpLocks/>
          </p:cNvCxnSpPr>
          <p:nvPr/>
        </p:nvCxnSpPr>
        <p:spPr>
          <a:xfrm flipH="1">
            <a:off x="7649826" y="2832411"/>
            <a:ext cx="99188" cy="54008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45FFF2BB-7A0C-4029-AB43-5BA5ECB3DB6D}"/>
              </a:ext>
            </a:extLst>
          </p:cNvPr>
          <p:cNvCxnSpPr>
            <a:cxnSpLocks/>
          </p:cNvCxnSpPr>
          <p:nvPr/>
        </p:nvCxnSpPr>
        <p:spPr>
          <a:xfrm>
            <a:off x="8011104" y="2788082"/>
            <a:ext cx="595056" cy="58440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1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9E4DA-0ABD-4811-9B3D-451135F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01C4E-97C9-45D8-ABE0-F9473FAA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8840"/>
            <a:ext cx="8532480" cy="4111103"/>
          </a:xfrm>
        </p:spPr>
        <p:txBody>
          <a:bodyPr/>
          <a:lstStyle/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S</a:t>
            </a:r>
            <a:r>
              <a:rPr lang="de-DE" dirty="0"/>
              <a:t>ituation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T</a:t>
            </a:r>
            <a:r>
              <a:rPr lang="de-DE" dirty="0"/>
              <a:t>ask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>
                <a:latin typeface="Broadway" panose="04040905080B02020502" pitchFamily="82" charset="0"/>
              </a:rPr>
              <a:t>A</a:t>
            </a:r>
            <a:r>
              <a:rPr lang="de-DE" dirty="0"/>
              <a:t>ction</a:t>
            </a:r>
          </a:p>
          <a:p>
            <a:pPr marL="571500" indent="-571500">
              <a:buSzPct val="50000"/>
              <a:buFont typeface="Wingdings" panose="05000000000000000000" pitchFamily="2" charset="2"/>
              <a:buChar char="Ø"/>
            </a:pPr>
            <a:r>
              <a:rPr lang="de-DE" sz="4000" dirty="0" err="1">
                <a:latin typeface="Broadway" panose="04040905080B02020502" pitchFamily="82" charset="0"/>
              </a:rPr>
              <a:t>R</a:t>
            </a:r>
            <a:r>
              <a:rPr lang="de-DE" dirty="0" err="1"/>
              <a:t>esult</a:t>
            </a:r>
            <a:endParaRPr lang="de-DE" dirty="0"/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id="{DBABFC3A-E1A9-4FC4-AE97-94DBBB5E3AED}"/>
              </a:ext>
            </a:extLst>
          </p:cNvPr>
          <p:cNvSpPr/>
          <p:nvPr/>
        </p:nvSpPr>
        <p:spPr>
          <a:xfrm>
            <a:off x="5220312" y="2708920"/>
            <a:ext cx="2160000" cy="2160000"/>
          </a:xfrm>
          <a:prstGeom prst="star5">
            <a:avLst/>
          </a:prstGeom>
          <a:solidFill>
            <a:srgbClr val="FCCE9C"/>
          </a:solidFill>
          <a:ln>
            <a:solidFill>
              <a:srgbClr val="84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 </a:t>
            </a:r>
            <a:r>
              <a:rPr lang="de-DE" dirty="0" err="1"/>
              <a:t>Iterate</a:t>
            </a:r>
            <a:r>
              <a:rPr lang="de-DE" dirty="0"/>
              <a:t> in </a:t>
            </a:r>
            <a:r>
              <a:rPr lang="de-DE" dirty="0" err="1"/>
              <a:t>depth-first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order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60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summaries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4824" y="2420887"/>
            <a:ext cx="7190348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short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4515"/>
            <a:ext cx="6840760" cy="37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root</a:t>
            </a:r>
            <a:r>
              <a:rPr lang="de-DE" dirty="0"/>
              <a:t> </a:t>
            </a:r>
            <a:r>
              <a:rPr lang="de-DE" dirty="0" err="1"/>
              <a:t>bubbles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2" name="Grafik 11" descr="AutoTS__Praesentation_Beispielgraph_2_mit_Auswah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1620" y="2420889"/>
            <a:ext cx="6840759" cy="3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599800" y="3151859"/>
            <a:ext cx="2016224" cy="1296144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11560" y="3154371"/>
            <a:ext cx="2016224" cy="129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Baseline Text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516216" y="3151859"/>
            <a:ext cx="2016224" cy="1296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Summary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843808" y="371703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>
            <a:off x="5796136" y="368937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10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 err="1"/>
              <a:t>Gensim</a:t>
            </a:r>
            <a:r>
              <a:rPr lang="de-DE" b="1" dirty="0"/>
              <a:t> </a:t>
            </a:r>
            <a:r>
              <a:rPr lang="de-DE" b="1" dirty="0" err="1"/>
              <a:t>Summarizer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TextRank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at all!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Baseline Text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Summary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9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 err="1"/>
              <a:t>Sumy</a:t>
            </a:r>
            <a:r>
              <a:rPr lang="de-DE" b="1" dirty="0"/>
              <a:t> </a:t>
            </a:r>
            <a:r>
              <a:rPr lang="de-DE" b="1" dirty="0" err="1"/>
              <a:t>summariezers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Implementations </a:t>
            </a:r>
            <a:r>
              <a:rPr lang="de-DE" dirty="0" err="1"/>
              <a:t>of</a:t>
            </a:r>
            <a:r>
              <a:rPr lang="de-DE" dirty="0"/>
              <a:t> KL </a:t>
            </a:r>
            <a:r>
              <a:rPr lang="de-DE" dirty="0" err="1"/>
              <a:t>divergence</a:t>
            </a:r>
            <a:r>
              <a:rPr lang="de-DE" dirty="0"/>
              <a:t>, </a:t>
            </a:r>
            <a:r>
              <a:rPr lang="de-DE" dirty="0" err="1"/>
              <a:t>LexRank</a:t>
            </a:r>
            <a:r>
              <a:rPr lang="de-DE" dirty="0"/>
              <a:t>, LSA, </a:t>
            </a:r>
            <a:r>
              <a:rPr lang="de-DE" dirty="0" err="1"/>
              <a:t>Luhn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TextRank</a:t>
            </a:r>
            <a:r>
              <a:rPr lang="de-DE" dirty="0"/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produced</a:t>
            </a:r>
            <a:r>
              <a:rPr lang="de-DE" dirty="0"/>
              <a:t> </a:t>
            </a:r>
            <a:r>
              <a:rPr lang="de-DE" dirty="0" err="1"/>
              <a:t>barely</a:t>
            </a:r>
            <a:r>
              <a:rPr lang="de-DE" dirty="0"/>
              <a:t> </a:t>
            </a:r>
            <a:r>
              <a:rPr lang="de-DE" dirty="0" err="1"/>
              <a:t>acceptable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Baseline Text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Summary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Summa </a:t>
            </a:r>
            <a:r>
              <a:rPr lang="de-DE" b="1" dirty="0" err="1"/>
              <a:t>summarizer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Also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TextRank</a:t>
            </a: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funktion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Worked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3491880" y="2277151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836002" y="2277151"/>
            <a:ext cx="1682772" cy="10776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Baseline Text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221319" y="2259629"/>
            <a:ext cx="1584296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Summary</a:t>
            </a:r>
          </a:p>
        </p:txBody>
      </p:sp>
      <p:sp>
        <p:nvSpPr>
          <p:cNvPr id="11" name="Pfeil nach rechts 10"/>
          <p:cNvSpPr/>
          <p:nvPr/>
        </p:nvSpPr>
        <p:spPr>
          <a:xfrm>
            <a:off x="2826305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5545106" y="2680881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r>
              <a:rPr lang="de-DE" b="1" dirty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Implementations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,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ratios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Never on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617989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/>
              <a:t>Solution</a:t>
            </a:r>
          </a:p>
          <a:p>
            <a:pPr marL="1588" lvl="1" indent="0" algn="ctr">
              <a:buNone/>
            </a:pPr>
            <a:r>
              <a:rPr lang="de-DE" dirty="0"/>
              <a:t>Set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600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reached</a:t>
            </a:r>
            <a:endParaRPr lang="de-DE" dirty="0"/>
          </a:p>
          <a:p>
            <a:pPr marL="1588" lvl="1" indent="0" algn="ctr">
              <a:buNone/>
            </a:pPr>
            <a:endParaRPr lang="de-DE" dirty="0"/>
          </a:p>
          <a:p>
            <a:pPr marL="1588" lvl="1" indent="0" algn="ctr">
              <a:buNone/>
            </a:pPr>
            <a:r>
              <a:rPr lang="de-DE" dirty="0"/>
              <a:t>Cut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600</a:t>
            </a:r>
          </a:p>
          <a:p>
            <a:pPr marL="1588" lvl="1" indent="0" algn="ctr">
              <a:buNone/>
            </a:pPr>
            <a:endParaRPr lang="de-DE" dirty="0"/>
          </a:p>
          <a:p>
            <a:pPr marL="1588" lvl="1" indent="0" algn="ctr">
              <a:buNone/>
            </a:pP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hirarchy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bubbles</a:t>
            </a:r>
            <a:endParaRPr lang="de-DE" sz="2000" dirty="0"/>
          </a:p>
          <a:p>
            <a:pPr marL="350838" lvl="2" indent="0" algn="ctr">
              <a:buNone/>
            </a:pPr>
            <a:endParaRPr lang="de-DE" sz="2000" dirty="0"/>
          </a:p>
          <a:p>
            <a:pPr marL="350838" lvl="2" indent="0" algn="ctr">
              <a:buNone/>
            </a:pPr>
            <a:r>
              <a:rPr lang="de-DE" sz="2000" dirty="0" err="1"/>
              <a:t>make</a:t>
            </a:r>
            <a:r>
              <a:rPr lang="de-DE" sz="2000" dirty="0"/>
              <a:t> </a:t>
            </a:r>
            <a:r>
              <a:rPr lang="de-DE" sz="2000" dirty="0" err="1"/>
              <a:t>sure</a:t>
            </a:r>
            <a:r>
              <a:rPr lang="de-DE" sz="2000" dirty="0"/>
              <a:t>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duplicates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Pfeil nach rechts 8"/>
          <p:cNvSpPr/>
          <p:nvPr/>
        </p:nvSpPr>
        <p:spPr>
          <a:xfrm rot="5400000">
            <a:off x="4444822" y="3048809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 rot="5400000">
            <a:off x="4409391" y="3915832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5400000">
            <a:off x="4444822" y="4871445"/>
            <a:ext cx="397042" cy="287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738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| Creating summaries from hierarchies</a:t>
            </a:r>
            <a:br>
              <a:rPr lang="en-US" dirty="0"/>
            </a:br>
            <a:r>
              <a:rPr lang="en-US" sz="2000" dirty="0"/>
              <a:t>_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96808"/>
            <a:ext cx="8532480" cy="4103135"/>
          </a:xfrm>
        </p:spPr>
        <p:txBody>
          <a:bodyPr/>
          <a:lstStyle/>
          <a:p>
            <a:pPr algn="ctr"/>
            <a:r>
              <a:rPr lang="de-DE" b="1" dirty="0"/>
              <a:t>Observation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there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many</a:t>
            </a:r>
            <a:r>
              <a:rPr lang="de-DE" b="1" dirty="0"/>
              <a:t> </a:t>
            </a:r>
            <a:r>
              <a:rPr lang="de-DE" b="1" dirty="0" err="1"/>
              <a:t>definition</a:t>
            </a:r>
            <a:r>
              <a:rPr lang="de-DE" b="1" dirty="0"/>
              <a:t> </a:t>
            </a:r>
            <a:r>
              <a:rPr lang="de-DE" b="1" dirty="0" err="1"/>
              <a:t>sentences</a:t>
            </a:r>
            <a:r>
              <a:rPr lang="de-DE" b="1" dirty="0"/>
              <a:t>!</a:t>
            </a:r>
          </a:p>
          <a:p>
            <a:pPr algn="ctr"/>
            <a:r>
              <a:rPr lang="de-DE" dirty="0"/>
              <a:t>„ADHD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brain-based</a:t>
            </a:r>
            <a:r>
              <a:rPr lang="de-DE" dirty="0"/>
              <a:t> </a:t>
            </a:r>
            <a:r>
              <a:rPr lang="de-DE" dirty="0" err="1"/>
              <a:t>disorder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chemistry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(</a:t>
            </a:r>
            <a:r>
              <a:rPr lang="de-DE" dirty="0" err="1"/>
              <a:t>neurotransmitters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functioning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.„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619247" y="4149080"/>
            <a:ext cx="1728192" cy="10776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Extract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5508104" y="4149080"/>
            <a:ext cx="1728192" cy="1077608"/>
          </a:xfrm>
          <a:prstGeom prst="roundRect">
            <a:avLst/>
          </a:prstGeom>
          <a:solidFill>
            <a:srgbClr val="F5A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Add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  <a:p>
            <a:pPr algn="ctr"/>
            <a:r>
              <a:rPr lang="de-DE" dirty="0" err="1"/>
              <a:t>sentence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>
            <a:off x="3707904" y="4490629"/>
            <a:ext cx="1296144" cy="39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83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67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JSD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0400248-5E12-4683-AB75-5B395E588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2001728"/>
            <a:ext cx="8532812" cy="4084856"/>
          </a:xfrm>
        </p:spPr>
      </p:pic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sz="2000" dirty="0" err="1"/>
              <a:t>scores</a:t>
            </a:r>
            <a:r>
              <a:rPr lang="de-DE" sz="2000" dirty="0"/>
              <a:t> per </a:t>
            </a:r>
            <a:r>
              <a:rPr lang="de-DE" sz="2000" dirty="0" err="1"/>
              <a:t>criteria</a:t>
            </a:r>
            <a:endParaRPr lang="de-DE" sz="20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22" name="Inhaltsplatzhalter 21">
            <a:extLst>
              <a:ext uri="{FF2B5EF4-FFF2-40B4-BE49-F238E27FC236}">
                <a16:creationId xmlns:a16="http://schemas.microsoft.com/office/drawing/2014/main" id="{F28A8802-79F3-42E2-96C8-C512587B0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6" y="1989138"/>
            <a:ext cx="8527105" cy="4110037"/>
          </a:xfrm>
        </p:spPr>
      </p:pic>
    </p:spTree>
    <p:extLst>
      <p:ext uri="{BB962C8B-B14F-4D97-AF65-F5344CB8AC3E}">
        <p14:creationId xmlns:p14="http://schemas.microsoft.com/office/powerpoint/2010/main" val="75622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sz="2000" dirty="0" err="1"/>
              <a:t>scores</a:t>
            </a:r>
            <a:r>
              <a:rPr lang="de-DE" sz="2000" dirty="0"/>
              <a:t> per </a:t>
            </a:r>
            <a:r>
              <a:rPr lang="de-DE" sz="2000" dirty="0" err="1"/>
              <a:t>criteria</a:t>
            </a:r>
            <a:endParaRPr lang="de-DE" sz="20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50BCD68-3D9B-4933-BAD8-B86039EFC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5" y="1989138"/>
            <a:ext cx="8520127" cy="4110037"/>
          </a:xfrm>
        </p:spPr>
      </p:pic>
    </p:spTree>
    <p:extLst>
      <p:ext uri="{BB962C8B-B14F-4D97-AF65-F5344CB8AC3E}">
        <p14:creationId xmlns:p14="http://schemas.microsoft.com/office/powerpoint/2010/main" val="3139366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446F2-1CF8-48FF-89D3-3844A0E3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sz="2000" dirty="0"/>
              <a:t>score </a:t>
            </a:r>
            <a:r>
              <a:rPr lang="de-DE" sz="2000" dirty="0" err="1"/>
              <a:t>calculation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558583-C8E2-46A4-841E-24724E19B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de-DE" dirty="0"/>
                  <a:t>to </a:t>
                </a: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score </a:t>
                </a:r>
                <a:r>
                  <a:rPr lang="de-DE" dirty="0" err="1"/>
                  <a:t>value</a:t>
                </a:r>
                <a:r>
                  <a:rPr lang="de-DE" dirty="0"/>
                  <a:t> per </a:t>
                </a:r>
                <a:r>
                  <a:rPr lang="de-DE" dirty="0" err="1"/>
                  <a:t>evaluation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:r>
                  <a:rPr lang="de-DE" dirty="0" err="1"/>
                  <a:t>including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score,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 and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confidence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criteria</a:t>
                </a:r>
                <a:endParaRPr lang="de-DE" dirty="0"/>
              </a:p>
              <a:p>
                <a:pPr marL="0" indent="0"/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𝑠𝑐𝑜𝑟𝑒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𝑐𝑜𝑛𝑓𝑖𝑑𝑒𝑛𝑐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𝑐𝑜𝑛𝑓𝑖𝑑𝑒𝑛𝑐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∈|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𝑐𝑟𝑖𝑡𝑒𝑟𝑖𝑎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de-DE" dirty="0"/>
              </a:p>
              <a:p>
                <a:pPr marL="0" indent="0"/>
                <a:endParaRPr lang="de-DE" dirty="0"/>
              </a:p>
              <a:p>
                <a:pPr marL="0" indent="0"/>
                <a:endParaRPr lang="de-DE" dirty="0"/>
              </a:p>
              <a:p>
                <a:pPr marL="0" indent="0"/>
                <a:r>
                  <a:rPr lang="de-DE" dirty="0" err="1"/>
                  <a:t>furthermore</a:t>
                </a:r>
                <a:r>
                  <a:rPr lang="de-DE" dirty="0"/>
                  <a:t>,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averaged</a:t>
                </a:r>
                <a:r>
                  <a:rPr lang="de-DE" dirty="0"/>
                  <a:t> all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evaluation</a:t>
                </a:r>
                <a:r>
                  <a:rPr lang="de-DE" dirty="0"/>
                  <a:t> </a:t>
                </a:r>
                <a:r>
                  <a:rPr lang="de-DE" dirty="0" err="1"/>
                  <a:t>scores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topic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create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topic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558583-C8E2-46A4-841E-24724E19B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6" r="-17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183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sz="2000" dirty="0" err="1"/>
              <a:t>calculated</a:t>
            </a:r>
            <a:r>
              <a:rPr lang="de-DE" sz="2000" dirty="0"/>
              <a:t> score per </a:t>
            </a:r>
            <a:r>
              <a:rPr lang="de-DE" sz="2000" dirty="0" err="1"/>
              <a:t>topic</a:t>
            </a:r>
            <a:endParaRPr lang="de-DE" sz="20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7F814A1A-6850-466A-B548-B8157E666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2001728"/>
            <a:ext cx="8532812" cy="4084856"/>
          </a:xfrm>
        </p:spPr>
      </p:pic>
    </p:spTree>
    <p:extLst>
      <p:ext uri="{BB962C8B-B14F-4D97-AF65-F5344CB8AC3E}">
        <p14:creationId xmlns:p14="http://schemas.microsoft.com/office/powerpoint/2010/main" val="3101916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worst</a:t>
            </a:r>
            <a:r>
              <a:rPr lang="de-DE" b="1" dirty="0"/>
              <a:t> </a:t>
            </a:r>
            <a:r>
              <a:rPr lang="de-DE" b="1" dirty="0" err="1"/>
              <a:t>summary</a:t>
            </a:r>
            <a:r>
              <a:rPr lang="de-DE" b="1" dirty="0"/>
              <a:t> (Topic 1028):</a:t>
            </a:r>
          </a:p>
          <a:p>
            <a:endParaRPr lang="de-DE" dirty="0"/>
          </a:p>
          <a:p>
            <a:r>
              <a:rPr lang="de-DE" sz="1800" dirty="0"/>
              <a:t>The </a:t>
            </a:r>
            <a:r>
              <a:rPr lang="de-DE" sz="1800" dirty="0" err="1"/>
              <a:t>parents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exhibiting</a:t>
            </a:r>
            <a:r>
              <a:rPr lang="de-DE" sz="1800" dirty="0"/>
              <a:t> </a:t>
            </a:r>
            <a:r>
              <a:rPr lang="de-DE" sz="1800" dirty="0" err="1"/>
              <a:t>some</a:t>
            </a:r>
            <a:r>
              <a:rPr lang="de-DE" sz="1800" dirty="0"/>
              <a:t> </a:t>
            </a:r>
            <a:r>
              <a:rPr lang="de-DE" sz="1800" dirty="0" err="1"/>
              <a:t>serious</a:t>
            </a:r>
            <a:r>
              <a:rPr lang="de-DE" sz="1800" dirty="0"/>
              <a:t> </a:t>
            </a:r>
            <a:r>
              <a:rPr lang="de-DE" sz="1800" dirty="0" err="1"/>
              <a:t>problems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well</a:t>
            </a:r>
            <a:r>
              <a:rPr lang="de-DE" sz="1800" dirty="0"/>
              <a:t>, such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drug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</a:t>
            </a:r>
            <a:r>
              <a:rPr lang="de-DE" sz="1800" dirty="0" err="1"/>
              <a:t>alcohol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</a:t>
            </a:r>
            <a:r>
              <a:rPr lang="de-DE" sz="1800" dirty="0" err="1"/>
              <a:t>criminal</a:t>
            </a:r>
            <a:r>
              <a:rPr lang="de-DE" sz="1800" dirty="0"/>
              <a:t> </a:t>
            </a:r>
            <a:r>
              <a:rPr lang="de-DE" sz="1800" dirty="0" err="1"/>
              <a:t>involvement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domestic</a:t>
            </a:r>
            <a:r>
              <a:rPr lang="de-DE" sz="1800" dirty="0"/>
              <a:t> </a:t>
            </a:r>
            <a:r>
              <a:rPr lang="de-DE" sz="1800" dirty="0" err="1"/>
              <a:t>violence</a:t>
            </a:r>
            <a:r>
              <a:rPr lang="de-DE" sz="1800" dirty="0"/>
              <a:t>.</a:t>
            </a:r>
          </a:p>
          <a:p>
            <a:r>
              <a:rPr lang="de-DE" sz="1800" dirty="0" err="1"/>
              <a:t>teen</a:t>
            </a:r>
            <a:r>
              <a:rPr lang="de-DE" sz="1800" dirty="0"/>
              <a:t> </a:t>
            </a:r>
            <a:r>
              <a:rPr lang="de-DE" sz="1800" dirty="0" err="1"/>
              <a:t>discipline</a:t>
            </a:r>
            <a:r>
              <a:rPr lang="de-DE" sz="1800" dirty="0"/>
              <a:t>, </a:t>
            </a:r>
            <a:r>
              <a:rPr lang="de-DE" sz="1800" dirty="0" err="1"/>
              <a:t>teen</a:t>
            </a:r>
            <a:r>
              <a:rPr lang="de-DE" sz="1800" dirty="0"/>
              <a:t> </a:t>
            </a:r>
            <a:r>
              <a:rPr lang="de-DE" sz="1800" dirty="0" err="1"/>
              <a:t>boot</a:t>
            </a:r>
            <a:r>
              <a:rPr lang="de-DE" sz="1800" dirty="0"/>
              <a:t> camp, </a:t>
            </a:r>
            <a:r>
              <a:rPr lang="de-DE" sz="1800" dirty="0" err="1"/>
              <a:t>alcohol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Binge </a:t>
            </a:r>
            <a:r>
              <a:rPr lang="de-DE" sz="1800" dirty="0" err="1"/>
              <a:t>Drinking</a:t>
            </a:r>
            <a:r>
              <a:rPr lang="de-DE" sz="1800" dirty="0"/>
              <a:t>, </a:t>
            </a:r>
            <a:r>
              <a:rPr lang="de-DE" sz="1800" dirty="0" err="1"/>
              <a:t>Substance</a:t>
            </a:r>
            <a:r>
              <a:rPr lang="de-DE" sz="1800" dirty="0"/>
              <a:t> </a:t>
            </a:r>
            <a:r>
              <a:rPr lang="de-DE" sz="1800" dirty="0" err="1"/>
              <a:t>Abuse</a:t>
            </a:r>
            <a:r>
              <a:rPr lang="de-DE" sz="1800" dirty="0"/>
              <a:t>, </a:t>
            </a:r>
            <a:r>
              <a:rPr lang="de-DE" sz="1800" dirty="0" err="1"/>
              <a:t>Addiction</a:t>
            </a:r>
            <a:r>
              <a:rPr lang="de-DE" sz="1800" dirty="0"/>
              <a:t>, </a:t>
            </a:r>
            <a:r>
              <a:rPr lang="de-DE" sz="1800" dirty="0" err="1"/>
              <a:t>bad</a:t>
            </a:r>
            <a:r>
              <a:rPr lang="de-DE" sz="1800" dirty="0"/>
              <a:t> </a:t>
            </a:r>
            <a:r>
              <a:rPr lang="de-DE" sz="1800" dirty="0" err="1"/>
              <a:t>behavior</a:t>
            </a:r>
            <a:r>
              <a:rPr lang="de-DE" sz="1800" dirty="0"/>
              <a:t>, </a:t>
            </a:r>
            <a:r>
              <a:rPr lang="de-DE" sz="1800" dirty="0" err="1"/>
              <a:t>boot</a:t>
            </a:r>
            <a:r>
              <a:rPr lang="de-DE" sz="1800" dirty="0"/>
              <a:t> camp, </a:t>
            </a:r>
            <a:r>
              <a:rPr lang="de-DE" sz="1800" dirty="0" err="1"/>
              <a:t>children</a:t>
            </a:r>
            <a:r>
              <a:rPr lang="de-DE" sz="1800" dirty="0"/>
              <a:t> </a:t>
            </a:r>
            <a:r>
              <a:rPr lang="de-DE" sz="1800" dirty="0" err="1"/>
              <a:t>respect</a:t>
            </a:r>
            <a:r>
              <a:rPr lang="de-DE" sz="1800" dirty="0"/>
              <a:t>, </a:t>
            </a:r>
            <a:r>
              <a:rPr lang="de-DE" sz="1800" dirty="0" err="1"/>
              <a:t>parenting</a:t>
            </a:r>
            <a:r>
              <a:rPr lang="de-DE" sz="1800" dirty="0"/>
              <a:t> </a:t>
            </a:r>
            <a:r>
              <a:rPr lang="de-DE" sz="1800" dirty="0" err="1"/>
              <a:t>tips</a:t>
            </a:r>
            <a:r>
              <a:rPr lang="de-DE" sz="1800" dirty="0"/>
              <a:t>, aggressive </a:t>
            </a:r>
            <a:r>
              <a:rPr lang="de-DE" sz="1800" dirty="0" err="1"/>
              <a:t>behavior</a:t>
            </a:r>
            <a:r>
              <a:rPr lang="de-DE" sz="1800" dirty="0"/>
              <a:t>, James Lehman, Total Transformation </a:t>
            </a:r>
            <a:r>
              <a:rPr lang="de-DE" sz="1800" dirty="0" err="1"/>
              <a:t>Individuals</a:t>
            </a:r>
            <a:r>
              <a:rPr lang="de-DE" sz="1800" dirty="0"/>
              <a:t> </a:t>
            </a:r>
            <a:r>
              <a:rPr lang="de-DE" sz="1800" dirty="0" err="1"/>
              <a:t>suffering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mental </a:t>
            </a:r>
            <a:r>
              <a:rPr lang="de-DE" sz="1800" dirty="0" err="1"/>
              <a:t>health</a:t>
            </a:r>
            <a:r>
              <a:rPr lang="de-DE" sz="1800" dirty="0"/>
              <a:t> </a:t>
            </a:r>
            <a:r>
              <a:rPr lang="de-DE" sz="1800" dirty="0" err="1"/>
              <a:t>disorders</a:t>
            </a:r>
            <a:r>
              <a:rPr lang="de-DE" sz="1800" dirty="0"/>
              <a:t> </a:t>
            </a:r>
            <a:r>
              <a:rPr lang="de-DE" sz="1800" dirty="0" err="1"/>
              <a:t>may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alcohol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illicit</a:t>
            </a:r>
            <a:r>
              <a:rPr lang="de-DE" sz="1800" dirty="0"/>
              <a:t> </a:t>
            </a:r>
            <a:r>
              <a:rPr lang="de-DE" sz="1800" dirty="0" err="1"/>
              <a:t>drugs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decrease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mitigate</a:t>
            </a:r>
            <a:r>
              <a:rPr lang="de-DE" sz="1800" dirty="0"/>
              <a:t>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psychological</a:t>
            </a:r>
            <a:r>
              <a:rPr lang="de-DE" sz="1800" dirty="0"/>
              <a:t> </a:t>
            </a:r>
            <a:r>
              <a:rPr lang="de-DE" sz="1800" dirty="0" err="1"/>
              <a:t>distress</a:t>
            </a:r>
            <a:r>
              <a:rPr lang="de-DE" sz="1800" dirty="0"/>
              <a:t> 16 .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615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best</a:t>
            </a:r>
            <a:r>
              <a:rPr lang="de-DE" b="1" dirty="0"/>
              <a:t> </a:t>
            </a:r>
            <a:r>
              <a:rPr lang="de-DE" b="1" dirty="0" err="1"/>
              <a:t>summary</a:t>
            </a:r>
            <a:r>
              <a:rPr lang="de-DE" b="1" dirty="0"/>
              <a:t> (Topic 1007):</a:t>
            </a:r>
          </a:p>
          <a:p>
            <a:endParaRPr lang="de-DE" dirty="0"/>
          </a:p>
          <a:p>
            <a:r>
              <a:rPr lang="en-US" sz="1800" dirty="0"/>
              <a:t>Fears and Phobias can be resolved with hypnosis and hypnotherapy Hypnotherapy is an ideal option because it is safe, effective, and non-invasive.</a:t>
            </a:r>
          </a:p>
          <a:p>
            <a:r>
              <a:rPr lang="en-US" sz="1800" dirty="0"/>
              <a:t>If a parent is afraid of spiders then a child can learn that fear and it could develop into a phobia.</a:t>
            </a:r>
          </a:p>
          <a:p>
            <a:r>
              <a:rPr lang="en-US" sz="1800" dirty="0"/>
              <a:t>Hypnotherapy is effective at helping you to overcome your fear by treating the anxiety caused by the trigger, and by re-training the mind to remember the original trigger in a way that does not create anxiety.</a:t>
            </a:r>
          </a:p>
          <a:p>
            <a:r>
              <a:rPr lang="en-US" sz="1800" dirty="0"/>
              <a:t>Medication can be very effective in treating phobias, especially social phobia and agoraphobia.</a:t>
            </a:r>
            <a:endParaRPr lang="de-DE" sz="18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3836036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  <a:br>
              <a:rPr lang="de-DE" dirty="0"/>
            </a:br>
            <a:r>
              <a:rPr lang="de-DE" sz="2000" dirty="0" err="1"/>
              <a:t>statistical</a:t>
            </a:r>
            <a:r>
              <a:rPr lang="de-DE" sz="2000" dirty="0"/>
              <a:t> score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all </a:t>
            </a:r>
            <a:r>
              <a:rPr lang="de-DE" sz="2000" dirty="0" err="1"/>
              <a:t>topics</a:t>
            </a:r>
            <a:r>
              <a:rPr lang="de-DE" sz="2000" dirty="0"/>
              <a:t> per </a:t>
            </a:r>
            <a:r>
              <a:rPr lang="de-DE" sz="2000" dirty="0" err="1"/>
              <a:t>group</a:t>
            </a:r>
            <a:endParaRPr lang="de-DE" sz="2000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363DE74-F050-4E14-83BE-7D1298F76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2001728"/>
            <a:ext cx="8532812" cy="4084856"/>
          </a:xfrm>
        </p:spPr>
      </p:pic>
    </p:spTree>
    <p:extLst>
      <p:ext uri="{BB962C8B-B14F-4D97-AF65-F5344CB8AC3E}">
        <p14:creationId xmlns:p14="http://schemas.microsoft.com/office/powerpoint/2010/main" val="410241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summarazation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sth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and </a:t>
            </a:r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summarization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62019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summaries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at least 4 </a:t>
            </a:r>
            <a:r>
              <a:rPr lang="de-DE" dirty="0" err="1"/>
              <a:t>raters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Result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784416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09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7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Approach</a:t>
            </a:r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pic>
        <p:nvPicPr>
          <p:cNvPr id="11" name="Inhaltsplatzhalter 10" descr="AutoTS_Dataset.pdf - Adobe Acrobat Reader DC">
            <a:extLst>
              <a:ext uri="{FF2B5EF4-FFF2-40B4-BE49-F238E27FC236}">
                <a16:creationId xmlns:a16="http://schemas.microsoft.com/office/drawing/2014/main" id="{2120C56C-3CB2-46B8-AC69-164419F8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4" t="31625" r="21584" b="7150"/>
          <a:stretch/>
        </p:blipFill>
        <p:spPr>
          <a:xfrm>
            <a:off x="1071932" y="2128396"/>
            <a:ext cx="7000137" cy="4111200"/>
          </a:xfrm>
        </p:spPr>
      </p:pic>
    </p:spTree>
    <p:extLst>
      <p:ext uri="{BB962C8B-B14F-4D97-AF65-F5344CB8AC3E}">
        <p14:creationId xmlns:p14="http://schemas.microsoft.com/office/powerpoint/2010/main" val="1877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13983-53CB-41A8-9897-E4D20881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2E612-E974-4DE0-823F-A661C5C2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4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/>
              <a:t>Data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2" y="2348880"/>
            <a:ext cx="8766897" cy="4111103"/>
          </a:xfrm>
        </p:spPr>
        <p:txBody>
          <a:bodyPr/>
          <a:lstStyle/>
          <a:p>
            <a:r>
              <a:rPr lang="de-DE" b="1" dirty="0"/>
              <a:t>Nugget </a:t>
            </a:r>
            <a:r>
              <a:rPr lang="de-DE" b="1" dirty="0" err="1"/>
              <a:t>ratios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/>
              <a:t>Approximately</a:t>
            </a:r>
            <a:r>
              <a:rPr lang="de-DE" dirty="0"/>
              <a:t> 14%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sentences</a:t>
            </a:r>
            <a:r>
              <a:rPr lang="de-DE" dirty="0"/>
              <a:t> per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b="1" dirty="0"/>
              <a:t>Nugget </a:t>
            </a:r>
            <a:r>
              <a:rPr lang="de-DE" b="1" dirty="0" err="1"/>
              <a:t>structure</a:t>
            </a:r>
            <a:r>
              <a:rPr lang="de-DE" b="1" dirty="0"/>
              <a:t> </a:t>
            </a:r>
            <a:r>
              <a:rPr lang="de-DE" dirty="0"/>
              <a:t>– </a:t>
            </a:r>
            <a:r>
              <a:rPr lang="de-DE" dirty="0" err="1"/>
              <a:t>About</a:t>
            </a:r>
            <a:r>
              <a:rPr lang="de-DE" dirty="0"/>
              <a:t> 82%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sentences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primarily</a:t>
            </a:r>
            <a:r>
              <a:rPr lang="de-DE" dirty="0"/>
              <a:t> in </a:t>
            </a:r>
            <a:r>
              <a:rPr lang="de-DE" dirty="0" err="1"/>
              <a:t>nuggets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non </a:t>
            </a:r>
            <a:r>
              <a:rPr lang="de-DE" dirty="0" err="1"/>
              <a:t>nuggets</a:t>
            </a:r>
            <a:endParaRPr lang="de-DE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244995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F37A0-8FD9-42A4-A80F-4C479182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| Content </a:t>
            </a:r>
            <a:r>
              <a:rPr lang="de-DE" dirty="0" err="1"/>
              <a:t>Selection</a:t>
            </a:r>
            <a:br>
              <a:rPr lang="de-DE" dirty="0"/>
            </a:br>
            <a:r>
              <a:rPr lang="de-DE" sz="2000" dirty="0"/>
              <a:t>General </a:t>
            </a:r>
            <a:r>
              <a:rPr lang="de-DE" sz="2000" dirty="0" err="1"/>
              <a:t>Idea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1CE33-F1D7-423B-B373-1D449812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03" y="2198217"/>
            <a:ext cx="8532480" cy="4111103"/>
          </a:xfrm>
        </p:spPr>
        <p:txBody>
          <a:bodyPr/>
          <a:lstStyle/>
          <a:p>
            <a:r>
              <a:rPr lang="de-DE" b="1" dirty="0"/>
              <a:t>Approach</a:t>
            </a:r>
            <a:r>
              <a:rPr lang="de-DE" dirty="0"/>
              <a:t>: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recognize</a:t>
            </a:r>
            <a:r>
              <a:rPr lang="de-DE" dirty="0"/>
              <a:t> </a:t>
            </a:r>
            <a:r>
              <a:rPr lang="de-DE" dirty="0" err="1"/>
              <a:t>nuggets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all 10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en-US" dirty="0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FE16A436-3EBF-406A-A452-2785E92CA870}"/>
              </a:ext>
            </a:extLst>
          </p:cNvPr>
          <p:cNvSpPr/>
          <p:nvPr/>
        </p:nvSpPr>
        <p:spPr>
          <a:xfrm>
            <a:off x="2483343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Task</a:t>
            </a: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4B425B4C-53B0-4FDA-90C8-3EAE519EFFB2}"/>
              </a:ext>
            </a:extLst>
          </p:cNvPr>
          <p:cNvSpPr/>
          <p:nvPr/>
        </p:nvSpPr>
        <p:spPr>
          <a:xfrm>
            <a:off x="4607912" y="1591446"/>
            <a:ext cx="2160000" cy="270000"/>
          </a:xfrm>
          <a:prstGeom prst="chevron">
            <a:avLst/>
          </a:prstGeom>
          <a:solidFill>
            <a:srgbClr val="9C1C2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14F5353B-3EA0-4F48-A473-08D522F34D71}"/>
              </a:ext>
            </a:extLst>
          </p:cNvPr>
          <p:cNvSpPr/>
          <p:nvPr/>
        </p:nvSpPr>
        <p:spPr>
          <a:xfrm>
            <a:off x="6732480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 err="1">
                <a:solidFill>
                  <a:schemeClr val="bg1">
                    <a:lumMod val="65000"/>
                  </a:schemeClr>
                </a:solidFill>
              </a:rPr>
              <a:t>Result</a:t>
            </a:r>
            <a:endParaRPr lang="de-DE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655E865C-680E-47F4-9F87-B4EB179E321D}"/>
              </a:ext>
            </a:extLst>
          </p:cNvPr>
          <p:cNvSpPr/>
          <p:nvPr/>
        </p:nvSpPr>
        <p:spPr>
          <a:xfrm>
            <a:off x="358774" y="1591446"/>
            <a:ext cx="2160000" cy="270000"/>
          </a:xfrm>
          <a:prstGeom prst="chevron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</a:p>
        </p:txBody>
      </p:sp>
      <p:graphicFrame>
        <p:nvGraphicFramePr>
          <p:cNvPr id="9" name="Diagramm 8"/>
          <p:cNvGraphicFramePr/>
          <p:nvPr>
            <p:extLst/>
          </p:nvPr>
        </p:nvGraphicFramePr>
        <p:xfrm>
          <a:off x="341672" y="3429000"/>
          <a:ext cx="85324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39480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1176</Words>
  <Application>Microsoft Office PowerPoint</Application>
  <PresentationFormat>Bildschirmpräsentation (4:3)</PresentationFormat>
  <Paragraphs>363</Paragraphs>
  <Slides>41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51" baseType="lpstr">
      <vt:lpstr>Arial</vt:lpstr>
      <vt:lpstr>Bitstream Charter</vt:lpstr>
      <vt:lpstr>Broadway</vt:lpstr>
      <vt:lpstr>Cambria Math</vt:lpstr>
      <vt:lpstr>Courier New</vt:lpstr>
      <vt:lpstr>Stafford</vt:lpstr>
      <vt:lpstr>Symbol</vt:lpstr>
      <vt:lpstr>Tahoma</vt:lpstr>
      <vt:lpstr>Wingdings</vt:lpstr>
      <vt:lpstr>Präsentationsvorlage_BWL9</vt:lpstr>
      <vt:lpstr>Automatic Text Summarization</vt:lpstr>
      <vt:lpstr>Content</vt:lpstr>
      <vt:lpstr>Situation</vt:lpstr>
      <vt:lpstr>multi document summarazation</vt:lpstr>
      <vt:lpstr>Task</vt:lpstr>
      <vt:lpstr>Hierarchical Approach</vt:lpstr>
      <vt:lpstr>Action</vt:lpstr>
      <vt:lpstr>Step 1 | Content Selection Data Analysis</vt:lpstr>
      <vt:lpstr>Step 1 | Content Selection General Idea</vt:lpstr>
      <vt:lpstr>Step 1 | Content Selection Approaches</vt:lpstr>
      <vt:lpstr>Step 1 | Content Selection Results</vt:lpstr>
      <vt:lpstr>Step 1 | Content Selection Convolutional Neural Network – Preprocessing</vt:lpstr>
      <vt:lpstr>Step 1 | Content Selection Convolutional Neural Network – Architecture</vt:lpstr>
      <vt:lpstr>Step 1 | Content Selection Convolutional Neural Network – Architecture</vt:lpstr>
      <vt:lpstr>Step 1 | Content Selection Convolutional Neural Network – Results</vt:lpstr>
      <vt:lpstr>Step 2 | creating hierachie generate hierachies from nuggets</vt:lpstr>
      <vt:lpstr>Step 2 | creating hierachie insert function</vt:lpstr>
      <vt:lpstr>Step 2 | creating hierachie compare and which function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Step 3 | Creating summaries from hierarchies _</vt:lpstr>
      <vt:lpstr>Result</vt:lpstr>
      <vt:lpstr>Evaluation Comparison with JSD</vt:lpstr>
      <vt:lpstr>Evaluation scores per criteria</vt:lpstr>
      <vt:lpstr>Evaluation scores per criteria</vt:lpstr>
      <vt:lpstr>Evaluation score calculation</vt:lpstr>
      <vt:lpstr>Evaluation calculated score per topic</vt:lpstr>
      <vt:lpstr>Evaluation</vt:lpstr>
      <vt:lpstr>Evaluation</vt:lpstr>
      <vt:lpstr>Evaluation statistical score values over all topics per group</vt:lpstr>
      <vt:lpstr>Evaluation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Markus Hoehn</cp:lastModifiedBy>
  <cp:revision>77</cp:revision>
  <dcterms:created xsi:type="dcterms:W3CDTF">2009-12-23T09:42:49Z</dcterms:created>
  <dcterms:modified xsi:type="dcterms:W3CDTF">2018-07-11T12:47:49Z</dcterms:modified>
</cp:coreProperties>
</file>