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272" r:id="rId16"/>
    <p:sldId id="269" r:id="rId17"/>
    <p:sldId id="273" r:id="rId18"/>
    <p:sldId id="274" r:id="rId19"/>
    <p:sldId id="275" r:id="rId20"/>
    <p:sldId id="290" r:id="rId21"/>
    <p:sldId id="291" r:id="rId22"/>
    <p:sldId id="292" r:id="rId23"/>
    <p:sldId id="293" r:id="rId24"/>
    <p:sldId id="294" r:id="rId25"/>
    <p:sldId id="295" r:id="rId26"/>
    <p:sldId id="296" r:id="rId27"/>
    <p:sldId id="265" r:id="rId28"/>
    <p:sldId id="298" r:id="rId29"/>
    <p:sldId id="304" r:id="rId30"/>
    <p:sldId id="303" r:id="rId31"/>
    <p:sldId id="302" r:id="rId32"/>
    <p:sldId id="305" r:id="rId33"/>
    <p:sldId id="297" r:id="rId34"/>
    <p:sldId id="300" r:id="rId35"/>
    <p:sldId id="268" r:id="rId36"/>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0877" autoAdjust="0"/>
  </p:normalViewPr>
  <p:slideViewPr>
    <p:cSldViewPr snapToObjects="1">
      <p:cViewPr varScale="1">
        <p:scale>
          <a:sx n="100" d="100"/>
          <a:sy n="100" d="100"/>
        </p:scale>
        <p:origin x="22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22</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30</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err="1"/>
              <a:t>aim</a:t>
            </a:r>
            <a:r>
              <a:rPr lang="de-DE" dirty="0"/>
              <a:t>: </a:t>
            </a:r>
            <a:r>
              <a:rPr lang="de-DE" dirty="0" err="1"/>
              <a:t>insert</a:t>
            </a:r>
            <a:r>
              <a:rPr lang="de-DE" dirty="0"/>
              <a:t> </a:t>
            </a:r>
            <a:r>
              <a:rPr lang="de-DE" dirty="0" err="1"/>
              <a:t>nuggets</a:t>
            </a:r>
            <a:r>
              <a:rPr lang="de-DE" dirty="0"/>
              <a:t> </a:t>
            </a:r>
            <a:r>
              <a:rPr lang="de-DE" dirty="0" err="1"/>
              <a:t>into</a:t>
            </a:r>
            <a:r>
              <a:rPr lang="de-DE" dirty="0"/>
              <a:t> </a:t>
            </a:r>
            <a:r>
              <a:rPr lang="de-DE" dirty="0" err="1"/>
              <a:t>bubbles</a:t>
            </a:r>
            <a:r>
              <a:rPr lang="de-DE" dirty="0"/>
              <a:t> </a:t>
            </a:r>
            <a:r>
              <a:rPr lang="de-DE" dirty="0">
                <a:sym typeface="Wingdings" panose="05000000000000000000" pitchFamily="2" charset="2"/>
              </a:rPr>
              <a:t> </a:t>
            </a:r>
            <a:r>
              <a:rPr lang="de-DE" dirty="0" err="1">
                <a:sym typeface="Wingdings" panose="05000000000000000000" pitchFamily="2" charset="2"/>
              </a:rPr>
              <a:t>build</a:t>
            </a:r>
            <a:r>
              <a:rPr lang="de-DE" dirty="0">
                <a:sym typeface="Wingdings" panose="05000000000000000000" pitchFamily="2" charset="2"/>
              </a:rPr>
              <a:t> </a:t>
            </a:r>
            <a:r>
              <a:rPr lang="de-DE" dirty="0" err="1">
                <a:sym typeface="Wingdings" panose="05000000000000000000" pitchFamily="2" charset="2"/>
              </a:rPr>
              <a:t>tree</a:t>
            </a:r>
            <a:endParaRPr lang="de-DE" dirty="0"/>
          </a:p>
          <a:p>
            <a:r>
              <a:rPr lang="de-DE" dirty="0" err="1"/>
              <a:t>used</a:t>
            </a:r>
            <a:r>
              <a:rPr lang="de-DE" dirty="0"/>
              <a:t>: </a:t>
            </a:r>
            <a:r>
              <a:rPr lang="de-DE" dirty="0" err="1"/>
              <a:t>compare</a:t>
            </a:r>
            <a:r>
              <a:rPr lang="de-DE" dirty="0"/>
              <a:t> </a:t>
            </a:r>
            <a:r>
              <a:rPr lang="de-DE" dirty="0" err="1"/>
              <a:t>two</a:t>
            </a:r>
            <a:r>
              <a:rPr lang="de-DE" dirty="0"/>
              <a:t> </a:t>
            </a:r>
            <a:r>
              <a:rPr lang="de-DE" dirty="0" err="1"/>
              <a:t>nuggets</a:t>
            </a:r>
            <a:endParaRPr lang="de-DE" dirty="0"/>
          </a:p>
          <a:p>
            <a:r>
              <a:rPr lang="de-DE" dirty="0"/>
              <a:t>	</a:t>
            </a:r>
            <a:r>
              <a:rPr lang="de-DE" dirty="0" err="1"/>
              <a:t>if</a:t>
            </a:r>
            <a:r>
              <a:rPr lang="de-DE" dirty="0"/>
              <a:t> </a:t>
            </a:r>
            <a:r>
              <a:rPr lang="de-DE" dirty="0" err="1"/>
              <a:t>new</a:t>
            </a:r>
            <a:r>
              <a:rPr lang="de-DE" dirty="0"/>
              <a:t> </a:t>
            </a:r>
            <a:r>
              <a:rPr lang="de-DE" dirty="0" err="1"/>
              <a:t>bubble</a:t>
            </a:r>
            <a:r>
              <a:rPr lang="de-DE" dirty="0"/>
              <a:t> </a:t>
            </a:r>
            <a:r>
              <a:rPr lang="de-DE" dirty="0" err="1"/>
              <a:t>then</a:t>
            </a:r>
            <a:r>
              <a:rPr lang="de-DE" dirty="0"/>
              <a:t> </a:t>
            </a:r>
            <a:r>
              <a:rPr lang="de-DE" dirty="0" err="1"/>
              <a:t>use</a:t>
            </a:r>
            <a:r>
              <a:rPr lang="de-DE" dirty="0"/>
              <a:t> </a:t>
            </a:r>
            <a:r>
              <a:rPr lang="de-DE" dirty="0" err="1"/>
              <a:t>which</a:t>
            </a:r>
            <a:r>
              <a:rPr lang="de-DE" dirty="0"/>
              <a:t> </a:t>
            </a:r>
            <a:r>
              <a:rPr lang="de-DE" dirty="0" err="1"/>
              <a:t>function</a:t>
            </a:r>
            <a:r>
              <a:rPr lang="de-DE" dirty="0"/>
              <a:t> </a:t>
            </a:r>
            <a:r>
              <a:rPr lang="de-DE" dirty="0" err="1"/>
              <a:t>to</a:t>
            </a:r>
            <a:r>
              <a:rPr lang="de-DE" dirty="0"/>
              <a:t> </a:t>
            </a:r>
            <a:r>
              <a:rPr lang="de-DE" dirty="0" err="1"/>
              <a:t>determine</a:t>
            </a:r>
            <a:r>
              <a:rPr lang="de-DE" dirty="0"/>
              <a:t> </a:t>
            </a:r>
            <a:r>
              <a:rPr lang="de-DE" dirty="0" err="1"/>
              <a:t>the</a:t>
            </a:r>
            <a:r>
              <a:rPr lang="de-DE" dirty="0"/>
              <a:t> </a:t>
            </a:r>
            <a:r>
              <a:rPr lang="de-DE" dirty="0" err="1"/>
              <a:t>right</a:t>
            </a:r>
            <a:r>
              <a:rPr lang="de-DE" dirty="0"/>
              <a:t> </a:t>
            </a:r>
            <a:r>
              <a:rPr lang="de-DE" dirty="0" err="1"/>
              <a:t>bubble</a:t>
            </a:r>
            <a:r>
              <a:rPr lang="de-DE" dirty="0"/>
              <a:t> </a:t>
            </a:r>
            <a:r>
              <a:rPr lang="de-DE" dirty="0" err="1"/>
              <a:t>or</a:t>
            </a:r>
            <a:r>
              <a:rPr lang="de-DE" dirty="0"/>
              <a:t> </a:t>
            </a:r>
            <a:r>
              <a:rPr lang="de-DE" dirty="0" err="1"/>
              <a:t>create</a:t>
            </a:r>
            <a:r>
              <a:rPr lang="de-DE" dirty="0"/>
              <a:t> </a:t>
            </a:r>
            <a:r>
              <a:rPr lang="de-DE" dirty="0" err="1"/>
              <a:t>new</a:t>
            </a:r>
            <a:endParaRPr lang="de-DE" dirty="0"/>
          </a:p>
          <a:p>
            <a:r>
              <a:rPr lang="de-DE" dirty="0"/>
              <a:t>	</a:t>
            </a:r>
            <a:r>
              <a:rPr lang="de-DE" dirty="0" err="1"/>
              <a:t>else</a:t>
            </a:r>
            <a:r>
              <a:rPr lang="de-DE" dirty="0"/>
              <a:t> </a:t>
            </a:r>
            <a:r>
              <a:rPr lang="de-DE" dirty="0" err="1"/>
              <a:t>insert</a:t>
            </a:r>
            <a:r>
              <a:rPr lang="de-DE" dirty="0"/>
              <a:t> in </a:t>
            </a:r>
            <a:r>
              <a:rPr lang="de-DE" dirty="0" err="1"/>
              <a:t>existing</a:t>
            </a:r>
            <a:r>
              <a:rPr lang="de-DE" dirty="0"/>
              <a:t> </a:t>
            </a:r>
            <a:r>
              <a:rPr lang="de-DE" dirty="0" err="1"/>
              <a:t>bubble</a:t>
            </a:r>
            <a:endParaRPr lang="de-DE" dirty="0"/>
          </a:p>
          <a:p>
            <a:endParaRPr lang="de-DE" dirty="0"/>
          </a:p>
          <a:p>
            <a:r>
              <a:rPr lang="de-DE" dirty="0" err="1"/>
              <a:t>prelimitaries</a:t>
            </a:r>
            <a:r>
              <a:rPr lang="de-DE" dirty="0"/>
              <a:t>:</a:t>
            </a:r>
          </a:p>
          <a:p>
            <a:r>
              <a:rPr lang="de-DE" dirty="0"/>
              <a:t>handle </a:t>
            </a:r>
            <a:r>
              <a:rPr lang="de-DE" dirty="0" err="1"/>
              <a:t>nuggets</a:t>
            </a:r>
            <a:r>
              <a:rPr lang="de-DE" dirty="0"/>
              <a:t>, </a:t>
            </a:r>
            <a:r>
              <a:rPr lang="de-DE" dirty="0" err="1"/>
              <a:t>remove</a:t>
            </a:r>
            <a:r>
              <a:rPr lang="de-DE" dirty="0"/>
              <a:t> </a:t>
            </a:r>
            <a:r>
              <a:rPr lang="de-DE" dirty="0" err="1"/>
              <a:t>stops</a:t>
            </a:r>
            <a:r>
              <a:rPr lang="de-DE" dirty="0"/>
              <a:t> and </a:t>
            </a:r>
            <a:r>
              <a:rPr lang="de-DE" dirty="0" err="1"/>
              <a:t>stem</a:t>
            </a:r>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id="{12090F8B-0EE1-49C0-8557-731AE5DB00E1}"/>
              </a:ext>
            </a:extLst>
          </p:cNvPr>
          <p:cNvSpPr/>
          <p:nvPr/>
        </p:nvSpPr>
        <p:spPr>
          <a:xfrm>
            <a:off x="1684541" y="3225590"/>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0F0150EA-BC0A-4394-BB8F-97650B478257}"/>
                </a:ext>
              </a:extLst>
            </p:cNvPr>
            <p:cNvSpPr/>
            <p:nvPr/>
          </p:nvSpPr>
          <p:spPr>
            <a:xfrm>
              <a:off x="5398055" y="5486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id="{27207203-E1CF-4410-8384-200882C6BF69}"/>
              </a:ext>
            </a:extLst>
          </p:cNvPr>
          <p:cNvSpPr txBox="1"/>
          <p:nvPr/>
        </p:nvSpPr>
        <p:spPr>
          <a:xfrm>
            <a:off x="2595409" y="2145556"/>
            <a:ext cx="1633781" cy="369332"/>
          </a:xfrm>
          <a:prstGeom prst="rect">
            <a:avLst/>
          </a:prstGeom>
          <a:noFill/>
        </p:spPr>
        <p:txBody>
          <a:bodyPr wrap="none" rtlCol="0">
            <a:spAutoFit/>
          </a:bodyPr>
          <a:lstStyle/>
          <a:p>
            <a:pPr algn="ctr"/>
            <a:r>
              <a:rPr lang="de-DE" dirty="0"/>
              <a:t>initial </a:t>
            </a:r>
            <a:r>
              <a:rPr lang="de-DE" dirty="0" err="1"/>
              <a:t>situation</a:t>
            </a:r>
            <a:endParaRPr lang="de-DE" dirty="0"/>
          </a:p>
        </p:txBody>
      </p:sp>
      <p:sp>
        <p:nvSpPr>
          <p:cNvPr id="117" name="Textfeld 116">
            <a:extLst>
              <a:ext uri="{FF2B5EF4-FFF2-40B4-BE49-F238E27FC236}">
                <a16:creationId xmlns:a16="http://schemas.microsoft.com/office/drawing/2014/main" id="{766E97B1-4368-4508-806B-A1E81034EF71}"/>
              </a:ext>
            </a:extLst>
          </p:cNvPr>
          <p:cNvSpPr txBox="1"/>
          <p:nvPr/>
        </p:nvSpPr>
        <p:spPr>
          <a:xfrm>
            <a:off x="539477" y="4391330"/>
            <a:ext cx="1026884" cy="369332"/>
          </a:xfrm>
          <a:prstGeom prst="rect">
            <a:avLst/>
          </a:prstGeom>
          <a:noFill/>
        </p:spPr>
        <p:txBody>
          <a:bodyPr wrap="none" rtlCol="0">
            <a:spAutoFit/>
          </a:bodyPr>
          <a:lstStyle/>
          <a:p>
            <a:pPr algn="ctr"/>
            <a:r>
              <a:rPr lang="de-DE" dirty="0"/>
              <a:t>INSERT</a:t>
            </a:r>
          </a:p>
        </p:txBody>
      </p:sp>
      <p:sp>
        <p:nvSpPr>
          <p:cNvPr id="118" name="Textfeld 117">
            <a:extLst>
              <a:ext uri="{FF2B5EF4-FFF2-40B4-BE49-F238E27FC236}">
                <a16:creationId xmlns:a16="http://schemas.microsoft.com/office/drawing/2014/main" id="{A3AFE58C-95AA-4B0D-81ED-2932A98ED891}"/>
              </a:ext>
            </a:extLst>
          </p:cNvPr>
          <p:cNvSpPr txBox="1"/>
          <p:nvPr/>
        </p:nvSpPr>
        <p:spPr>
          <a:xfrm>
            <a:off x="3499387" y="4363579"/>
            <a:ext cx="915635" cy="369332"/>
          </a:xfrm>
          <a:prstGeom prst="rect">
            <a:avLst/>
          </a:prstGeom>
          <a:noFill/>
        </p:spPr>
        <p:txBody>
          <a:bodyPr wrap="none" rtlCol="0">
            <a:spAutoFit/>
          </a:bodyPr>
          <a:lstStyle/>
          <a:p>
            <a:pPr algn="ctr"/>
            <a:r>
              <a:rPr lang="de-DE" dirty="0"/>
              <a:t>DOWN</a:t>
            </a:r>
          </a:p>
        </p:txBody>
      </p:sp>
      <p:sp>
        <p:nvSpPr>
          <p:cNvPr id="119" name="Textfeld 118">
            <a:extLst>
              <a:ext uri="{FF2B5EF4-FFF2-40B4-BE49-F238E27FC236}">
                <a16:creationId xmlns:a16="http://schemas.microsoft.com/office/drawing/2014/main" id="{DCF89224-C8EB-4485-9F93-89F512BA5EC1}"/>
              </a:ext>
            </a:extLst>
          </p:cNvPr>
          <p:cNvSpPr txBox="1"/>
          <p:nvPr/>
        </p:nvSpPr>
        <p:spPr>
          <a:xfrm>
            <a:off x="7621268" y="3664196"/>
            <a:ext cx="505268" cy="369332"/>
          </a:xfrm>
          <a:prstGeom prst="rect">
            <a:avLst/>
          </a:prstGeom>
          <a:noFill/>
        </p:spPr>
        <p:txBody>
          <a:bodyPr wrap="none" rtlCol="0">
            <a:spAutoFit/>
          </a:bodyPr>
          <a:lstStyle/>
          <a:p>
            <a:pPr algn="ctr"/>
            <a:r>
              <a:rPr lang="de-DE" dirty="0"/>
              <a:t>UP</a:t>
            </a:r>
          </a:p>
        </p:txBody>
      </p:sp>
      <p:sp>
        <p:nvSpPr>
          <p:cNvPr id="120" name="Textfeld 119">
            <a:extLst>
              <a:ext uri="{FF2B5EF4-FFF2-40B4-BE49-F238E27FC236}">
                <a16:creationId xmlns:a16="http://schemas.microsoft.com/office/drawing/2014/main" id="{4EE65BD6-28CA-40FE-9DE3-925C4D879436}"/>
              </a:ext>
            </a:extLst>
          </p:cNvPr>
          <p:cNvSpPr txBox="1"/>
          <p:nvPr/>
        </p:nvSpPr>
        <p:spPr>
          <a:xfrm>
            <a:off x="1100686" y="2756214"/>
            <a:ext cx="1377300" cy="369332"/>
          </a:xfrm>
          <a:prstGeom prst="rect">
            <a:avLst/>
          </a:prstGeom>
          <a:noFill/>
        </p:spPr>
        <p:txBody>
          <a:bodyPr wrap="non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id="{4C3C2E83-3E17-48F9-843C-20D0AE7CC0EA}"/>
              </a:ext>
            </a:extLst>
          </p:cNvPr>
          <p:cNvCxnSpPr>
            <a:cxnSpLocks/>
            <a:stCxn id="140" idx="3"/>
            <a:endCxn id="99" idx="7"/>
          </p:cNvCxnSpPr>
          <p:nvPr/>
        </p:nvCxnSpPr>
        <p:spPr>
          <a:xfrm flipH="1">
            <a:off x="6404110" y="2433021"/>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id="{1808E2F0-4001-441C-A042-B8CF15382928}"/>
              </a:ext>
            </a:extLst>
          </p:cNvPr>
          <p:cNvCxnSpPr>
            <a:cxnSpLocks/>
            <a:stCxn id="140" idx="4"/>
            <a:endCxn id="110" idx="1"/>
          </p:cNvCxnSpPr>
          <p:nvPr/>
        </p:nvCxnSpPr>
        <p:spPr>
          <a:xfrm>
            <a:off x="6880005" y="2485742"/>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id="{A916DEA5-C4AA-4B3E-A759-AE6B9472D5DB}"/>
              </a:ext>
            </a:extLst>
          </p:cNvPr>
          <p:cNvCxnSpPr>
            <a:cxnSpLocks/>
            <a:stCxn id="140" idx="5"/>
            <a:endCxn id="126" idx="1"/>
          </p:cNvCxnSpPr>
          <p:nvPr/>
        </p:nvCxnSpPr>
        <p:spPr>
          <a:xfrm>
            <a:off x="7007284" y="2433021"/>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r>
              <a:rPr lang="de-DE" dirty="0" err="1"/>
              <a:t>which</a:t>
            </a:r>
            <a:r>
              <a:rPr lang="de-DE" dirty="0"/>
              <a:t>()</a:t>
            </a:r>
          </a:p>
          <a:p>
            <a:pPr marL="342900" indent="-342900">
              <a:buFont typeface="Symbol" panose="05050102010706020507" pitchFamily="18" charset="2"/>
              <a:buChar char="-"/>
            </a:pPr>
            <a:r>
              <a:rPr lang="de-DE" dirty="0" err="1"/>
              <a:t>use</a:t>
            </a:r>
            <a:r>
              <a:rPr lang="de-DE" dirty="0"/>
              <a:t> </a:t>
            </a:r>
            <a:r>
              <a:rPr lang="de-DE" dirty="0" err="1"/>
              <a:t>nltk_path_similarity</a:t>
            </a:r>
            <a:r>
              <a:rPr lang="de-DE" dirty="0"/>
              <a:t> </a:t>
            </a:r>
            <a:r>
              <a:rPr lang="de-DE" dirty="0" err="1"/>
              <a:t>to</a:t>
            </a:r>
            <a:r>
              <a:rPr lang="de-DE" dirty="0"/>
              <a:t> </a:t>
            </a:r>
            <a:r>
              <a:rPr lang="de-DE" dirty="0" err="1"/>
              <a:t>choose</a:t>
            </a:r>
            <a:r>
              <a:rPr lang="de-DE" dirty="0"/>
              <a:t> </a:t>
            </a:r>
            <a:r>
              <a:rPr lang="de-DE" dirty="0" err="1"/>
              <a:t>subtree</a:t>
            </a:r>
            <a:endParaRPr lang="de-DE" dirty="0"/>
          </a:p>
          <a:p>
            <a:pPr marL="342900" indent="-342900">
              <a:buFont typeface="Symbol" panose="05050102010706020507" pitchFamily="18" charset="2"/>
              <a:buChar char="-"/>
            </a:pPr>
            <a:r>
              <a:rPr lang="de-DE" dirty="0" err="1"/>
              <a:t>index</a:t>
            </a:r>
            <a:r>
              <a:rPr lang="de-DE" dirty="0"/>
              <a:t> </a:t>
            </a:r>
            <a:r>
              <a:rPr lang="de-DE" dirty="0" err="1"/>
              <a:t>of</a:t>
            </a:r>
            <a:r>
              <a:rPr lang="de-DE" dirty="0"/>
              <a:t> </a:t>
            </a:r>
            <a:r>
              <a:rPr lang="de-DE" dirty="0" err="1"/>
              <a:t>subtree</a:t>
            </a:r>
            <a:endParaRPr lang="de-DE" dirty="0"/>
          </a:p>
          <a:p>
            <a:pPr marL="0" indent="0"/>
            <a:endParaRPr lang="de-DE" dirty="0"/>
          </a:p>
          <a:p>
            <a:pPr marL="0" indent="0"/>
            <a:endParaRPr lang="de-DE" dirty="0"/>
          </a:p>
          <a:p>
            <a:pPr marL="0" indent="0"/>
            <a:endParaRPr lang="de-DE" dirty="0"/>
          </a:p>
          <a:p>
            <a:r>
              <a:rPr lang="de-DE" dirty="0" err="1"/>
              <a:t>compare</a:t>
            </a:r>
            <a:r>
              <a:rPr lang="de-DE" dirty="0"/>
              <a:t>()</a:t>
            </a:r>
          </a:p>
          <a:p>
            <a:pPr marL="342900" indent="-342900">
              <a:buFont typeface="Symbol" panose="05050102010706020507" pitchFamily="18" charset="2"/>
              <a:buChar char="-"/>
            </a:pPr>
            <a:r>
              <a:rPr lang="de-DE" dirty="0" err="1"/>
              <a:t>compare</a:t>
            </a:r>
            <a:r>
              <a:rPr lang="de-DE" dirty="0"/>
              <a:t> TF-IDF  </a:t>
            </a:r>
            <a:r>
              <a:rPr lang="de-DE" dirty="0" err="1"/>
              <a:t>with</a:t>
            </a:r>
            <a:endParaRPr lang="de-DE" dirty="0"/>
          </a:p>
          <a:p>
            <a:pPr marL="342900" indent="-342900">
              <a:buFont typeface="Symbol" panose="05050102010706020507" pitchFamily="18" charset="2"/>
              <a:buChar char="-"/>
            </a:pPr>
            <a:r>
              <a:rPr lang="de-DE" dirty="0" err="1"/>
              <a:t>return</a:t>
            </a:r>
            <a:r>
              <a:rPr lang="de-DE" dirty="0"/>
              <a:t> </a:t>
            </a:r>
            <a:r>
              <a:rPr lang="de-DE" dirty="0" err="1"/>
              <a:t>similar</a:t>
            </a:r>
            <a:r>
              <a:rPr lang="de-DE" dirty="0"/>
              <a:t> (INSERT), </a:t>
            </a:r>
            <a:r>
              <a:rPr lang="de-DE" dirty="0" err="1"/>
              <a:t>general</a:t>
            </a:r>
            <a:r>
              <a:rPr lang="de-DE" dirty="0"/>
              <a:t> (UP), </a:t>
            </a:r>
            <a:r>
              <a:rPr lang="de-DE" dirty="0" err="1"/>
              <a:t>or</a:t>
            </a:r>
            <a:r>
              <a:rPr lang="de-DE" dirty="0"/>
              <a:t> </a:t>
            </a:r>
            <a:r>
              <a:rPr lang="de-DE" dirty="0" err="1"/>
              <a:t>specific</a:t>
            </a:r>
            <a:r>
              <a:rPr lang="de-DE" dirty="0"/>
              <a:t> (DOWN)</a:t>
            </a:r>
          </a:p>
        </p:txBody>
      </p:sp>
      <p:grpSp>
        <p:nvGrpSpPr>
          <p:cNvPr id="41" name="Gruppieren 40">
            <a:extLst>
              <a:ext uri="{FF2B5EF4-FFF2-40B4-BE49-F238E27FC236}">
                <a16:creationId xmlns:a16="http://schemas.microsoft.com/office/drawing/2014/main" id="{E398B641-73C2-4907-ADF6-00A4F44C9BE4}"/>
              </a:ext>
            </a:extLst>
          </p:cNvPr>
          <p:cNvGrpSpPr/>
          <p:nvPr/>
        </p:nvGrpSpPr>
        <p:grpSpPr>
          <a:xfrm>
            <a:off x="4105389" y="4553022"/>
            <a:ext cx="1036724" cy="713532"/>
            <a:chOff x="4105389" y="4553022"/>
            <a:chExt cx="1036724" cy="713532"/>
          </a:xfrm>
        </p:grpSpPr>
        <p:sp>
          <p:nvSpPr>
            <p:cNvPr id="97" name="Rechteck 96">
              <a:extLst>
                <a:ext uri="{FF2B5EF4-FFF2-40B4-BE49-F238E27FC236}">
                  <a16:creationId xmlns:a16="http://schemas.microsoft.com/office/drawing/2014/main"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id="{D04BC624-D1B8-4921-82B9-96DDA701CCC0}"/>
              </a:ext>
            </a:extLst>
          </p:cNvPr>
          <p:cNvGrpSpPr/>
          <p:nvPr/>
        </p:nvGrpSpPr>
        <p:grpSpPr>
          <a:xfrm>
            <a:off x="6012160" y="3095361"/>
            <a:ext cx="745245" cy="667279"/>
            <a:chOff x="6318150" y="3272839"/>
            <a:chExt cx="745245" cy="667279"/>
          </a:xfrm>
        </p:grpSpPr>
        <p:sp>
          <p:nvSpPr>
            <p:cNvPr id="99" name="Ellipse 98">
              <a:extLst>
                <a:ext uri="{FF2B5EF4-FFF2-40B4-BE49-F238E27FC236}">
                  <a16:creationId xmlns:a16="http://schemas.microsoft.com/office/drawing/2014/main"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id="{7A8F02D8-8430-4ECE-BE5F-1276638B515D}"/>
              </a:ext>
            </a:extLst>
          </p:cNvPr>
          <p:cNvSpPr/>
          <p:nvPr/>
        </p:nvSpPr>
        <p:spPr>
          <a:xfrm>
            <a:off x="7703825" y="263691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id="{96C7F909-89DC-4D2C-B6C4-1D49B9A8ABFB}"/>
              </a:ext>
            </a:extLst>
          </p:cNvPr>
          <p:cNvGrpSpPr/>
          <p:nvPr/>
        </p:nvGrpSpPr>
        <p:grpSpPr>
          <a:xfrm>
            <a:off x="6958580" y="3095361"/>
            <a:ext cx="745245" cy="667279"/>
            <a:chOff x="6318150" y="3272839"/>
            <a:chExt cx="745245" cy="667279"/>
          </a:xfrm>
        </p:grpSpPr>
        <p:sp>
          <p:nvSpPr>
            <p:cNvPr id="110" name="Ellipse 109">
              <a:extLst>
                <a:ext uri="{FF2B5EF4-FFF2-40B4-BE49-F238E27FC236}">
                  <a16:creationId xmlns:a16="http://schemas.microsoft.com/office/drawing/2014/main"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id="{320327D5-173D-451C-8EDB-7FAB7AD9DD20}"/>
              </a:ext>
            </a:extLst>
          </p:cNvPr>
          <p:cNvGrpSpPr/>
          <p:nvPr/>
        </p:nvGrpSpPr>
        <p:grpSpPr>
          <a:xfrm>
            <a:off x="7904999" y="3095361"/>
            <a:ext cx="745245" cy="667279"/>
            <a:chOff x="6318150" y="3272839"/>
            <a:chExt cx="745245" cy="667279"/>
          </a:xfrm>
        </p:grpSpPr>
        <p:sp>
          <p:nvSpPr>
            <p:cNvPr id="126" name="Ellipse 125">
              <a:extLst>
                <a:ext uri="{FF2B5EF4-FFF2-40B4-BE49-F238E27FC236}">
                  <a16:creationId xmlns:a16="http://schemas.microsoft.com/office/drawing/2014/main"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id="{7F05F61F-0845-4356-9136-9654EDCDEE40}"/>
              </a:ext>
            </a:extLst>
          </p:cNvPr>
          <p:cNvSpPr/>
          <p:nvPr/>
        </p:nvSpPr>
        <p:spPr>
          <a:xfrm>
            <a:off x="6700005" y="2125742"/>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id="{D884463F-3390-40C5-815A-94BE95D290C0}"/>
              </a:ext>
            </a:extLst>
          </p:cNvPr>
          <p:cNvSpPr/>
          <p:nvPr/>
        </p:nvSpPr>
        <p:spPr>
          <a:xfrm>
            <a:off x="7316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id="{B4D4A6C0-87BE-4ADA-A582-D90C5D471F3B}"/>
              </a:ext>
            </a:extLst>
          </p:cNvPr>
          <p:cNvSpPr/>
          <p:nvPr/>
        </p:nvSpPr>
        <p:spPr>
          <a:xfrm>
            <a:off x="7424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id="{7D0581FC-0B4D-4C9E-B767-A45D8EFC67FF}"/>
              </a:ext>
            </a:extLst>
          </p:cNvPr>
          <p:cNvCxnSpPr>
            <a:cxnSpLocks/>
            <a:stCxn id="140" idx="6"/>
            <a:endCxn id="141" idx="1"/>
          </p:cNvCxnSpPr>
          <p:nvPr/>
        </p:nvCxnSpPr>
        <p:spPr>
          <a:xfrm>
            <a:off x="7060005" y="2305742"/>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2A8A01D3-FC8D-4852-AF75-33EA98DC7860}"/>
              </a:ext>
            </a:extLst>
          </p:cNvPr>
          <p:cNvCxnSpPr>
            <a:cxnSpLocks/>
          </p:cNvCxnSpPr>
          <p:nvPr/>
        </p:nvCxnSpPr>
        <p:spPr>
          <a:xfrm flipH="1">
            <a:off x="6693492" y="2735281"/>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id="{3547AB33-B599-4C1C-863B-6FCEE23D94DE}"/>
              </a:ext>
            </a:extLst>
          </p:cNvPr>
          <p:cNvCxnSpPr>
            <a:cxnSpLocks/>
          </p:cNvCxnSpPr>
          <p:nvPr/>
        </p:nvCxnSpPr>
        <p:spPr>
          <a:xfrm flipH="1">
            <a:off x="7649826" y="2832411"/>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id="{45FFF2BB-7A0C-4029-AB43-5BA5ECB3DB6D}"/>
              </a:ext>
            </a:extLst>
          </p:cNvPr>
          <p:cNvCxnSpPr>
            <a:cxnSpLocks/>
          </p:cNvCxnSpPr>
          <p:nvPr/>
        </p:nvCxnSpPr>
        <p:spPr>
          <a:xfrm>
            <a:off x="8011104" y="2788082"/>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t>
                </a:r>
                <a:r>
                  <a:rPr lang="de-DE" dirty="0" err="1"/>
                  <a:t>calculating</a:t>
                </a:r>
                <a:r>
                  <a:rPr lang="de-DE" dirty="0"/>
                  <a:t> score </a:t>
                </a:r>
                <a:r>
                  <a:rPr lang="de-DE" dirty="0" err="1"/>
                  <a:t>for</a:t>
                </a:r>
                <a:r>
                  <a:rPr lang="de-DE" dirty="0"/>
                  <a:t> </a:t>
                </a:r>
                <a:r>
                  <a:rPr lang="de-DE" dirty="0" err="1"/>
                  <a:t>each</a:t>
                </a:r>
                <a:r>
                  <a:rPr lang="de-DE" dirty="0"/>
                  <a:t> </a:t>
                </a:r>
                <a:r>
                  <a:rPr lang="de-DE" dirty="0" err="1"/>
                  <a:t>summary</a:t>
                </a:r>
                <a:r>
                  <a:rPr lang="de-DE" dirty="0"/>
                  <a:t>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t>
                </a:r>
                <a:r>
                  <a:rPr lang="de-DE" dirty="0" err="1"/>
                  <a:t>average</a:t>
                </a:r>
                <a:r>
                  <a:rPr lang="de-DE" dirty="0"/>
                  <a:t> score </a:t>
                </a:r>
                <a:r>
                  <a:rPr lang="de-DE" dirty="0" err="1"/>
                  <a:t>for</a:t>
                </a:r>
                <a:r>
                  <a:rPr lang="de-DE" dirty="0"/>
                  <a:t> </a:t>
                </a:r>
                <a:r>
                  <a:rPr lang="de-DE" dirty="0" err="1"/>
                  <a:t>each</a:t>
                </a:r>
                <a:r>
                  <a:rPr lang="de-DE" dirty="0"/>
                  <a:t> </a:t>
                </a:r>
                <a:r>
                  <a:rPr lang="de-DE" dirty="0" err="1"/>
                  <a:t>summary</a:t>
                </a:r>
                <a:endParaRPr lang="de-DE" dirty="0"/>
              </a:p>
            </p:txBody>
          </p:sp>
        </mc:Choice>
        <mc:Fallback>
          <p:sp>
            <p:nvSpPr>
              <p:cNvPr id="3" name="Inhaltsplatzhalter 2">
                <a:extLst>
                  <a:ext uri="{FF2B5EF4-FFF2-40B4-BE49-F238E27FC236}">
                    <a16:creationId xmlns:a16="http://schemas.microsoft.com/office/drawing/2014/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1079</Words>
  <Application>Microsoft Office PowerPoint</Application>
  <PresentationFormat>Bildschirmpräsentation (4:3)</PresentationFormat>
  <Paragraphs>335</Paragraphs>
  <Slides>35</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35</vt:i4>
      </vt:variant>
    </vt:vector>
  </HeadingPairs>
  <TitlesOfParts>
    <vt:vector size="44"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94</cp:revision>
  <dcterms:created xsi:type="dcterms:W3CDTF">2009-12-23T09:42:49Z</dcterms:created>
  <dcterms:modified xsi:type="dcterms:W3CDTF">2018-07-12T13:30:27Z</dcterms:modified>
</cp:coreProperties>
</file>