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257" r:id="rId3"/>
    <p:sldId id="258" r:id="rId4"/>
    <p:sldId id="259" r:id="rId5"/>
    <p:sldId id="260" r:id="rId6"/>
    <p:sldId id="261" r:id="rId7"/>
    <p:sldId id="262" r:id="rId8"/>
    <p:sldId id="263" r:id="rId9"/>
    <p:sldId id="283" r:id="rId10"/>
    <p:sldId id="284" r:id="rId11"/>
    <p:sldId id="285" r:id="rId12"/>
    <p:sldId id="286" r:id="rId13"/>
    <p:sldId id="287" r:id="rId14"/>
    <p:sldId id="288" r:id="rId15"/>
    <p:sldId id="289" r:id="rId16"/>
    <p:sldId id="266" r:id="rId17"/>
    <p:sldId id="272" r:id="rId18"/>
    <p:sldId id="269" r:id="rId19"/>
    <p:sldId id="273" r:id="rId20"/>
    <p:sldId id="274" r:id="rId21"/>
    <p:sldId id="275" r:id="rId22"/>
    <p:sldId id="271" r:id="rId23"/>
    <p:sldId id="276" r:id="rId24"/>
    <p:sldId id="277" r:id="rId25"/>
    <p:sldId id="278" r:id="rId26"/>
    <p:sldId id="279" r:id="rId27"/>
    <p:sldId id="280" r:id="rId28"/>
    <p:sldId id="281" r:id="rId29"/>
    <p:sldId id="264" r:id="rId30"/>
    <p:sldId id="265" r:id="rId31"/>
    <p:sldId id="268" r:id="rId32"/>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prox" initials="N" lastIdx="2" clrIdx="0">
    <p:extLst>
      <p:ext uri="{19B8F6BF-5375-455C-9EA6-DF929625EA0E}">
        <p15:presenceInfo xmlns:p15="http://schemas.microsoft.com/office/powerpoint/2012/main" userId="Neprox"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A300"/>
    <a:srgbClr val="9C1C26"/>
    <a:srgbClr val="848284"/>
    <a:srgbClr val="FCCE9C"/>
    <a:srgbClr val="FDCA00"/>
    <a:srgbClr val="312C8C"/>
    <a:srgbClr val="000000"/>
    <a:srgbClr val="B5B5B5"/>
    <a:srgbClr val="E950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13" autoAdjust="0"/>
    <p:restoredTop sz="91188" autoAdjust="0"/>
  </p:normalViewPr>
  <p:slideViewPr>
    <p:cSldViewPr snapToObjects="1">
      <p:cViewPr varScale="1">
        <p:scale>
          <a:sx n="59" d="100"/>
          <a:sy n="59" d="100"/>
        </p:scale>
        <p:origin x="66" y="2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10T15:34:26.336" idx="1">
    <p:pos x="2270" y="453"/>
    <p:text>Wollen wir echt noch groß was zu Situation und Task sagen?
Grundsätzlich ist das ja allen klar und außerdem sind wir die vierte Gruppe, ich glaube nicht dass sich noch jemand was davon anhören will</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7-10T16:13:16.561" idx="2">
    <p:pos x="3029" y="1301"/>
    <p:text>Mention, that using a window does not improve anything</p:text>
    <p:extLst>
      <p:ext uri="{C676402C-5697-4E1C-873F-D02D1690AC5C}">
        <p15:threadingInfo xmlns:p15="http://schemas.microsoft.com/office/powerpoint/2012/main" timeZoneBias="-1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A85023-219B-4479-836B-DCFBBAF58EB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133CF33-4E5C-4D91-A00C-CCB6369CC28D}">
      <dgm:prSet phldrT="[Text]"/>
      <dgm:spPr/>
      <dgm:t>
        <a:bodyPr/>
        <a:lstStyle/>
        <a:p>
          <a:r>
            <a:rPr lang="en-US" dirty="0" smtClean="0"/>
            <a:t>They now have 300 Associate Offices in 25 countries.	0</a:t>
          </a:r>
          <a:endParaRPr lang="en-US" dirty="0"/>
        </a:p>
      </dgm:t>
    </dgm:pt>
    <dgm:pt modelId="{7EBDF186-8A9C-47EC-B82A-4AB55E36C37B}" type="parTrans" cxnId="{4704D666-A624-430D-89C9-99FA2F41F4CC}">
      <dgm:prSet/>
      <dgm:spPr/>
      <dgm:t>
        <a:bodyPr/>
        <a:lstStyle/>
        <a:p>
          <a:endParaRPr lang="en-US"/>
        </a:p>
      </dgm:t>
    </dgm:pt>
    <dgm:pt modelId="{638DB0BF-FEBB-4515-97C0-0154376529D8}" type="sibTrans" cxnId="{4704D666-A624-430D-89C9-99FA2F41F4CC}">
      <dgm:prSet/>
      <dgm:spPr/>
      <dgm:t>
        <a:bodyPr/>
        <a:lstStyle/>
        <a:p>
          <a:endParaRPr lang="en-US"/>
        </a:p>
      </dgm:t>
    </dgm:pt>
    <dgm:pt modelId="{72E01D4A-CC17-466A-AD45-D5D735EB8271}">
      <dgm:prSet phldrT="[Text]"/>
      <dgm:spPr/>
      <dgm:t>
        <a:bodyPr/>
        <a:lstStyle/>
        <a:p>
          <a:r>
            <a:rPr lang="en-US" dirty="0" smtClean="0"/>
            <a:t>ATTEND takes about 30-60 days to become effective.	1</a:t>
          </a:r>
          <a:endParaRPr lang="en-US" dirty="0"/>
        </a:p>
      </dgm:t>
    </dgm:pt>
    <dgm:pt modelId="{781495FD-B9D5-4FB9-B8EB-140BA60FE3A7}" type="parTrans" cxnId="{EA48023D-6DF6-4BFE-A9E1-89EE821FE651}">
      <dgm:prSet/>
      <dgm:spPr/>
      <dgm:t>
        <a:bodyPr/>
        <a:lstStyle/>
        <a:p>
          <a:endParaRPr lang="en-US"/>
        </a:p>
      </dgm:t>
    </dgm:pt>
    <dgm:pt modelId="{E63E57BD-5A7C-4D12-8A39-98F806CDABCA}" type="sibTrans" cxnId="{EA48023D-6DF6-4BFE-A9E1-89EE821FE651}">
      <dgm:prSet/>
      <dgm:spPr/>
      <dgm:t>
        <a:bodyPr/>
        <a:lstStyle/>
        <a:p>
          <a:endParaRPr lang="en-US"/>
        </a:p>
      </dgm:t>
    </dgm:pt>
    <dgm:pt modelId="{D19C3654-EC85-4D17-8A65-476C8BCED155}">
      <dgm:prSet phldrT="[Text]"/>
      <dgm:spPr/>
      <dgm:t>
        <a:bodyPr/>
        <a:lstStyle/>
        <a:p>
          <a:r>
            <a:rPr lang="en-US" dirty="0" smtClean="0"/>
            <a:t>Get up early in the morning.	0</a:t>
          </a:r>
        </a:p>
      </dgm:t>
    </dgm:pt>
    <dgm:pt modelId="{8E751289-9790-49EB-8039-CA4E92FB1665}" type="parTrans" cxnId="{E8BB7D19-2D6A-40DA-84F8-B5D6D86E4356}">
      <dgm:prSet/>
      <dgm:spPr/>
      <dgm:t>
        <a:bodyPr/>
        <a:lstStyle/>
        <a:p>
          <a:endParaRPr lang="en-US"/>
        </a:p>
      </dgm:t>
    </dgm:pt>
    <dgm:pt modelId="{67D87B0F-7D65-41BE-9F23-1E80F104C8AA}" type="sibTrans" cxnId="{E8BB7D19-2D6A-40DA-84F8-B5D6D86E4356}">
      <dgm:prSet/>
      <dgm:spPr/>
      <dgm:t>
        <a:bodyPr/>
        <a:lstStyle/>
        <a:p>
          <a:endParaRPr lang="en-US"/>
        </a:p>
      </dgm:t>
    </dgm:pt>
    <dgm:pt modelId="{EBAC00E8-AD22-49D1-A406-8557910A263D}">
      <dgm:prSet phldrT="[Text]"/>
      <dgm:spPr/>
      <dgm:t>
        <a:bodyPr/>
        <a:lstStyle/>
        <a:p>
          <a:r>
            <a:rPr lang="en-US" dirty="0" smtClean="0"/>
            <a:t>…</a:t>
          </a:r>
        </a:p>
      </dgm:t>
    </dgm:pt>
    <dgm:pt modelId="{BE83C256-8C93-401C-901D-4ADDB015BA2A}" type="sibTrans" cxnId="{7B3DC829-8965-4F76-AECF-2D49CE626B61}">
      <dgm:prSet/>
      <dgm:spPr/>
      <dgm:t>
        <a:bodyPr/>
        <a:lstStyle/>
        <a:p>
          <a:endParaRPr lang="en-US"/>
        </a:p>
      </dgm:t>
    </dgm:pt>
    <dgm:pt modelId="{C995157E-B4AB-4871-B74C-615D6B76C504}" type="parTrans" cxnId="{7B3DC829-8965-4F76-AECF-2D49CE626B61}">
      <dgm:prSet/>
      <dgm:spPr/>
      <dgm:t>
        <a:bodyPr/>
        <a:lstStyle/>
        <a:p>
          <a:endParaRPr lang="en-US"/>
        </a:p>
      </dgm:t>
    </dgm:pt>
    <dgm:pt modelId="{C0E8203B-5169-4CD6-9702-53FE3A38D4B7}">
      <dgm:prSet phldrT="[Text]"/>
      <dgm:spPr/>
      <dgm:t>
        <a:bodyPr/>
        <a:lstStyle/>
        <a:p>
          <a:r>
            <a:rPr lang="de-DE" dirty="0" err="1" smtClean="0"/>
            <a:t>Labeled</a:t>
          </a:r>
          <a:r>
            <a:rPr lang="de-DE" dirty="0" smtClean="0"/>
            <a:t> Data</a:t>
          </a:r>
          <a:endParaRPr lang="en-US" dirty="0"/>
        </a:p>
      </dgm:t>
    </dgm:pt>
    <dgm:pt modelId="{CDBEC1E2-C9D1-414C-B88A-41059C37FCC9}" type="sibTrans" cxnId="{59CC2AF2-9600-4719-9E87-65990007BF3B}">
      <dgm:prSet/>
      <dgm:spPr/>
      <dgm:t>
        <a:bodyPr/>
        <a:lstStyle/>
        <a:p>
          <a:endParaRPr lang="en-US"/>
        </a:p>
      </dgm:t>
    </dgm:pt>
    <dgm:pt modelId="{8770659B-25EF-42F8-BE17-875FAC9CE592}" type="parTrans" cxnId="{59CC2AF2-9600-4719-9E87-65990007BF3B}">
      <dgm:prSet/>
      <dgm:spPr/>
      <dgm:t>
        <a:bodyPr/>
        <a:lstStyle/>
        <a:p>
          <a:endParaRPr lang="en-US"/>
        </a:p>
      </dgm:t>
    </dgm:pt>
    <dgm:pt modelId="{FE210EA8-9E36-4661-A004-AD95A93117EF}">
      <dgm:prSet phldrT="[Text]"/>
      <dgm:spPr/>
      <dgm:t>
        <a:bodyPr/>
        <a:lstStyle/>
        <a:p>
          <a:r>
            <a:rPr lang="en-US" dirty="0" smtClean="0"/>
            <a:t>Diet is often part of the problem.	1</a:t>
          </a:r>
        </a:p>
      </dgm:t>
    </dgm:pt>
    <dgm:pt modelId="{0F3A3B59-86B4-454E-A1AA-459B903C5A6E}" type="parTrans" cxnId="{2732C65E-EBE0-429A-B44E-32A3D0242CB8}">
      <dgm:prSet/>
      <dgm:spPr/>
      <dgm:t>
        <a:bodyPr/>
        <a:lstStyle/>
        <a:p>
          <a:endParaRPr lang="en-US"/>
        </a:p>
      </dgm:t>
    </dgm:pt>
    <dgm:pt modelId="{CCD9615C-3035-460A-A4F3-54D8AA770FA2}" type="sibTrans" cxnId="{2732C65E-EBE0-429A-B44E-32A3D0242CB8}">
      <dgm:prSet/>
      <dgm:spPr/>
      <dgm:t>
        <a:bodyPr/>
        <a:lstStyle/>
        <a:p>
          <a:endParaRPr lang="en-US"/>
        </a:p>
      </dgm:t>
    </dgm:pt>
    <dgm:pt modelId="{D04B8673-CF3C-4249-8FC0-37430591706B}">
      <dgm:prSet phldrT="[Text]"/>
      <dgm:spPr/>
      <dgm:t>
        <a:bodyPr/>
        <a:lstStyle/>
        <a:p>
          <a:r>
            <a:rPr lang="en-US" dirty="0" smtClean="0"/>
            <a:t>…</a:t>
          </a:r>
          <a:endParaRPr lang="en-US" dirty="0"/>
        </a:p>
      </dgm:t>
    </dgm:pt>
    <dgm:pt modelId="{AD28C86C-54AE-47C8-A0F9-5BCFA576A240}" type="parTrans" cxnId="{9CBCB46E-ED88-4C20-852C-D8FDF6CAB28E}">
      <dgm:prSet/>
      <dgm:spPr/>
      <dgm:t>
        <a:bodyPr/>
        <a:lstStyle/>
        <a:p>
          <a:endParaRPr lang="en-US"/>
        </a:p>
      </dgm:t>
    </dgm:pt>
    <dgm:pt modelId="{8038754E-B726-4859-9C89-A6BEC7CE1930}" type="sibTrans" cxnId="{9CBCB46E-ED88-4C20-852C-D8FDF6CAB28E}">
      <dgm:prSet/>
      <dgm:spPr/>
      <dgm:t>
        <a:bodyPr/>
        <a:lstStyle/>
        <a:p>
          <a:endParaRPr lang="en-US"/>
        </a:p>
      </dgm:t>
    </dgm:pt>
    <dgm:pt modelId="{B744569E-E8A0-4E64-B94C-6B504028F814}" type="pres">
      <dgm:prSet presAssocID="{04A85023-219B-4479-836B-DCFBBAF58EB0}" presName="vert0" presStyleCnt="0">
        <dgm:presLayoutVars>
          <dgm:dir/>
          <dgm:animOne val="branch"/>
          <dgm:animLvl val="lvl"/>
        </dgm:presLayoutVars>
      </dgm:prSet>
      <dgm:spPr/>
      <dgm:t>
        <a:bodyPr/>
        <a:lstStyle/>
        <a:p>
          <a:endParaRPr lang="en-US"/>
        </a:p>
      </dgm:t>
    </dgm:pt>
    <dgm:pt modelId="{9C1D2CB9-94B3-4BB4-AD6E-339F612D3E51}" type="pres">
      <dgm:prSet presAssocID="{C0E8203B-5169-4CD6-9702-53FE3A38D4B7}" presName="thickLine" presStyleLbl="alignNode1" presStyleIdx="0" presStyleCnt="1"/>
      <dgm:spPr/>
    </dgm:pt>
    <dgm:pt modelId="{2B4DD2A1-FF06-4C7F-A2B7-CD5206942EC1}" type="pres">
      <dgm:prSet presAssocID="{C0E8203B-5169-4CD6-9702-53FE3A38D4B7}" presName="horz1" presStyleCnt="0"/>
      <dgm:spPr/>
    </dgm:pt>
    <dgm:pt modelId="{55250350-E17F-4CB6-83BA-1D4FE4D0BB7B}" type="pres">
      <dgm:prSet presAssocID="{C0E8203B-5169-4CD6-9702-53FE3A38D4B7}" presName="tx1" presStyleLbl="revTx" presStyleIdx="0" presStyleCnt="7"/>
      <dgm:spPr/>
      <dgm:t>
        <a:bodyPr/>
        <a:lstStyle/>
        <a:p>
          <a:endParaRPr lang="en-US"/>
        </a:p>
      </dgm:t>
    </dgm:pt>
    <dgm:pt modelId="{C27E513B-71E3-44CB-AFAD-0B7D8730111E}" type="pres">
      <dgm:prSet presAssocID="{C0E8203B-5169-4CD6-9702-53FE3A38D4B7}" presName="vert1" presStyleCnt="0"/>
      <dgm:spPr/>
    </dgm:pt>
    <dgm:pt modelId="{81A9CD63-2EF7-4997-8E15-B5DCCA86FA85}" type="pres">
      <dgm:prSet presAssocID="{EBAC00E8-AD22-49D1-A406-8557910A263D}" presName="vertSpace2a" presStyleCnt="0"/>
      <dgm:spPr/>
    </dgm:pt>
    <dgm:pt modelId="{A5F5ECD4-0C93-4D72-BCFF-B6281BCF8697}" type="pres">
      <dgm:prSet presAssocID="{EBAC00E8-AD22-49D1-A406-8557910A263D}" presName="horz2" presStyleCnt="0"/>
      <dgm:spPr/>
    </dgm:pt>
    <dgm:pt modelId="{E7AD4351-978A-4160-AAD3-097784D5AD0C}" type="pres">
      <dgm:prSet presAssocID="{EBAC00E8-AD22-49D1-A406-8557910A263D}" presName="horzSpace2" presStyleCnt="0"/>
      <dgm:spPr/>
    </dgm:pt>
    <dgm:pt modelId="{A4F65490-42AA-4A0A-9E92-496007A45D48}" type="pres">
      <dgm:prSet presAssocID="{EBAC00E8-AD22-49D1-A406-8557910A263D}" presName="tx2" presStyleLbl="revTx" presStyleIdx="1" presStyleCnt="7"/>
      <dgm:spPr/>
      <dgm:t>
        <a:bodyPr/>
        <a:lstStyle/>
        <a:p>
          <a:endParaRPr lang="en-US"/>
        </a:p>
      </dgm:t>
    </dgm:pt>
    <dgm:pt modelId="{D1887BCF-44C5-4017-A6FA-378115C89950}" type="pres">
      <dgm:prSet presAssocID="{EBAC00E8-AD22-49D1-A406-8557910A263D}" presName="vert2" presStyleCnt="0"/>
      <dgm:spPr/>
    </dgm:pt>
    <dgm:pt modelId="{331AF827-2640-4C4D-8C16-D894D1592BD5}" type="pres">
      <dgm:prSet presAssocID="{EBAC00E8-AD22-49D1-A406-8557910A263D}" presName="thinLine2b" presStyleLbl="callout" presStyleIdx="0" presStyleCnt="6"/>
      <dgm:spPr/>
    </dgm:pt>
    <dgm:pt modelId="{09093E3D-4AEA-45C0-999D-7BB27D7AB68D}" type="pres">
      <dgm:prSet presAssocID="{EBAC00E8-AD22-49D1-A406-8557910A263D}" presName="vertSpace2b" presStyleCnt="0"/>
      <dgm:spPr/>
    </dgm:pt>
    <dgm:pt modelId="{39DA91E9-D17D-4CF4-9E1F-A132009DD8AF}" type="pres">
      <dgm:prSet presAssocID="{FE210EA8-9E36-4661-A004-AD95A93117EF}" presName="horz2" presStyleCnt="0"/>
      <dgm:spPr/>
    </dgm:pt>
    <dgm:pt modelId="{D255332A-3F6D-413E-A81A-D3ECEE2FE8FD}" type="pres">
      <dgm:prSet presAssocID="{FE210EA8-9E36-4661-A004-AD95A93117EF}" presName="horzSpace2" presStyleCnt="0"/>
      <dgm:spPr/>
    </dgm:pt>
    <dgm:pt modelId="{B59BED8F-2E92-459B-946F-F8F67E0A26E2}" type="pres">
      <dgm:prSet presAssocID="{FE210EA8-9E36-4661-A004-AD95A93117EF}" presName="tx2" presStyleLbl="revTx" presStyleIdx="2" presStyleCnt="7"/>
      <dgm:spPr/>
      <dgm:t>
        <a:bodyPr/>
        <a:lstStyle/>
        <a:p>
          <a:endParaRPr lang="en-US"/>
        </a:p>
      </dgm:t>
    </dgm:pt>
    <dgm:pt modelId="{B057961F-C453-4359-94A1-23AED4D65FA3}" type="pres">
      <dgm:prSet presAssocID="{FE210EA8-9E36-4661-A004-AD95A93117EF}" presName="vert2" presStyleCnt="0"/>
      <dgm:spPr/>
    </dgm:pt>
    <dgm:pt modelId="{762D0634-D434-49B3-BAED-915EDC4C2644}" type="pres">
      <dgm:prSet presAssocID="{FE210EA8-9E36-4661-A004-AD95A93117EF}" presName="thinLine2b" presStyleLbl="callout" presStyleIdx="1" presStyleCnt="6"/>
      <dgm:spPr/>
    </dgm:pt>
    <dgm:pt modelId="{AEC9378F-DDF3-495E-89B2-A30AB180A658}" type="pres">
      <dgm:prSet presAssocID="{FE210EA8-9E36-4661-A004-AD95A93117EF}" presName="vertSpace2b" presStyleCnt="0"/>
      <dgm:spPr/>
    </dgm:pt>
    <dgm:pt modelId="{70FF85B3-7EF3-46C9-B91A-B22AE8539D25}" type="pres">
      <dgm:prSet presAssocID="{D19C3654-EC85-4D17-8A65-476C8BCED155}" presName="horz2" presStyleCnt="0"/>
      <dgm:spPr/>
    </dgm:pt>
    <dgm:pt modelId="{C3E2D121-8DBC-4B2A-A747-6A470D68EB05}" type="pres">
      <dgm:prSet presAssocID="{D19C3654-EC85-4D17-8A65-476C8BCED155}" presName="horzSpace2" presStyleCnt="0"/>
      <dgm:spPr/>
    </dgm:pt>
    <dgm:pt modelId="{BFE0CF65-F27D-47F8-9D70-A9026C57CB17}" type="pres">
      <dgm:prSet presAssocID="{D19C3654-EC85-4D17-8A65-476C8BCED155}" presName="tx2" presStyleLbl="revTx" presStyleIdx="3" presStyleCnt="7"/>
      <dgm:spPr/>
      <dgm:t>
        <a:bodyPr/>
        <a:lstStyle/>
        <a:p>
          <a:endParaRPr lang="en-US"/>
        </a:p>
      </dgm:t>
    </dgm:pt>
    <dgm:pt modelId="{E88A3061-B083-4367-934A-2905725E1822}" type="pres">
      <dgm:prSet presAssocID="{D19C3654-EC85-4D17-8A65-476C8BCED155}" presName="vert2" presStyleCnt="0"/>
      <dgm:spPr/>
    </dgm:pt>
    <dgm:pt modelId="{35117E89-C6FB-4B9D-95E5-3A137FE92F12}" type="pres">
      <dgm:prSet presAssocID="{D19C3654-EC85-4D17-8A65-476C8BCED155}" presName="thinLine2b" presStyleLbl="callout" presStyleIdx="2" presStyleCnt="6"/>
      <dgm:spPr/>
    </dgm:pt>
    <dgm:pt modelId="{98EA3EBA-25A7-4DD9-94CC-4375991074BB}" type="pres">
      <dgm:prSet presAssocID="{D19C3654-EC85-4D17-8A65-476C8BCED155}" presName="vertSpace2b" presStyleCnt="0"/>
      <dgm:spPr/>
    </dgm:pt>
    <dgm:pt modelId="{5D506B9C-F5C9-4E01-9928-77C0B1E61614}" type="pres">
      <dgm:prSet presAssocID="{2133CF33-4E5C-4D91-A00C-CCB6369CC28D}" presName="horz2" presStyleCnt="0"/>
      <dgm:spPr/>
    </dgm:pt>
    <dgm:pt modelId="{6ECECD42-0150-4E8A-ABAE-C7563E5F3416}" type="pres">
      <dgm:prSet presAssocID="{2133CF33-4E5C-4D91-A00C-CCB6369CC28D}" presName="horzSpace2" presStyleCnt="0"/>
      <dgm:spPr/>
    </dgm:pt>
    <dgm:pt modelId="{99DFEC6A-F643-4B07-8618-867DBF955F82}" type="pres">
      <dgm:prSet presAssocID="{2133CF33-4E5C-4D91-A00C-CCB6369CC28D}" presName="tx2" presStyleLbl="revTx" presStyleIdx="4" presStyleCnt="7"/>
      <dgm:spPr/>
      <dgm:t>
        <a:bodyPr/>
        <a:lstStyle/>
        <a:p>
          <a:endParaRPr lang="en-US"/>
        </a:p>
      </dgm:t>
    </dgm:pt>
    <dgm:pt modelId="{4600DCBA-8F73-44F7-8F8A-2F71ED11F418}" type="pres">
      <dgm:prSet presAssocID="{2133CF33-4E5C-4D91-A00C-CCB6369CC28D}" presName="vert2" presStyleCnt="0"/>
      <dgm:spPr/>
    </dgm:pt>
    <dgm:pt modelId="{8D511EE9-FA71-42A9-A436-A0E2C519561B}" type="pres">
      <dgm:prSet presAssocID="{2133CF33-4E5C-4D91-A00C-CCB6369CC28D}" presName="thinLine2b" presStyleLbl="callout" presStyleIdx="3" presStyleCnt="6"/>
      <dgm:spPr/>
    </dgm:pt>
    <dgm:pt modelId="{69ADC58D-67EA-420E-8C98-CD7A9F939711}" type="pres">
      <dgm:prSet presAssocID="{2133CF33-4E5C-4D91-A00C-CCB6369CC28D}" presName="vertSpace2b" presStyleCnt="0"/>
      <dgm:spPr/>
    </dgm:pt>
    <dgm:pt modelId="{41BB89F8-3D90-409B-BE57-E281E67ECD56}" type="pres">
      <dgm:prSet presAssocID="{72E01D4A-CC17-466A-AD45-D5D735EB8271}" presName="horz2" presStyleCnt="0"/>
      <dgm:spPr/>
    </dgm:pt>
    <dgm:pt modelId="{93E8CA10-0F4C-4C8E-B14D-3D786F959A33}" type="pres">
      <dgm:prSet presAssocID="{72E01D4A-CC17-466A-AD45-D5D735EB8271}" presName="horzSpace2" presStyleCnt="0"/>
      <dgm:spPr/>
    </dgm:pt>
    <dgm:pt modelId="{1F40FA49-3CA3-4E6F-8033-33616EC3A9A1}" type="pres">
      <dgm:prSet presAssocID="{72E01D4A-CC17-466A-AD45-D5D735EB8271}" presName="tx2" presStyleLbl="revTx" presStyleIdx="5" presStyleCnt="7"/>
      <dgm:spPr/>
      <dgm:t>
        <a:bodyPr/>
        <a:lstStyle/>
        <a:p>
          <a:endParaRPr lang="en-US"/>
        </a:p>
      </dgm:t>
    </dgm:pt>
    <dgm:pt modelId="{C32D0722-6556-4E98-93DF-831A82A45078}" type="pres">
      <dgm:prSet presAssocID="{72E01D4A-CC17-466A-AD45-D5D735EB8271}" presName="vert2" presStyleCnt="0"/>
      <dgm:spPr/>
    </dgm:pt>
    <dgm:pt modelId="{A6EC8294-EFEB-46C2-BCBE-CB874329B1AE}" type="pres">
      <dgm:prSet presAssocID="{72E01D4A-CC17-466A-AD45-D5D735EB8271}" presName="thinLine2b" presStyleLbl="callout" presStyleIdx="4" presStyleCnt="6"/>
      <dgm:spPr/>
    </dgm:pt>
    <dgm:pt modelId="{964FA445-E075-48F3-A50A-607FBCE84A7A}" type="pres">
      <dgm:prSet presAssocID="{72E01D4A-CC17-466A-AD45-D5D735EB8271}" presName="vertSpace2b" presStyleCnt="0"/>
      <dgm:spPr/>
    </dgm:pt>
    <dgm:pt modelId="{92347B22-8B32-49DC-9F97-49A71F82F3C3}" type="pres">
      <dgm:prSet presAssocID="{D04B8673-CF3C-4249-8FC0-37430591706B}" presName="horz2" presStyleCnt="0"/>
      <dgm:spPr/>
    </dgm:pt>
    <dgm:pt modelId="{FEB3DE6E-4D5B-425E-904C-84F41FEF5486}" type="pres">
      <dgm:prSet presAssocID="{D04B8673-CF3C-4249-8FC0-37430591706B}" presName="horzSpace2" presStyleCnt="0"/>
      <dgm:spPr/>
    </dgm:pt>
    <dgm:pt modelId="{59E07A22-84B7-47CE-803B-AD1E4127ABD0}" type="pres">
      <dgm:prSet presAssocID="{D04B8673-CF3C-4249-8FC0-37430591706B}" presName="tx2" presStyleLbl="revTx" presStyleIdx="6" presStyleCnt="7"/>
      <dgm:spPr/>
      <dgm:t>
        <a:bodyPr/>
        <a:lstStyle/>
        <a:p>
          <a:endParaRPr lang="en-US"/>
        </a:p>
      </dgm:t>
    </dgm:pt>
    <dgm:pt modelId="{2133767D-27FC-4287-AC84-7C6EA5286D3E}" type="pres">
      <dgm:prSet presAssocID="{D04B8673-CF3C-4249-8FC0-37430591706B}" presName="vert2" presStyleCnt="0"/>
      <dgm:spPr/>
    </dgm:pt>
    <dgm:pt modelId="{BFD7009F-F443-4701-9309-609876BEF854}" type="pres">
      <dgm:prSet presAssocID="{D04B8673-CF3C-4249-8FC0-37430591706B}" presName="thinLine2b" presStyleLbl="callout" presStyleIdx="5" presStyleCnt="6"/>
      <dgm:spPr/>
    </dgm:pt>
    <dgm:pt modelId="{B8784E2A-7BC8-4284-B3FF-8C595208674C}" type="pres">
      <dgm:prSet presAssocID="{D04B8673-CF3C-4249-8FC0-37430591706B}" presName="vertSpace2b" presStyleCnt="0"/>
      <dgm:spPr/>
    </dgm:pt>
  </dgm:ptLst>
  <dgm:cxnLst>
    <dgm:cxn modelId="{4D15FD03-2980-4536-85E0-A4B5F951E9D3}" type="presOf" srcId="{D19C3654-EC85-4D17-8A65-476C8BCED155}" destId="{BFE0CF65-F27D-47F8-9D70-A9026C57CB17}" srcOrd="0" destOrd="0" presId="urn:microsoft.com/office/officeart/2008/layout/LinedList"/>
    <dgm:cxn modelId="{275AB8D9-6619-4ED2-90D6-FCBDF3928AF1}" type="presOf" srcId="{04A85023-219B-4479-836B-DCFBBAF58EB0}" destId="{B744569E-E8A0-4E64-B94C-6B504028F814}" srcOrd="0" destOrd="0" presId="urn:microsoft.com/office/officeart/2008/layout/LinedList"/>
    <dgm:cxn modelId="{59CC2AF2-9600-4719-9E87-65990007BF3B}" srcId="{04A85023-219B-4479-836B-DCFBBAF58EB0}" destId="{C0E8203B-5169-4CD6-9702-53FE3A38D4B7}" srcOrd="0" destOrd="0" parTransId="{8770659B-25EF-42F8-BE17-875FAC9CE592}" sibTransId="{CDBEC1E2-C9D1-414C-B88A-41059C37FCC9}"/>
    <dgm:cxn modelId="{2732C65E-EBE0-429A-B44E-32A3D0242CB8}" srcId="{C0E8203B-5169-4CD6-9702-53FE3A38D4B7}" destId="{FE210EA8-9E36-4661-A004-AD95A93117EF}" srcOrd="1" destOrd="0" parTransId="{0F3A3B59-86B4-454E-A1AA-459B903C5A6E}" sibTransId="{CCD9615C-3035-460A-A4F3-54D8AA770FA2}"/>
    <dgm:cxn modelId="{4704D666-A624-430D-89C9-99FA2F41F4CC}" srcId="{C0E8203B-5169-4CD6-9702-53FE3A38D4B7}" destId="{2133CF33-4E5C-4D91-A00C-CCB6369CC28D}" srcOrd="3" destOrd="0" parTransId="{7EBDF186-8A9C-47EC-B82A-4AB55E36C37B}" sibTransId="{638DB0BF-FEBB-4515-97C0-0154376529D8}"/>
    <dgm:cxn modelId="{FE9C151E-542E-4BAC-8771-AE334A43F846}" type="presOf" srcId="{EBAC00E8-AD22-49D1-A406-8557910A263D}" destId="{A4F65490-42AA-4A0A-9E92-496007A45D48}" srcOrd="0" destOrd="0" presId="urn:microsoft.com/office/officeart/2008/layout/LinedList"/>
    <dgm:cxn modelId="{EA48023D-6DF6-4BFE-A9E1-89EE821FE651}" srcId="{C0E8203B-5169-4CD6-9702-53FE3A38D4B7}" destId="{72E01D4A-CC17-466A-AD45-D5D735EB8271}" srcOrd="4" destOrd="0" parTransId="{781495FD-B9D5-4FB9-B8EB-140BA60FE3A7}" sibTransId="{E63E57BD-5A7C-4D12-8A39-98F806CDABCA}"/>
    <dgm:cxn modelId="{B107EB98-0D15-4C3E-BCD9-74B999BB9B5B}" type="presOf" srcId="{D04B8673-CF3C-4249-8FC0-37430591706B}" destId="{59E07A22-84B7-47CE-803B-AD1E4127ABD0}" srcOrd="0" destOrd="0" presId="urn:microsoft.com/office/officeart/2008/layout/LinedList"/>
    <dgm:cxn modelId="{E8BB7D19-2D6A-40DA-84F8-B5D6D86E4356}" srcId="{C0E8203B-5169-4CD6-9702-53FE3A38D4B7}" destId="{D19C3654-EC85-4D17-8A65-476C8BCED155}" srcOrd="2" destOrd="0" parTransId="{8E751289-9790-49EB-8039-CA4E92FB1665}" sibTransId="{67D87B0F-7D65-41BE-9F23-1E80F104C8AA}"/>
    <dgm:cxn modelId="{E148CD2D-7C89-45E8-9322-F62594E1D71A}" type="presOf" srcId="{C0E8203B-5169-4CD6-9702-53FE3A38D4B7}" destId="{55250350-E17F-4CB6-83BA-1D4FE4D0BB7B}" srcOrd="0" destOrd="0" presId="urn:microsoft.com/office/officeart/2008/layout/LinedList"/>
    <dgm:cxn modelId="{7B3DC829-8965-4F76-AECF-2D49CE626B61}" srcId="{C0E8203B-5169-4CD6-9702-53FE3A38D4B7}" destId="{EBAC00E8-AD22-49D1-A406-8557910A263D}" srcOrd="0" destOrd="0" parTransId="{C995157E-B4AB-4871-B74C-615D6B76C504}" sibTransId="{BE83C256-8C93-401C-901D-4ADDB015BA2A}"/>
    <dgm:cxn modelId="{5E364358-14E0-4092-8929-4F3402F69850}" type="presOf" srcId="{72E01D4A-CC17-466A-AD45-D5D735EB8271}" destId="{1F40FA49-3CA3-4E6F-8033-33616EC3A9A1}" srcOrd="0" destOrd="0" presId="urn:microsoft.com/office/officeart/2008/layout/LinedList"/>
    <dgm:cxn modelId="{9CBCB46E-ED88-4C20-852C-D8FDF6CAB28E}" srcId="{C0E8203B-5169-4CD6-9702-53FE3A38D4B7}" destId="{D04B8673-CF3C-4249-8FC0-37430591706B}" srcOrd="5" destOrd="0" parTransId="{AD28C86C-54AE-47C8-A0F9-5BCFA576A240}" sibTransId="{8038754E-B726-4859-9C89-A6BEC7CE1930}"/>
    <dgm:cxn modelId="{1401745F-0965-48CD-85E8-3D578D914F4B}" type="presOf" srcId="{2133CF33-4E5C-4D91-A00C-CCB6369CC28D}" destId="{99DFEC6A-F643-4B07-8618-867DBF955F82}" srcOrd="0" destOrd="0" presId="urn:microsoft.com/office/officeart/2008/layout/LinedList"/>
    <dgm:cxn modelId="{EB9CC432-DA39-4291-AB50-78FBF72479CA}" type="presOf" srcId="{FE210EA8-9E36-4661-A004-AD95A93117EF}" destId="{B59BED8F-2E92-459B-946F-F8F67E0A26E2}" srcOrd="0" destOrd="0" presId="urn:microsoft.com/office/officeart/2008/layout/LinedList"/>
    <dgm:cxn modelId="{DD60E0E0-85F3-47CC-96CB-12BDD19A49A9}" type="presParOf" srcId="{B744569E-E8A0-4E64-B94C-6B504028F814}" destId="{9C1D2CB9-94B3-4BB4-AD6E-339F612D3E51}" srcOrd="0" destOrd="0" presId="urn:microsoft.com/office/officeart/2008/layout/LinedList"/>
    <dgm:cxn modelId="{6DE242E6-B0A4-4FF3-82A3-9156D4B0F723}" type="presParOf" srcId="{B744569E-E8A0-4E64-B94C-6B504028F814}" destId="{2B4DD2A1-FF06-4C7F-A2B7-CD5206942EC1}" srcOrd="1" destOrd="0" presId="urn:microsoft.com/office/officeart/2008/layout/LinedList"/>
    <dgm:cxn modelId="{CFDCCB83-288B-4E3B-9B1C-A9BE9888EBE2}" type="presParOf" srcId="{2B4DD2A1-FF06-4C7F-A2B7-CD5206942EC1}" destId="{55250350-E17F-4CB6-83BA-1D4FE4D0BB7B}" srcOrd="0" destOrd="0" presId="urn:microsoft.com/office/officeart/2008/layout/LinedList"/>
    <dgm:cxn modelId="{172B716F-2785-4191-8529-FD35FA7BD4FF}" type="presParOf" srcId="{2B4DD2A1-FF06-4C7F-A2B7-CD5206942EC1}" destId="{C27E513B-71E3-44CB-AFAD-0B7D8730111E}" srcOrd="1" destOrd="0" presId="urn:microsoft.com/office/officeart/2008/layout/LinedList"/>
    <dgm:cxn modelId="{2B7A50DA-0BCE-4564-A946-CA033AD6AC29}" type="presParOf" srcId="{C27E513B-71E3-44CB-AFAD-0B7D8730111E}" destId="{81A9CD63-2EF7-4997-8E15-B5DCCA86FA85}" srcOrd="0" destOrd="0" presId="urn:microsoft.com/office/officeart/2008/layout/LinedList"/>
    <dgm:cxn modelId="{4FD724E3-307D-4276-B46F-390A284079C1}" type="presParOf" srcId="{C27E513B-71E3-44CB-AFAD-0B7D8730111E}" destId="{A5F5ECD4-0C93-4D72-BCFF-B6281BCF8697}" srcOrd="1" destOrd="0" presId="urn:microsoft.com/office/officeart/2008/layout/LinedList"/>
    <dgm:cxn modelId="{DFE4DA34-E2D7-4E81-A902-87AA18E144EC}" type="presParOf" srcId="{A5F5ECD4-0C93-4D72-BCFF-B6281BCF8697}" destId="{E7AD4351-978A-4160-AAD3-097784D5AD0C}" srcOrd="0" destOrd="0" presId="urn:microsoft.com/office/officeart/2008/layout/LinedList"/>
    <dgm:cxn modelId="{2E7AFFE3-16B8-4BAD-B9BD-3BE6C8CC1346}" type="presParOf" srcId="{A5F5ECD4-0C93-4D72-BCFF-B6281BCF8697}" destId="{A4F65490-42AA-4A0A-9E92-496007A45D48}" srcOrd="1" destOrd="0" presId="urn:microsoft.com/office/officeart/2008/layout/LinedList"/>
    <dgm:cxn modelId="{FE46C2E0-3DF1-4187-BCBC-2B0F2040DF79}" type="presParOf" srcId="{A5F5ECD4-0C93-4D72-BCFF-B6281BCF8697}" destId="{D1887BCF-44C5-4017-A6FA-378115C89950}" srcOrd="2" destOrd="0" presId="urn:microsoft.com/office/officeart/2008/layout/LinedList"/>
    <dgm:cxn modelId="{1E43773C-C367-4381-8E6A-BB1A545939CD}" type="presParOf" srcId="{C27E513B-71E3-44CB-AFAD-0B7D8730111E}" destId="{331AF827-2640-4C4D-8C16-D894D1592BD5}" srcOrd="2" destOrd="0" presId="urn:microsoft.com/office/officeart/2008/layout/LinedList"/>
    <dgm:cxn modelId="{40576055-CB33-4A4C-A9CB-E9673845E6DB}" type="presParOf" srcId="{C27E513B-71E3-44CB-AFAD-0B7D8730111E}" destId="{09093E3D-4AEA-45C0-999D-7BB27D7AB68D}" srcOrd="3" destOrd="0" presId="urn:microsoft.com/office/officeart/2008/layout/LinedList"/>
    <dgm:cxn modelId="{8E63FCF0-C60C-4741-8277-F520D769D8D8}" type="presParOf" srcId="{C27E513B-71E3-44CB-AFAD-0B7D8730111E}" destId="{39DA91E9-D17D-4CF4-9E1F-A132009DD8AF}" srcOrd="4" destOrd="0" presId="urn:microsoft.com/office/officeart/2008/layout/LinedList"/>
    <dgm:cxn modelId="{BEFED49E-85F2-4942-BF2E-EF29E832B8E3}" type="presParOf" srcId="{39DA91E9-D17D-4CF4-9E1F-A132009DD8AF}" destId="{D255332A-3F6D-413E-A81A-D3ECEE2FE8FD}" srcOrd="0" destOrd="0" presId="urn:microsoft.com/office/officeart/2008/layout/LinedList"/>
    <dgm:cxn modelId="{91E02EBD-C70A-4D98-BE92-028784B05762}" type="presParOf" srcId="{39DA91E9-D17D-4CF4-9E1F-A132009DD8AF}" destId="{B59BED8F-2E92-459B-946F-F8F67E0A26E2}" srcOrd="1" destOrd="0" presId="urn:microsoft.com/office/officeart/2008/layout/LinedList"/>
    <dgm:cxn modelId="{97664C0E-F55B-4400-8280-068FD0A2DC00}" type="presParOf" srcId="{39DA91E9-D17D-4CF4-9E1F-A132009DD8AF}" destId="{B057961F-C453-4359-94A1-23AED4D65FA3}" srcOrd="2" destOrd="0" presId="urn:microsoft.com/office/officeart/2008/layout/LinedList"/>
    <dgm:cxn modelId="{3DD92A27-EE79-49B7-AFD2-703CCF4B91C0}" type="presParOf" srcId="{C27E513B-71E3-44CB-AFAD-0B7D8730111E}" destId="{762D0634-D434-49B3-BAED-915EDC4C2644}" srcOrd="5" destOrd="0" presId="urn:microsoft.com/office/officeart/2008/layout/LinedList"/>
    <dgm:cxn modelId="{62DBD2D8-2BBB-41C7-9E33-06A8290E7FF5}" type="presParOf" srcId="{C27E513B-71E3-44CB-AFAD-0B7D8730111E}" destId="{AEC9378F-DDF3-495E-89B2-A30AB180A658}" srcOrd="6" destOrd="0" presId="urn:microsoft.com/office/officeart/2008/layout/LinedList"/>
    <dgm:cxn modelId="{B8791483-256A-4959-A73A-953C5D412666}" type="presParOf" srcId="{C27E513B-71E3-44CB-AFAD-0B7D8730111E}" destId="{70FF85B3-7EF3-46C9-B91A-B22AE8539D25}" srcOrd="7" destOrd="0" presId="urn:microsoft.com/office/officeart/2008/layout/LinedList"/>
    <dgm:cxn modelId="{A6644358-6A94-4F8D-8A4F-F82A427C72D6}" type="presParOf" srcId="{70FF85B3-7EF3-46C9-B91A-B22AE8539D25}" destId="{C3E2D121-8DBC-4B2A-A747-6A470D68EB05}" srcOrd="0" destOrd="0" presId="urn:microsoft.com/office/officeart/2008/layout/LinedList"/>
    <dgm:cxn modelId="{D54293FB-9739-486D-8B69-3F72954756CC}" type="presParOf" srcId="{70FF85B3-7EF3-46C9-B91A-B22AE8539D25}" destId="{BFE0CF65-F27D-47F8-9D70-A9026C57CB17}" srcOrd="1" destOrd="0" presId="urn:microsoft.com/office/officeart/2008/layout/LinedList"/>
    <dgm:cxn modelId="{3B7B1A4A-6131-4D24-A729-0F687A9A7B18}" type="presParOf" srcId="{70FF85B3-7EF3-46C9-B91A-B22AE8539D25}" destId="{E88A3061-B083-4367-934A-2905725E1822}" srcOrd="2" destOrd="0" presId="urn:microsoft.com/office/officeart/2008/layout/LinedList"/>
    <dgm:cxn modelId="{ABD07C0F-DCBF-4B08-B004-E31B9F370532}" type="presParOf" srcId="{C27E513B-71E3-44CB-AFAD-0B7D8730111E}" destId="{35117E89-C6FB-4B9D-95E5-3A137FE92F12}" srcOrd="8" destOrd="0" presId="urn:microsoft.com/office/officeart/2008/layout/LinedList"/>
    <dgm:cxn modelId="{E6A1CED7-EAB1-4112-B2CD-E99CD38BB839}" type="presParOf" srcId="{C27E513B-71E3-44CB-AFAD-0B7D8730111E}" destId="{98EA3EBA-25A7-4DD9-94CC-4375991074BB}" srcOrd="9" destOrd="0" presId="urn:microsoft.com/office/officeart/2008/layout/LinedList"/>
    <dgm:cxn modelId="{8844A09B-2A5F-4940-94B0-0C6DCBBB51F6}" type="presParOf" srcId="{C27E513B-71E3-44CB-AFAD-0B7D8730111E}" destId="{5D506B9C-F5C9-4E01-9928-77C0B1E61614}" srcOrd="10" destOrd="0" presId="urn:microsoft.com/office/officeart/2008/layout/LinedList"/>
    <dgm:cxn modelId="{9A650E3B-8D6F-4937-B3C7-95D9E00AA3CF}" type="presParOf" srcId="{5D506B9C-F5C9-4E01-9928-77C0B1E61614}" destId="{6ECECD42-0150-4E8A-ABAE-C7563E5F3416}" srcOrd="0" destOrd="0" presId="urn:microsoft.com/office/officeart/2008/layout/LinedList"/>
    <dgm:cxn modelId="{2B15FB3D-F6D3-42C1-AA1A-D32CA6ED0B22}" type="presParOf" srcId="{5D506B9C-F5C9-4E01-9928-77C0B1E61614}" destId="{99DFEC6A-F643-4B07-8618-867DBF955F82}" srcOrd="1" destOrd="0" presId="urn:microsoft.com/office/officeart/2008/layout/LinedList"/>
    <dgm:cxn modelId="{F8281F14-BCD6-4649-A642-3CB9AF81599C}" type="presParOf" srcId="{5D506B9C-F5C9-4E01-9928-77C0B1E61614}" destId="{4600DCBA-8F73-44F7-8F8A-2F71ED11F418}" srcOrd="2" destOrd="0" presId="urn:microsoft.com/office/officeart/2008/layout/LinedList"/>
    <dgm:cxn modelId="{B8BFF0A9-F288-4BC8-9FEE-D969CD637E38}" type="presParOf" srcId="{C27E513B-71E3-44CB-AFAD-0B7D8730111E}" destId="{8D511EE9-FA71-42A9-A436-A0E2C519561B}" srcOrd="11" destOrd="0" presId="urn:microsoft.com/office/officeart/2008/layout/LinedList"/>
    <dgm:cxn modelId="{6B461772-5677-4587-BF86-C6F137EC4236}" type="presParOf" srcId="{C27E513B-71E3-44CB-AFAD-0B7D8730111E}" destId="{69ADC58D-67EA-420E-8C98-CD7A9F939711}" srcOrd="12" destOrd="0" presId="urn:microsoft.com/office/officeart/2008/layout/LinedList"/>
    <dgm:cxn modelId="{89A0518E-E34E-4D2D-8AB3-55A08389B8B5}" type="presParOf" srcId="{C27E513B-71E3-44CB-AFAD-0B7D8730111E}" destId="{41BB89F8-3D90-409B-BE57-E281E67ECD56}" srcOrd="13" destOrd="0" presId="urn:microsoft.com/office/officeart/2008/layout/LinedList"/>
    <dgm:cxn modelId="{4EBBA02D-9FB5-48A4-A6E6-F1D930EE43EC}" type="presParOf" srcId="{41BB89F8-3D90-409B-BE57-E281E67ECD56}" destId="{93E8CA10-0F4C-4C8E-B14D-3D786F959A33}" srcOrd="0" destOrd="0" presId="urn:microsoft.com/office/officeart/2008/layout/LinedList"/>
    <dgm:cxn modelId="{2BB02E95-3FEB-4C69-9B5A-E955A5FD7E02}" type="presParOf" srcId="{41BB89F8-3D90-409B-BE57-E281E67ECD56}" destId="{1F40FA49-3CA3-4E6F-8033-33616EC3A9A1}" srcOrd="1" destOrd="0" presId="urn:microsoft.com/office/officeart/2008/layout/LinedList"/>
    <dgm:cxn modelId="{61902226-0863-4001-A208-DE232BD3E0A4}" type="presParOf" srcId="{41BB89F8-3D90-409B-BE57-E281E67ECD56}" destId="{C32D0722-6556-4E98-93DF-831A82A45078}" srcOrd="2" destOrd="0" presId="urn:microsoft.com/office/officeart/2008/layout/LinedList"/>
    <dgm:cxn modelId="{311D49F6-2BBA-48CB-A4F1-1BEDAD2020C0}" type="presParOf" srcId="{C27E513B-71E3-44CB-AFAD-0B7D8730111E}" destId="{A6EC8294-EFEB-46C2-BCBE-CB874329B1AE}" srcOrd="14" destOrd="0" presId="urn:microsoft.com/office/officeart/2008/layout/LinedList"/>
    <dgm:cxn modelId="{20DC3EF7-5FFB-43E1-A2EF-3F058DF00CED}" type="presParOf" srcId="{C27E513B-71E3-44CB-AFAD-0B7D8730111E}" destId="{964FA445-E075-48F3-A50A-607FBCE84A7A}" srcOrd="15" destOrd="0" presId="urn:microsoft.com/office/officeart/2008/layout/LinedList"/>
    <dgm:cxn modelId="{35D6A119-9A10-4C56-BCE2-5E2772167D6D}" type="presParOf" srcId="{C27E513B-71E3-44CB-AFAD-0B7D8730111E}" destId="{92347B22-8B32-49DC-9F97-49A71F82F3C3}" srcOrd="16" destOrd="0" presId="urn:microsoft.com/office/officeart/2008/layout/LinedList"/>
    <dgm:cxn modelId="{B9E17F02-C2F2-4A26-9A85-5FD1DA50F9A0}" type="presParOf" srcId="{92347B22-8B32-49DC-9F97-49A71F82F3C3}" destId="{FEB3DE6E-4D5B-425E-904C-84F41FEF5486}" srcOrd="0" destOrd="0" presId="urn:microsoft.com/office/officeart/2008/layout/LinedList"/>
    <dgm:cxn modelId="{490AB337-9C41-425E-A6BB-44AFC0E2AF30}" type="presParOf" srcId="{92347B22-8B32-49DC-9F97-49A71F82F3C3}" destId="{59E07A22-84B7-47CE-803B-AD1E4127ABD0}" srcOrd="1" destOrd="0" presId="urn:microsoft.com/office/officeart/2008/layout/LinedList"/>
    <dgm:cxn modelId="{4E769C18-04B2-4859-B739-1FE3EA77D1A0}" type="presParOf" srcId="{92347B22-8B32-49DC-9F97-49A71F82F3C3}" destId="{2133767D-27FC-4287-AC84-7C6EA5286D3E}" srcOrd="2" destOrd="0" presId="urn:microsoft.com/office/officeart/2008/layout/LinedList"/>
    <dgm:cxn modelId="{37AA72CE-8C98-4C15-A1FF-EE8D12CA1444}" type="presParOf" srcId="{C27E513B-71E3-44CB-AFAD-0B7D8730111E}" destId="{BFD7009F-F443-4701-9309-609876BEF854}" srcOrd="17" destOrd="0" presId="urn:microsoft.com/office/officeart/2008/layout/LinedList"/>
    <dgm:cxn modelId="{F888955F-82B7-4DA2-ABD3-048403DAB745}" type="presParOf" srcId="{C27E513B-71E3-44CB-AFAD-0B7D8730111E}" destId="{B8784E2A-7BC8-4284-B3FF-8C595208674C}"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D0527-0BA1-4294-9D0E-5E87E70E955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C21F494-BAA2-47FE-B6A1-19AB0C0C95ED}">
      <dgm:prSet phldrT="[Text]"/>
      <dgm:spPr/>
      <dgm:t>
        <a:bodyPr/>
        <a:lstStyle/>
        <a:p>
          <a:r>
            <a:rPr lang="de-DE" dirty="0" smtClean="0"/>
            <a:t>Negative </a:t>
          </a:r>
          <a:r>
            <a:rPr lang="de-DE" dirty="0" err="1" smtClean="0"/>
            <a:t>Example</a:t>
          </a:r>
          <a:endParaRPr lang="en-US" dirty="0"/>
        </a:p>
      </dgm:t>
    </dgm:pt>
    <dgm:pt modelId="{C0166FF6-D35A-4AD5-935A-F5E6D4E80BEF}" type="parTrans" cxnId="{B9A0A92A-6332-41A1-958E-AF86BA2A641C}">
      <dgm:prSet/>
      <dgm:spPr/>
      <dgm:t>
        <a:bodyPr/>
        <a:lstStyle/>
        <a:p>
          <a:endParaRPr lang="en-US"/>
        </a:p>
      </dgm:t>
    </dgm:pt>
    <dgm:pt modelId="{28D9E21F-8714-45DE-B8A4-DF9BAA0CE5F6}" type="sibTrans" cxnId="{B9A0A92A-6332-41A1-958E-AF86BA2A641C}">
      <dgm:prSet/>
      <dgm:spPr/>
      <dgm:t>
        <a:bodyPr/>
        <a:lstStyle/>
        <a:p>
          <a:endParaRPr lang="en-US"/>
        </a:p>
      </dgm:t>
    </dgm:pt>
    <dgm:pt modelId="{9695DA26-C5CE-4563-AA4D-1933F040E226}">
      <dgm:prSet phldrT="[Text]"/>
      <dgm:spPr/>
      <dgm:t>
        <a:bodyPr/>
        <a:lstStyle/>
        <a:p>
          <a:r>
            <a:rPr lang="en-US" dirty="0" smtClean="0"/>
            <a:t>I don't know.</a:t>
          </a:r>
          <a:endParaRPr lang="en-US" dirty="0"/>
        </a:p>
      </dgm:t>
    </dgm:pt>
    <dgm:pt modelId="{FABE37EB-A981-4F3D-98EF-DBF3933E5E49}" type="parTrans" cxnId="{9A1F7A3A-4E51-437F-BF7F-179C7C940B99}">
      <dgm:prSet/>
      <dgm:spPr/>
      <dgm:t>
        <a:bodyPr/>
        <a:lstStyle/>
        <a:p>
          <a:endParaRPr lang="en-US"/>
        </a:p>
      </dgm:t>
    </dgm:pt>
    <dgm:pt modelId="{5B3DBAC2-87C4-4A2F-8841-E177241B909E}" type="sibTrans" cxnId="{9A1F7A3A-4E51-437F-BF7F-179C7C940B99}">
      <dgm:prSet/>
      <dgm:spPr/>
      <dgm:t>
        <a:bodyPr/>
        <a:lstStyle/>
        <a:p>
          <a:endParaRPr lang="en-US"/>
        </a:p>
      </dgm:t>
    </dgm:pt>
    <dgm:pt modelId="{BC354689-7573-41A5-99A7-FB220FD47960}">
      <dgm:prSet phldrT="[Text]"/>
      <dgm:spPr/>
      <dgm:t>
        <a:bodyPr/>
        <a:lstStyle/>
        <a:p>
          <a:r>
            <a:rPr lang="en-US" dirty="0" smtClean="0"/>
            <a:t>U.S. History II</a:t>
          </a:r>
          <a:endParaRPr lang="en-US" dirty="0"/>
        </a:p>
      </dgm:t>
    </dgm:pt>
    <dgm:pt modelId="{DC74516C-AF05-49B6-ACB8-D5EBB2DA2FC3}" type="parTrans" cxnId="{61F6D0B1-DF69-4F7D-8767-7539A800AAA1}">
      <dgm:prSet/>
      <dgm:spPr/>
      <dgm:t>
        <a:bodyPr/>
        <a:lstStyle/>
        <a:p>
          <a:endParaRPr lang="en-US"/>
        </a:p>
      </dgm:t>
    </dgm:pt>
    <dgm:pt modelId="{A31DBC45-B7DF-4375-A782-EE39AB23EC79}" type="sibTrans" cxnId="{61F6D0B1-DF69-4F7D-8767-7539A800AAA1}">
      <dgm:prSet/>
      <dgm:spPr/>
      <dgm:t>
        <a:bodyPr/>
        <a:lstStyle/>
        <a:p>
          <a:endParaRPr lang="en-US"/>
        </a:p>
      </dgm:t>
    </dgm:pt>
    <dgm:pt modelId="{12966170-2A97-4B94-A4A8-4FBFC521FF80}">
      <dgm:prSet phldrT="[Text]"/>
      <dgm:spPr/>
      <dgm:t>
        <a:bodyPr/>
        <a:lstStyle/>
        <a:p>
          <a:r>
            <a:rPr lang="en-US" dirty="0" smtClean="0"/>
            <a:t>Attendance and </a:t>
          </a:r>
          <a:r>
            <a:rPr lang="en-US" dirty="0" err="1" smtClean="0"/>
            <a:t>tardies</a:t>
          </a:r>
          <a:r>
            <a:rPr lang="en-US" dirty="0" smtClean="0"/>
            <a:t>!</a:t>
          </a:r>
          <a:endParaRPr lang="en-US" dirty="0"/>
        </a:p>
      </dgm:t>
    </dgm:pt>
    <dgm:pt modelId="{C7A5748F-D124-47B1-91B4-510BC09651AE}" type="parTrans" cxnId="{6BF77972-60CB-4A1A-A027-B30AB9D5C9BD}">
      <dgm:prSet/>
      <dgm:spPr/>
      <dgm:t>
        <a:bodyPr/>
        <a:lstStyle/>
        <a:p>
          <a:endParaRPr lang="en-US"/>
        </a:p>
      </dgm:t>
    </dgm:pt>
    <dgm:pt modelId="{296ED114-D69C-48FA-A452-A8BFB2FCDEC2}" type="sibTrans" cxnId="{6BF77972-60CB-4A1A-A027-B30AB9D5C9BD}">
      <dgm:prSet/>
      <dgm:spPr/>
      <dgm:t>
        <a:bodyPr/>
        <a:lstStyle/>
        <a:p>
          <a:endParaRPr lang="en-US"/>
        </a:p>
      </dgm:t>
    </dgm:pt>
    <dgm:pt modelId="{C6E2C73E-E40C-447D-8663-EAB5B9C40124}">
      <dgm:prSet phldrT="[Text]"/>
      <dgm:spPr/>
      <dgm:t>
        <a:bodyPr/>
        <a:lstStyle/>
        <a:p>
          <a:r>
            <a:rPr lang="en-US" dirty="0" smtClean="0"/>
            <a:t>All-School Assemblies</a:t>
          </a:r>
          <a:endParaRPr lang="en-US" dirty="0"/>
        </a:p>
      </dgm:t>
    </dgm:pt>
    <dgm:pt modelId="{EDC914D5-FC8E-4C9F-B6F4-B88EDF977117}" type="parTrans" cxnId="{7C802E8D-933B-41A8-BCE0-61BE606423AD}">
      <dgm:prSet/>
      <dgm:spPr/>
      <dgm:t>
        <a:bodyPr/>
        <a:lstStyle/>
        <a:p>
          <a:endParaRPr lang="en-US"/>
        </a:p>
      </dgm:t>
    </dgm:pt>
    <dgm:pt modelId="{BFFC85B7-D0EA-4AB1-9549-23491F0E1572}" type="sibTrans" cxnId="{7C802E8D-933B-41A8-BCE0-61BE606423AD}">
      <dgm:prSet/>
      <dgm:spPr/>
      <dgm:t>
        <a:bodyPr/>
        <a:lstStyle/>
        <a:p>
          <a:endParaRPr lang="en-US"/>
        </a:p>
      </dgm:t>
    </dgm:pt>
    <dgm:pt modelId="{4021A4CB-A016-4309-8003-441B4765E50D}" type="pres">
      <dgm:prSet presAssocID="{CF9D0527-0BA1-4294-9D0E-5E87E70E9558}" presName="vert0" presStyleCnt="0">
        <dgm:presLayoutVars>
          <dgm:dir/>
          <dgm:animOne val="branch"/>
          <dgm:animLvl val="lvl"/>
        </dgm:presLayoutVars>
      </dgm:prSet>
      <dgm:spPr/>
    </dgm:pt>
    <dgm:pt modelId="{87B7C387-3A56-4349-9EE0-D15265E7957D}" type="pres">
      <dgm:prSet presAssocID="{CC21F494-BAA2-47FE-B6A1-19AB0C0C95ED}" presName="thickLine" presStyleLbl="alignNode1" presStyleIdx="0" presStyleCnt="1"/>
      <dgm:spPr/>
    </dgm:pt>
    <dgm:pt modelId="{99634468-7D2F-4032-97A6-1EC37ECEEF49}" type="pres">
      <dgm:prSet presAssocID="{CC21F494-BAA2-47FE-B6A1-19AB0C0C95ED}" presName="horz1" presStyleCnt="0"/>
      <dgm:spPr/>
    </dgm:pt>
    <dgm:pt modelId="{0FD6BB48-29D0-498E-BAB0-9759B4FDBA26}" type="pres">
      <dgm:prSet presAssocID="{CC21F494-BAA2-47FE-B6A1-19AB0C0C95ED}" presName="tx1" presStyleLbl="revTx" presStyleIdx="0" presStyleCnt="5"/>
      <dgm:spPr/>
      <dgm:t>
        <a:bodyPr/>
        <a:lstStyle/>
        <a:p>
          <a:endParaRPr lang="en-US"/>
        </a:p>
      </dgm:t>
    </dgm:pt>
    <dgm:pt modelId="{07E10C9D-1B5C-45BC-9F8F-081DF2E7CA90}" type="pres">
      <dgm:prSet presAssocID="{CC21F494-BAA2-47FE-B6A1-19AB0C0C95ED}" presName="vert1" presStyleCnt="0"/>
      <dgm:spPr/>
    </dgm:pt>
    <dgm:pt modelId="{4E0C448A-AE7C-48E7-A960-10741B59F58D}" type="pres">
      <dgm:prSet presAssocID="{9695DA26-C5CE-4563-AA4D-1933F040E226}" presName="vertSpace2a" presStyleCnt="0"/>
      <dgm:spPr/>
    </dgm:pt>
    <dgm:pt modelId="{769178F1-27AF-40B9-A139-9FD663391996}" type="pres">
      <dgm:prSet presAssocID="{9695DA26-C5CE-4563-AA4D-1933F040E226}" presName="horz2" presStyleCnt="0"/>
      <dgm:spPr/>
    </dgm:pt>
    <dgm:pt modelId="{8159612F-D178-4D7C-9CEC-352FC1FA73C9}" type="pres">
      <dgm:prSet presAssocID="{9695DA26-C5CE-4563-AA4D-1933F040E226}" presName="horzSpace2" presStyleCnt="0"/>
      <dgm:spPr/>
    </dgm:pt>
    <dgm:pt modelId="{2748B678-8B77-4486-9221-D7AD8CD82137}" type="pres">
      <dgm:prSet presAssocID="{9695DA26-C5CE-4563-AA4D-1933F040E226}" presName="tx2" presStyleLbl="revTx" presStyleIdx="1" presStyleCnt="5"/>
      <dgm:spPr/>
      <dgm:t>
        <a:bodyPr/>
        <a:lstStyle/>
        <a:p>
          <a:endParaRPr lang="en-US"/>
        </a:p>
      </dgm:t>
    </dgm:pt>
    <dgm:pt modelId="{DF02CF00-2657-4208-B8EB-9989F59FDCAC}" type="pres">
      <dgm:prSet presAssocID="{9695DA26-C5CE-4563-AA4D-1933F040E226}" presName="vert2" presStyleCnt="0"/>
      <dgm:spPr/>
    </dgm:pt>
    <dgm:pt modelId="{D83488B8-E041-43E6-B3C5-516AEEAC3156}" type="pres">
      <dgm:prSet presAssocID="{9695DA26-C5CE-4563-AA4D-1933F040E226}" presName="thinLine2b" presStyleLbl="callout" presStyleIdx="0" presStyleCnt="4"/>
      <dgm:spPr/>
    </dgm:pt>
    <dgm:pt modelId="{AEA23FA4-2D12-4F4E-A70F-CDD892002169}" type="pres">
      <dgm:prSet presAssocID="{9695DA26-C5CE-4563-AA4D-1933F040E226}" presName="vertSpace2b" presStyleCnt="0"/>
      <dgm:spPr/>
    </dgm:pt>
    <dgm:pt modelId="{0F9AC4F7-9999-4840-A374-C747AB6F6118}" type="pres">
      <dgm:prSet presAssocID="{BC354689-7573-41A5-99A7-FB220FD47960}" presName="horz2" presStyleCnt="0"/>
      <dgm:spPr/>
    </dgm:pt>
    <dgm:pt modelId="{2B1D96D3-567A-4B2C-A2DB-5CFB951B4A60}" type="pres">
      <dgm:prSet presAssocID="{BC354689-7573-41A5-99A7-FB220FD47960}" presName="horzSpace2" presStyleCnt="0"/>
      <dgm:spPr/>
    </dgm:pt>
    <dgm:pt modelId="{9E044F2B-C117-4322-B20F-1D7277F2451D}" type="pres">
      <dgm:prSet presAssocID="{BC354689-7573-41A5-99A7-FB220FD47960}" presName="tx2" presStyleLbl="revTx" presStyleIdx="2" presStyleCnt="5"/>
      <dgm:spPr/>
      <dgm:t>
        <a:bodyPr/>
        <a:lstStyle/>
        <a:p>
          <a:endParaRPr lang="en-US"/>
        </a:p>
      </dgm:t>
    </dgm:pt>
    <dgm:pt modelId="{BCAAC597-CED9-46FD-AC59-C25586E29413}" type="pres">
      <dgm:prSet presAssocID="{BC354689-7573-41A5-99A7-FB220FD47960}" presName="vert2" presStyleCnt="0"/>
      <dgm:spPr/>
    </dgm:pt>
    <dgm:pt modelId="{8535C77A-64A4-4CC7-9C1C-8F347A4093DB}" type="pres">
      <dgm:prSet presAssocID="{BC354689-7573-41A5-99A7-FB220FD47960}" presName="thinLine2b" presStyleLbl="callout" presStyleIdx="1" presStyleCnt="4"/>
      <dgm:spPr/>
    </dgm:pt>
    <dgm:pt modelId="{93EA51CD-3290-4AE7-849F-D263694B568F}" type="pres">
      <dgm:prSet presAssocID="{BC354689-7573-41A5-99A7-FB220FD47960}" presName="vertSpace2b" presStyleCnt="0"/>
      <dgm:spPr/>
    </dgm:pt>
    <dgm:pt modelId="{FFA64FD8-11F8-44F2-B23F-3D569771E7B9}" type="pres">
      <dgm:prSet presAssocID="{12966170-2A97-4B94-A4A8-4FBFC521FF80}" presName="horz2" presStyleCnt="0"/>
      <dgm:spPr/>
    </dgm:pt>
    <dgm:pt modelId="{C0B7C45A-2D2A-4DD7-B90F-78AF376A227C}" type="pres">
      <dgm:prSet presAssocID="{12966170-2A97-4B94-A4A8-4FBFC521FF80}" presName="horzSpace2" presStyleCnt="0"/>
      <dgm:spPr/>
    </dgm:pt>
    <dgm:pt modelId="{2135EF6E-EFA6-41B5-979F-9A2D3CB1FD26}" type="pres">
      <dgm:prSet presAssocID="{12966170-2A97-4B94-A4A8-4FBFC521FF80}" presName="tx2" presStyleLbl="revTx" presStyleIdx="3" presStyleCnt="5"/>
      <dgm:spPr/>
      <dgm:t>
        <a:bodyPr/>
        <a:lstStyle/>
        <a:p>
          <a:endParaRPr lang="en-US"/>
        </a:p>
      </dgm:t>
    </dgm:pt>
    <dgm:pt modelId="{9B83E98C-DAFF-4783-B1D1-126D1FCE5AE0}" type="pres">
      <dgm:prSet presAssocID="{12966170-2A97-4B94-A4A8-4FBFC521FF80}" presName="vert2" presStyleCnt="0"/>
      <dgm:spPr/>
    </dgm:pt>
    <dgm:pt modelId="{72D330AA-E09D-47B5-83A1-508F4FAC1B59}" type="pres">
      <dgm:prSet presAssocID="{12966170-2A97-4B94-A4A8-4FBFC521FF80}" presName="thinLine2b" presStyleLbl="callout" presStyleIdx="2" presStyleCnt="4"/>
      <dgm:spPr/>
    </dgm:pt>
    <dgm:pt modelId="{3583F8DA-FA96-417F-9E3B-A6483F035B26}" type="pres">
      <dgm:prSet presAssocID="{12966170-2A97-4B94-A4A8-4FBFC521FF80}" presName="vertSpace2b" presStyleCnt="0"/>
      <dgm:spPr/>
    </dgm:pt>
    <dgm:pt modelId="{02E36016-58EE-4BFA-9549-EC3184101A12}" type="pres">
      <dgm:prSet presAssocID="{C6E2C73E-E40C-447D-8663-EAB5B9C40124}" presName="horz2" presStyleCnt="0"/>
      <dgm:spPr/>
    </dgm:pt>
    <dgm:pt modelId="{FFA4A2C4-9B11-4978-A6F6-A6BA5CAF71B0}" type="pres">
      <dgm:prSet presAssocID="{C6E2C73E-E40C-447D-8663-EAB5B9C40124}" presName="horzSpace2" presStyleCnt="0"/>
      <dgm:spPr/>
    </dgm:pt>
    <dgm:pt modelId="{99B4E6DD-6B66-4412-89C6-9350E2D1D32C}" type="pres">
      <dgm:prSet presAssocID="{C6E2C73E-E40C-447D-8663-EAB5B9C40124}" presName="tx2" presStyleLbl="revTx" presStyleIdx="4" presStyleCnt="5"/>
      <dgm:spPr/>
      <dgm:t>
        <a:bodyPr/>
        <a:lstStyle/>
        <a:p>
          <a:endParaRPr lang="en-US"/>
        </a:p>
      </dgm:t>
    </dgm:pt>
    <dgm:pt modelId="{8D0BDB98-1B5C-4A58-8B76-A4D5D5818353}" type="pres">
      <dgm:prSet presAssocID="{C6E2C73E-E40C-447D-8663-EAB5B9C40124}" presName="vert2" presStyleCnt="0"/>
      <dgm:spPr/>
    </dgm:pt>
    <dgm:pt modelId="{5EC03BC5-6AB9-4BE4-9799-7F22ACDA7EBD}" type="pres">
      <dgm:prSet presAssocID="{C6E2C73E-E40C-447D-8663-EAB5B9C40124}" presName="thinLine2b" presStyleLbl="callout" presStyleIdx="3" presStyleCnt="4"/>
      <dgm:spPr/>
    </dgm:pt>
    <dgm:pt modelId="{1D095530-0598-458C-96ED-DA1E9CC7EB42}" type="pres">
      <dgm:prSet presAssocID="{C6E2C73E-E40C-447D-8663-EAB5B9C40124}" presName="vertSpace2b" presStyleCnt="0"/>
      <dgm:spPr/>
    </dgm:pt>
  </dgm:ptLst>
  <dgm:cxnLst>
    <dgm:cxn modelId="{61F6D0B1-DF69-4F7D-8767-7539A800AAA1}" srcId="{CC21F494-BAA2-47FE-B6A1-19AB0C0C95ED}" destId="{BC354689-7573-41A5-99A7-FB220FD47960}" srcOrd="1" destOrd="0" parTransId="{DC74516C-AF05-49B6-ACB8-D5EBB2DA2FC3}" sibTransId="{A31DBC45-B7DF-4375-A782-EE39AB23EC79}"/>
    <dgm:cxn modelId="{D55D0F61-7E12-4645-8DF1-9B29A1EAA879}" type="presOf" srcId="{9695DA26-C5CE-4563-AA4D-1933F040E226}" destId="{2748B678-8B77-4486-9221-D7AD8CD82137}" srcOrd="0" destOrd="0" presId="urn:microsoft.com/office/officeart/2008/layout/LinedList"/>
    <dgm:cxn modelId="{7C802E8D-933B-41A8-BCE0-61BE606423AD}" srcId="{CC21F494-BAA2-47FE-B6A1-19AB0C0C95ED}" destId="{C6E2C73E-E40C-447D-8663-EAB5B9C40124}" srcOrd="3" destOrd="0" parTransId="{EDC914D5-FC8E-4C9F-B6F4-B88EDF977117}" sibTransId="{BFFC85B7-D0EA-4AB1-9549-23491F0E1572}"/>
    <dgm:cxn modelId="{694C24C9-293F-44AC-8D46-C0C63198B23F}" type="presOf" srcId="{CF9D0527-0BA1-4294-9D0E-5E87E70E9558}" destId="{4021A4CB-A016-4309-8003-441B4765E50D}" srcOrd="0" destOrd="0" presId="urn:microsoft.com/office/officeart/2008/layout/LinedList"/>
    <dgm:cxn modelId="{5465E1B3-ADD6-43DD-A61B-79058F09657E}" type="presOf" srcId="{C6E2C73E-E40C-447D-8663-EAB5B9C40124}" destId="{99B4E6DD-6B66-4412-89C6-9350E2D1D32C}" srcOrd="0" destOrd="0" presId="urn:microsoft.com/office/officeart/2008/layout/LinedList"/>
    <dgm:cxn modelId="{8B63603B-F12D-4664-8E61-20141215B6FF}" type="presOf" srcId="{CC21F494-BAA2-47FE-B6A1-19AB0C0C95ED}" destId="{0FD6BB48-29D0-498E-BAB0-9759B4FDBA26}" srcOrd="0" destOrd="0" presId="urn:microsoft.com/office/officeart/2008/layout/LinedList"/>
    <dgm:cxn modelId="{6BF77972-60CB-4A1A-A027-B30AB9D5C9BD}" srcId="{CC21F494-BAA2-47FE-B6A1-19AB0C0C95ED}" destId="{12966170-2A97-4B94-A4A8-4FBFC521FF80}" srcOrd="2" destOrd="0" parTransId="{C7A5748F-D124-47B1-91B4-510BC09651AE}" sibTransId="{296ED114-D69C-48FA-A452-A8BFB2FCDEC2}"/>
    <dgm:cxn modelId="{9A1F7A3A-4E51-437F-BF7F-179C7C940B99}" srcId="{CC21F494-BAA2-47FE-B6A1-19AB0C0C95ED}" destId="{9695DA26-C5CE-4563-AA4D-1933F040E226}" srcOrd="0" destOrd="0" parTransId="{FABE37EB-A981-4F3D-98EF-DBF3933E5E49}" sibTransId="{5B3DBAC2-87C4-4A2F-8841-E177241B909E}"/>
    <dgm:cxn modelId="{B9A0A92A-6332-41A1-958E-AF86BA2A641C}" srcId="{CF9D0527-0BA1-4294-9D0E-5E87E70E9558}" destId="{CC21F494-BAA2-47FE-B6A1-19AB0C0C95ED}" srcOrd="0" destOrd="0" parTransId="{C0166FF6-D35A-4AD5-935A-F5E6D4E80BEF}" sibTransId="{28D9E21F-8714-45DE-B8A4-DF9BAA0CE5F6}"/>
    <dgm:cxn modelId="{9A6F8306-535B-48F8-B6DE-774CE0A263BC}" type="presOf" srcId="{12966170-2A97-4B94-A4A8-4FBFC521FF80}" destId="{2135EF6E-EFA6-41B5-979F-9A2D3CB1FD26}" srcOrd="0" destOrd="0" presId="urn:microsoft.com/office/officeart/2008/layout/LinedList"/>
    <dgm:cxn modelId="{8E431D6E-A647-4F19-BEC2-FCED9BA8D043}" type="presOf" srcId="{BC354689-7573-41A5-99A7-FB220FD47960}" destId="{9E044F2B-C117-4322-B20F-1D7277F2451D}" srcOrd="0" destOrd="0" presId="urn:microsoft.com/office/officeart/2008/layout/LinedList"/>
    <dgm:cxn modelId="{6E554199-CF4F-4A56-AA4E-BD37105C5ECF}" type="presParOf" srcId="{4021A4CB-A016-4309-8003-441B4765E50D}" destId="{87B7C387-3A56-4349-9EE0-D15265E7957D}" srcOrd="0" destOrd="0" presId="urn:microsoft.com/office/officeart/2008/layout/LinedList"/>
    <dgm:cxn modelId="{A73F0C02-1F3C-4AB3-913F-91C809EF5D5A}" type="presParOf" srcId="{4021A4CB-A016-4309-8003-441B4765E50D}" destId="{99634468-7D2F-4032-97A6-1EC37ECEEF49}" srcOrd="1" destOrd="0" presId="urn:microsoft.com/office/officeart/2008/layout/LinedList"/>
    <dgm:cxn modelId="{5F416445-C114-474B-A6F3-6C42262474EA}" type="presParOf" srcId="{99634468-7D2F-4032-97A6-1EC37ECEEF49}" destId="{0FD6BB48-29D0-498E-BAB0-9759B4FDBA26}" srcOrd="0" destOrd="0" presId="urn:microsoft.com/office/officeart/2008/layout/LinedList"/>
    <dgm:cxn modelId="{ADD9BC4B-2249-48EE-B236-4638E4FE12C2}" type="presParOf" srcId="{99634468-7D2F-4032-97A6-1EC37ECEEF49}" destId="{07E10C9D-1B5C-45BC-9F8F-081DF2E7CA90}" srcOrd="1" destOrd="0" presId="urn:microsoft.com/office/officeart/2008/layout/LinedList"/>
    <dgm:cxn modelId="{4BDF43D2-51B2-48A1-A9F8-496400FA10B3}" type="presParOf" srcId="{07E10C9D-1B5C-45BC-9F8F-081DF2E7CA90}" destId="{4E0C448A-AE7C-48E7-A960-10741B59F58D}" srcOrd="0" destOrd="0" presId="urn:microsoft.com/office/officeart/2008/layout/LinedList"/>
    <dgm:cxn modelId="{B094FFEF-D95D-4F93-97C4-12C242DC118D}" type="presParOf" srcId="{07E10C9D-1B5C-45BC-9F8F-081DF2E7CA90}" destId="{769178F1-27AF-40B9-A139-9FD663391996}" srcOrd="1" destOrd="0" presId="urn:microsoft.com/office/officeart/2008/layout/LinedList"/>
    <dgm:cxn modelId="{5A41E5A7-A2DA-4FAC-8DF1-9CF31204DB9E}" type="presParOf" srcId="{769178F1-27AF-40B9-A139-9FD663391996}" destId="{8159612F-D178-4D7C-9CEC-352FC1FA73C9}" srcOrd="0" destOrd="0" presId="urn:microsoft.com/office/officeart/2008/layout/LinedList"/>
    <dgm:cxn modelId="{7D4FBD57-E5EA-4BCB-8AA4-972443AC0767}" type="presParOf" srcId="{769178F1-27AF-40B9-A139-9FD663391996}" destId="{2748B678-8B77-4486-9221-D7AD8CD82137}" srcOrd="1" destOrd="0" presId="urn:microsoft.com/office/officeart/2008/layout/LinedList"/>
    <dgm:cxn modelId="{53B8179F-0039-47D5-9EB5-BE801322B9A9}" type="presParOf" srcId="{769178F1-27AF-40B9-A139-9FD663391996}" destId="{DF02CF00-2657-4208-B8EB-9989F59FDCAC}" srcOrd="2" destOrd="0" presId="urn:microsoft.com/office/officeart/2008/layout/LinedList"/>
    <dgm:cxn modelId="{9DE82A0A-68D9-438F-AC4A-4D4524563549}" type="presParOf" srcId="{07E10C9D-1B5C-45BC-9F8F-081DF2E7CA90}" destId="{D83488B8-E041-43E6-B3C5-516AEEAC3156}" srcOrd="2" destOrd="0" presId="urn:microsoft.com/office/officeart/2008/layout/LinedList"/>
    <dgm:cxn modelId="{15619179-AC78-406B-B4FD-ABE98293BF12}" type="presParOf" srcId="{07E10C9D-1B5C-45BC-9F8F-081DF2E7CA90}" destId="{AEA23FA4-2D12-4F4E-A70F-CDD892002169}" srcOrd="3" destOrd="0" presId="urn:microsoft.com/office/officeart/2008/layout/LinedList"/>
    <dgm:cxn modelId="{588BB37B-CAB4-4920-B4FF-EF4A797EA3BF}" type="presParOf" srcId="{07E10C9D-1B5C-45BC-9F8F-081DF2E7CA90}" destId="{0F9AC4F7-9999-4840-A374-C747AB6F6118}" srcOrd="4" destOrd="0" presId="urn:microsoft.com/office/officeart/2008/layout/LinedList"/>
    <dgm:cxn modelId="{0E3B89CB-1F8E-4920-80C7-9E2F005B1888}" type="presParOf" srcId="{0F9AC4F7-9999-4840-A374-C747AB6F6118}" destId="{2B1D96D3-567A-4B2C-A2DB-5CFB951B4A60}" srcOrd="0" destOrd="0" presId="urn:microsoft.com/office/officeart/2008/layout/LinedList"/>
    <dgm:cxn modelId="{62C4CBED-1964-4CDF-A545-B2D1300A64FA}" type="presParOf" srcId="{0F9AC4F7-9999-4840-A374-C747AB6F6118}" destId="{9E044F2B-C117-4322-B20F-1D7277F2451D}" srcOrd="1" destOrd="0" presId="urn:microsoft.com/office/officeart/2008/layout/LinedList"/>
    <dgm:cxn modelId="{EA3A19F0-D94E-4A00-A542-1B340EDC215E}" type="presParOf" srcId="{0F9AC4F7-9999-4840-A374-C747AB6F6118}" destId="{BCAAC597-CED9-46FD-AC59-C25586E29413}" srcOrd="2" destOrd="0" presId="urn:microsoft.com/office/officeart/2008/layout/LinedList"/>
    <dgm:cxn modelId="{2D25D2E9-3176-4182-B642-A7ACDDA666FD}" type="presParOf" srcId="{07E10C9D-1B5C-45BC-9F8F-081DF2E7CA90}" destId="{8535C77A-64A4-4CC7-9C1C-8F347A4093DB}" srcOrd="5" destOrd="0" presId="urn:microsoft.com/office/officeart/2008/layout/LinedList"/>
    <dgm:cxn modelId="{9B87018E-B6EC-4E5D-B820-BEC4E342E3D7}" type="presParOf" srcId="{07E10C9D-1B5C-45BC-9F8F-081DF2E7CA90}" destId="{93EA51CD-3290-4AE7-849F-D263694B568F}" srcOrd="6" destOrd="0" presId="urn:microsoft.com/office/officeart/2008/layout/LinedList"/>
    <dgm:cxn modelId="{7E81E715-EBD6-4E2F-A79F-652BF933C1C7}" type="presParOf" srcId="{07E10C9D-1B5C-45BC-9F8F-081DF2E7CA90}" destId="{FFA64FD8-11F8-44F2-B23F-3D569771E7B9}" srcOrd="7" destOrd="0" presId="urn:microsoft.com/office/officeart/2008/layout/LinedList"/>
    <dgm:cxn modelId="{DC1A2BAE-9E86-40C5-97AF-78AB1CFBF8A4}" type="presParOf" srcId="{FFA64FD8-11F8-44F2-B23F-3D569771E7B9}" destId="{C0B7C45A-2D2A-4DD7-B90F-78AF376A227C}" srcOrd="0" destOrd="0" presId="urn:microsoft.com/office/officeart/2008/layout/LinedList"/>
    <dgm:cxn modelId="{8ED99EA0-3BD1-414B-BCB0-14160CBEA655}" type="presParOf" srcId="{FFA64FD8-11F8-44F2-B23F-3D569771E7B9}" destId="{2135EF6E-EFA6-41B5-979F-9A2D3CB1FD26}" srcOrd="1" destOrd="0" presId="urn:microsoft.com/office/officeart/2008/layout/LinedList"/>
    <dgm:cxn modelId="{57CBF459-C108-4EF5-95F1-B5B3A50CD6AD}" type="presParOf" srcId="{FFA64FD8-11F8-44F2-B23F-3D569771E7B9}" destId="{9B83E98C-DAFF-4783-B1D1-126D1FCE5AE0}" srcOrd="2" destOrd="0" presId="urn:microsoft.com/office/officeart/2008/layout/LinedList"/>
    <dgm:cxn modelId="{38498C07-EF38-45AC-8FE9-988BD13097F8}" type="presParOf" srcId="{07E10C9D-1B5C-45BC-9F8F-081DF2E7CA90}" destId="{72D330AA-E09D-47B5-83A1-508F4FAC1B59}" srcOrd="8" destOrd="0" presId="urn:microsoft.com/office/officeart/2008/layout/LinedList"/>
    <dgm:cxn modelId="{2460D63C-DF10-458A-B0B9-753EEA1A997E}" type="presParOf" srcId="{07E10C9D-1B5C-45BC-9F8F-081DF2E7CA90}" destId="{3583F8DA-FA96-417F-9E3B-A6483F035B26}" srcOrd="9" destOrd="0" presId="urn:microsoft.com/office/officeart/2008/layout/LinedList"/>
    <dgm:cxn modelId="{6A80CCBF-DC0E-43E0-9113-C71A8B7BAD9B}" type="presParOf" srcId="{07E10C9D-1B5C-45BC-9F8F-081DF2E7CA90}" destId="{02E36016-58EE-4BFA-9549-EC3184101A12}" srcOrd="10" destOrd="0" presId="urn:microsoft.com/office/officeart/2008/layout/LinedList"/>
    <dgm:cxn modelId="{AD1C929D-68B5-4FA9-BA4D-3F697219E11D}" type="presParOf" srcId="{02E36016-58EE-4BFA-9549-EC3184101A12}" destId="{FFA4A2C4-9B11-4978-A6F6-A6BA5CAF71B0}" srcOrd="0" destOrd="0" presId="urn:microsoft.com/office/officeart/2008/layout/LinedList"/>
    <dgm:cxn modelId="{6CFFF0F5-F6C4-40BF-B4A1-092D7E599881}" type="presParOf" srcId="{02E36016-58EE-4BFA-9549-EC3184101A12}" destId="{99B4E6DD-6B66-4412-89C6-9350E2D1D32C}" srcOrd="1" destOrd="0" presId="urn:microsoft.com/office/officeart/2008/layout/LinedList"/>
    <dgm:cxn modelId="{6E3B3955-9718-42D7-876A-1B80C5B31871}" type="presParOf" srcId="{02E36016-58EE-4BFA-9549-EC3184101A12}" destId="{8D0BDB98-1B5C-4A58-8B76-A4D5D5818353}" srcOrd="2" destOrd="0" presId="urn:microsoft.com/office/officeart/2008/layout/LinedList"/>
    <dgm:cxn modelId="{F0F2F344-BB63-4D5C-9911-DF72E28BF647}" type="presParOf" srcId="{07E10C9D-1B5C-45BC-9F8F-081DF2E7CA90}" destId="{5EC03BC5-6AB9-4BE4-9799-7F22ACDA7EBD}" srcOrd="11" destOrd="0" presId="urn:microsoft.com/office/officeart/2008/layout/LinedList"/>
    <dgm:cxn modelId="{27735F8C-57D0-4953-BF8A-A1030B37C482}" type="presParOf" srcId="{07E10C9D-1B5C-45BC-9F8F-081DF2E7CA90}" destId="{1D095530-0598-458C-96ED-DA1E9CC7EB42}"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D2CB9-94B3-4BB4-AD6E-339F612D3E51}">
      <dsp:nvSpPr>
        <dsp:cNvPr id="0" name=""/>
        <dsp:cNvSpPr/>
      </dsp:nvSpPr>
      <dsp:spPr>
        <a:xfrm>
          <a:off x="0" y="0"/>
          <a:ext cx="85324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250350-E17F-4CB6-83BA-1D4FE4D0BB7B}">
      <dsp:nvSpPr>
        <dsp:cNvPr id="0" name=""/>
        <dsp:cNvSpPr/>
      </dsp:nvSpPr>
      <dsp:spPr>
        <a:xfrm>
          <a:off x="0" y="0"/>
          <a:ext cx="1706496" cy="2880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de-DE" sz="3200" kern="1200" dirty="0" err="1" smtClean="0"/>
            <a:t>Labeled</a:t>
          </a:r>
          <a:r>
            <a:rPr lang="de-DE" sz="3200" kern="1200" dirty="0" smtClean="0"/>
            <a:t> Data</a:t>
          </a:r>
          <a:endParaRPr lang="en-US" sz="3200" kern="1200" dirty="0"/>
        </a:p>
      </dsp:txBody>
      <dsp:txXfrm>
        <a:off x="0" y="0"/>
        <a:ext cx="1706496" cy="2880320"/>
      </dsp:txXfrm>
    </dsp:sp>
    <dsp:sp modelId="{A4F65490-42AA-4A0A-9E92-496007A45D48}">
      <dsp:nvSpPr>
        <dsp:cNvPr id="0" name=""/>
        <dsp:cNvSpPr/>
      </dsp:nvSpPr>
      <dsp:spPr>
        <a:xfrm>
          <a:off x="1834483" y="22678"/>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a:t>
          </a:r>
        </a:p>
      </dsp:txBody>
      <dsp:txXfrm>
        <a:off x="1834483" y="22678"/>
        <a:ext cx="6697996" cy="453566"/>
      </dsp:txXfrm>
    </dsp:sp>
    <dsp:sp modelId="{331AF827-2640-4C4D-8C16-D894D1592BD5}">
      <dsp:nvSpPr>
        <dsp:cNvPr id="0" name=""/>
        <dsp:cNvSpPr/>
      </dsp:nvSpPr>
      <dsp:spPr>
        <a:xfrm>
          <a:off x="1706495" y="476244"/>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9BED8F-2E92-459B-946F-F8F67E0A26E2}">
      <dsp:nvSpPr>
        <dsp:cNvPr id="0" name=""/>
        <dsp:cNvSpPr/>
      </dsp:nvSpPr>
      <dsp:spPr>
        <a:xfrm>
          <a:off x="1834483" y="498922"/>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Diet is often part of the problem.	1</a:t>
          </a:r>
        </a:p>
      </dsp:txBody>
      <dsp:txXfrm>
        <a:off x="1834483" y="498922"/>
        <a:ext cx="6697996" cy="453566"/>
      </dsp:txXfrm>
    </dsp:sp>
    <dsp:sp modelId="{762D0634-D434-49B3-BAED-915EDC4C2644}">
      <dsp:nvSpPr>
        <dsp:cNvPr id="0" name=""/>
        <dsp:cNvSpPr/>
      </dsp:nvSpPr>
      <dsp:spPr>
        <a:xfrm>
          <a:off x="1706495" y="952488"/>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E0CF65-F27D-47F8-9D70-A9026C57CB17}">
      <dsp:nvSpPr>
        <dsp:cNvPr id="0" name=""/>
        <dsp:cNvSpPr/>
      </dsp:nvSpPr>
      <dsp:spPr>
        <a:xfrm>
          <a:off x="1834483" y="975166"/>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Get up early in the morning.	0</a:t>
          </a:r>
        </a:p>
      </dsp:txBody>
      <dsp:txXfrm>
        <a:off x="1834483" y="975166"/>
        <a:ext cx="6697996" cy="453566"/>
      </dsp:txXfrm>
    </dsp:sp>
    <dsp:sp modelId="{35117E89-C6FB-4B9D-95E5-3A137FE92F12}">
      <dsp:nvSpPr>
        <dsp:cNvPr id="0" name=""/>
        <dsp:cNvSpPr/>
      </dsp:nvSpPr>
      <dsp:spPr>
        <a:xfrm>
          <a:off x="1706495" y="1428732"/>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DFEC6A-F643-4B07-8618-867DBF955F82}">
      <dsp:nvSpPr>
        <dsp:cNvPr id="0" name=""/>
        <dsp:cNvSpPr/>
      </dsp:nvSpPr>
      <dsp:spPr>
        <a:xfrm>
          <a:off x="1834483" y="1451411"/>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They now have 300 Associate Offices in 25 countries.	0</a:t>
          </a:r>
          <a:endParaRPr lang="en-US" sz="2000" kern="1200" dirty="0"/>
        </a:p>
      </dsp:txBody>
      <dsp:txXfrm>
        <a:off x="1834483" y="1451411"/>
        <a:ext cx="6697996" cy="453566"/>
      </dsp:txXfrm>
    </dsp:sp>
    <dsp:sp modelId="{8D511EE9-FA71-42A9-A436-A0E2C519561B}">
      <dsp:nvSpPr>
        <dsp:cNvPr id="0" name=""/>
        <dsp:cNvSpPr/>
      </dsp:nvSpPr>
      <dsp:spPr>
        <a:xfrm>
          <a:off x="1706495" y="1904977"/>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40FA49-3CA3-4E6F-8033-33616EC3A9A1}">
      <dsp:nvSpPr>
        <dsp:cNvPr id="0" name=""/>
        <dsp:cNvSpPr/>
      </dsp:nvSpPr>
      <dsp:spPr>
        <a:xfrm>
          <a:off x="1834483" y="1927655"/>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ATTEND takes about 30-60 days to become effective.	1</a:t>
          </a:r>
          <a:endParaRPr lang="en-US" sz="2000" kern="1200" dirty="0"/>
        </a:p>
      </dsp:txBody>
      <dsp:txXfrm>
        <a:off x="1834483" y="1927655"/>
        <a:ext cx="6697996" cy="453566"/>
      </dsp:txXfrm>
    </dsp:sp>
    <dsp:sp modelId="{A6EC8294-EFEB-46C2-BCBE-CB874329B1AE}">
      <dsp:nvSpPr>
        <dsp:cNvPr id="0" name=""/>
        <dsp:cNvSpPr/>
      </dsp:nvSpPr>
      <dsp:spPr>
        <a:xfrm>
          <a:off x="1706495" y="2381221"/>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E07A22-84B7-47CE-803B-AD1E4127ABD0}">
      <dsp:nvSpPr>
        <dsp:cNvPr id="0" name=""/>
        <dsp:cNvSpPr/>
      </dsp:nvSpPr>
      <dsp:spPr>
        <a:xfrm>
          <a:off x="1834483" y="2403899"/>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a:t>
          </a:r>
          <a:endParaRPr lang="en-US" sz="2000" kern="1200" dirty="0"/>
        </a:p>
      </dsp:txBody>
      <dsp:txXfrm>
        <a:off x="1834483" y="2403899"/>
        <a:ext cx="6697996" cy="453566"/>
      </dsp:txXfrm>
    </dsp:sp>
    <dsp:sp modelId="{BFD7009F-F443-4701-9309-609876BEF854}">
      <dsp:nvSpPr>
        <dsp:cNvPr id="0" name=""/>
        <dsp:cNvSpPr/>
      </dsp:nvSpPr>
      <dsp:spPr>
        <a:xfrm>
          <a:off x="1706495" y="2857465"/>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7C387-3A56-4349-9EE0-D15265E7957D}">
      <dsp:nvSpPr>
        <dsp:cNvPr id="0" name=""/>
        <dsp:cNvSpPr/>
      </dsp:nvSpPr>
      <dsp:spPr>
        <a:xfrm>
          <a:off x="0" y="0"/>
          <a:ext cx="842285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D6BB48-29D0-498E-BAB0-9759B4FDBA26}">
      <dsp:nvSpPr>
        <dsp:cNvPr id="0" name=""/>
        <dsp:cNvSpPr/>
      </dsp:nvSpPr>
      <dsp:spPr>
        <a:xfrm>
          <a:off x="0" y="0"/>
          <a:ext cx="1684570" cy="2016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a:lnSpc>
              <a:spcPct val="90000"/>
            </a:lnSpc>
            <a:spcBef>
              <a:spcPct val="0"/>
            </a:spcBef>
            <a:spcAft>
              <a:spcPct val="35000"/>
            </a:spcAft>
          </a:pPr>
          <a:r>
            <a:rPr lang="de-DE" sz="2900" kern="1200" dirty="0" smtClean="0"/>
            <a:t>Negative </a:t>
          </a:r>
          <a:r>
            <a:rPr lang="de-DE" sz="2900" kern="1200" dirty="0" err="1" smtClean="0"/>
            <a:t>Example</a:t>
          </a:r>
          <a:endParaRPr lang="en-US" sz="2900" kern="1200" dirty="0"/>
        </a:p>
      </dsp:txBody>
      <dsp:txXfrm>
        <a:off x="0" y="0"/>
        <a:ext cx="1684570" cy="2016224"/>
      </dsp:txXfrm>
    </dsp:sp>
    <dsp:sp modelId="{2748B678-8B77-4486-9221-D7AD8CD82137}">
      <dsp:nvSpPr>
        <dsp:cNvPr id="0" name=""/>
        <dsp:cNvSpPr/>
      </dsp:nvSpPr>
      <dsp:spPr>
        <a:xfrm>
          <a:off x="1810913" y="23701"/>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I don't know.</a:t>
          </a:r>
          <a:endParaRPr lang="en-US" sz="2200" kern="1200" dirty="0"/>
        </a:p>
      </dsp:txBody>
      <dsp:txXfrm>
        <a:off x="1810913" y="23701"/>
        <a:ext cx="6611939" cy="474029"/>
      </dsp:txXfrm>
    </dsp:sp>
    <dsp:sp modelId="{D83488B8-E041-43E6-B3C5-516AEEAC3156}">
      <dsp:nvSpPr>
        <dsp:cNvPr id="0" name=""/>
        <dsp:cNvSpPr/>
      </dsp:nvSpPr>
      <dsp:spPr>
        <a:xfrm>
          <a:off x="1684570" y="497730"/>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044F2B-C117-4322-B20F-1D7277F2451D}">
      <dsp:nvSpPr>
        <dsp:cNvPr id="0" name=""/>
        <dsp:cNvSpPr/>
      </dsp:nvSpPr>
      <dsp:spPr>
        <a:xfrm>
          <a:off x="1810913" y="521432"/>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U.S. History II</a:t>
          </a:r>
          <a:endParaRPr lang="en-US" sz="2200" kern="1200" dirty="0"/>
        </a:p>
      </dsp:txBody>
      <dsp:txXfrm>
        <a:off x="1810913" y="521432"/>
        <a:ext cx="6611939" cy="474029"/>
      </dsp:txXfrm>
    </dsp:sp>
    <dsp:sp modelId="{8535C77A-64A4-4CC7-9C1C-8F347A4093DB}">
      <dsp:nvSpPr>
        <dsp:cNvPr id="0" name=""/>
        <dsp:cNvSpPr/>
      </dsp:nvSpPr>
      <dsp:spPr>
        <a:xfrm>
          <a:off x="1684570" y="995461"/>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35EF6E-EFA6-41B5-979F-9A2D3CB1FD26}">
      <dsp:nvSpPr>
        <dsp:cNvPr id="0" name=""/>
        <dsp:cNvSpPr/>
      </dsp:nvSpPr>
      <dsp:spPr>
        <a:xfrm>
          <a:off x="1810913" y="1019162"/>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Attendance and </a:t>
          </a:r>
          <a:r>
            <a:rPr lang="en-US" sz="2200" kern="1200" dirty="0" err="1" smtClean="0"/>
            <a:t>tardies</a:t>
          </a:r>
          <a:r>
            <a:rPr lang="en-US" sz="2200" kern="1200" dirty="0" smtClean="0"/>
            <a:t>!</a:t>
          </a:r>
          <a:endParaRPr lang="en-US" sz="2200" kern="1200" dirty="0"/>
        </a:p>
      </dsp:txBody>
      <dsp:txXfrm>
        <a:off x="1810913" y="1019162"/>
        <a:ext cx="6611939" cy="474029"/>
      </dsp:txXfrm>
    </dsp:sp>
    <dsp:sp modelId="{72D330AA-E09D-47B5-83A1-508F4FAC1B59}">
      <dsp:nvSpPr>
        <dsp:cNvPr id="0" name=""/>
        <dsp:cNvSpPr/>
      </dsp:nvSpPr>
      <dsp:spPr>
        <a:xfrm>
          <a:off x="1684570" y="1493192"/>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B4E6DD-6B66-4412-89C6-9350E2D1D32C}">
      <dsp:nvSpPr>
        <dsp:cNvPr id="0" name=""/>
        <dsp:cNvSpPr/>
      </dsp:nvSpPr>
      <dsp:spPr>
        <a:xfrm>
          <a:off x="1810913" y="1516893"/>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All-School Assemblies</a:t>
          </a:r>
          <a:endParaRPr lang="en-US" sz="2200" kern="1200" dirty="0"/>
        </a:p>
      </dsp:txBody>
      <dsp:txXfrm>
        <a:off x="1810913" y="1516893"/>
        <a:ext cx="6611939" cy="474029"/>
      </dsp:txXfrm>
    </dsp:sp>
    <dsp:sp modelId="{5EC03BC5-6AB9-4BE4-9799-7F22ACDA7EBD}">
      <dsp:nvSpPr>
        <dsp:cNvPr id="0" name=""/>
        <dsp:cNvSpPr/>
      </dsp:nvSpPr>
      <dsp:spPr>
        <a:xfrm>
          <a:off x="1684570" y="1990922"/>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190500" y="387350"/>
            <a:ext cx="5403850" cy="390525"/>
          </a:xfrm>
          <a:prstGeom prst="rect">
            <a:avLst/>
          </a:prstGeom>
          <a:noFill/>
          <a:ln w="9525">
            <a:noFill/>
            <a:miter lim="800000"/>
            <a:headEnd/>
            <a:tailEnd/>
          </a:ln>
          <a:effectLst/>
        </p:spPr>
        <p:txBody>
          <a:bodyPr vert="horz" wrap="square" lIns="108000" tIns="0" rIns="0" bIns="0" numCol="1" anchor="ctr" anchorCtr="0" compatLnSpc="1">
            <a:prstTxWarp prst="textNoShape">
              <a:avLst/>
            </a:prstTxWarp>
          </a:bodyPr>
          <a:lstStyle>
            <a:lvl1pPr>
              <a:lnSpc>
                <a:spcPts val="1300"/>
              </a:lnSpc>
              <a:defRPr sz="1000" b="1">
                <a:latin typeface="Stafford" pitchFamily="2" charset="0"/>
              </a:defRPr>
            </a:lvl1pPr>
          </a:lstStyle>
          <a:p>
            <a:endParaRPr lang="de-DE"/>
          </a:p>
        </p:txBody>
      </p:sp>
      <p:sp>
        <p:nvSpPr>
          <p:cNvPr id="50179" name="Rectangle 3"/>
          <p:cNvSpPr>
            <a:spLocks noGrp="1" noChangeArrowheads="1"/>
          </p:cNvSpPr>
          <p:nvPr>
            <p:ph type="dt" sz="quarter" idx="1"/>
          </p:nvPr>
        </p:nvSpPr>
        <p:spPr bwMode="auto">
          <a:xfrm>
            <a:off x="190500" y="8567738"/>
            <a:ext cx="1330325"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b="1">
                <a:latin typeface="Stafford" pitchFamily="2" charset="0"/>
              </a:defRPr>
            </a:lvl1pPr>
          </a:lstStyle>
          <a:p>
            <a:fld id="{A32DC80D-291A-4ABB-A78B-0417274A267C}" type="datetime4">
              <a:rPr lang="de-DE"/>
              <a:pPr/>
              <a:t>10. Juli 2018</a:t>
            </a:fld>
            <a:endParaRPr lang="de-DE"/>
          </a:p>
        </p:txBody>
      </p:sp>
      <p:sp>
        <p:nvSpPr>
          <p:cNvPr id="50180" name="Rectangle 4"/>
          <p:cNvSpPr>
            <a:spLocks noGrp="1" noChangeArrowheads="1"/>
          </p:cNvSpPr>
          <p:nvPr>
            <p:ph type="ftr" sz="quarter" idx="2"/>
          </p:nvPr>
        </p:nvSpPr>
        <p:spPr bwMode="auto">
          <a:xfrm>
            <a:off x="1520825" y="8567738"/>
            <a:ext cx="4464050"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b="1">
                <a:latin typeface="Stafford" pitchFamily="2" charset="0"/>
              </a:defRPr>
            </a:lvl1pPr>
          </a:lstStyle>
          <a:p>
            <a:r>
              <a:rPr lang="de-DE"/>
              <a:t>|  </a:t>
            </a:r>
          </a:p>
        </p:txBody>
      </p:sp>
      <p:sp>
        <p:nvSpPr>
          <p:cNvPr id="50181" name="Rectangle 5"/>
          <p:cNvSpPr>
            <a:spLocks noGrp="1" noChangeArrowheads="1"/>
          </p:cNvSpPr>
          <p:nvPr>
            <p:ph type="sldNum" sz="quarter" idx="3"/>
          </p:nvPr>
        </p:nvSpPr>
        <p:spPr bwMode="auto">
          <a:xfrm>
            <a:off x="5999163" y="8567738"/>
            <a:ext cx="669925"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b="1">
                <a:latin typeface="Stafford" pitchFamily="2" charset="0"/>
              </a:defRPr>
            </a:lvl1pPr>
          </a:lstStyle>
          <a:p>
            <a:r>
              <a:rPr lang="de-DE"/>
              <a:t>|  </a:t>
            </a:r>
            <a:fld id="{C7CC2173-B0D1-45F1-9D54-E33B7353DA19}" type="slidenum">
              <a:rPr lang="de-DE"/>
              <a:pPr/>
              <a:t>‹Nr.›</a:t>
            </a:fld>
            <a:endParaRPr lang="de-DE"/>
          </a:p>
        </p:txBody>
      </p:sp>
      <p:pic>
        <p:nvPicPr>
          <p:cNvPr id="50182" name="Picture 6" descr="tud_logo"/>
          <p:cNvPicPr>
            <a:picLocks noChangeAspect="1" noChangeArrowheads="1"/>
          </p:cNvPicPr>
          <p:nvPr/>
        </p:nvPicPr>
        <p:blipFill>
          <a:blip r:embed="rId2" cstate="print"/>
          <a:srcRect/>
          <a:stretch>
            <a:fillRect/>
          </a:stretch>
        </p:blipFill>
        <p:spPr bwMode="auto">
          <a:xfrm>
            <a:off x="5740400" y="360363"/>
            <a:ext cx="928688" cy="417512"/>
          </a:xfrm>
          <a:prstGeom prst="rect">
            <a:avLst/>
          </a:prstGeom>
          <a:noFill/>
        </p:spPr>
      </p:pic>
      <p:sp>
        <p:nvSpPr>
          <p:cNvPr id="50183" name="Rectangle 7"/>
          <p:cNvSpPr>
            <a:spLocks noChangeArrowheads="1"/>
          </p:cNvSpPr>
          <p:nvPr/>
        </p:nvSpPr>
        <p:spPr bwMode="auto">
          <a:xfrm>
            <a:off x="190500" y="179388"/>
            <a:ext cx="6478588" cy="144462"/>
          </a:xfrm>
          <a:prstGeom prst="rect">
            <a:avLst/>
          </a:prstGeom>
          <a:solidFill>
            <a:srgbClr val="B5B5B5"/>
          </a:solidFill>
          <a:ln w="9525">
            <a:noFill/>
            <a:miter lim="800000"/>
            <a:headEnd/>
            <a:tailEnd/>
          </a:ln>
          <a:effectLst/>
        </p:spPr>
        <p:txBody>
          <a:bodyPr wrap="none" anchor="ctr"/>
          <a:lstStyle/>
          <a:p>
            <a:endParaRPr lang="de-DE"/>
          </a:p>
        </p:txBody>
      </p:sp>
      <p:sp>
        <p:nvSpPr>
          <p:cNvPr id="50184" name="Line 8"/>
          <p:cNvSpPr>
            <a:spLocks noChangeShapeType="1"/>
          </p:cNvSpPr>
          <p:nvPr/>
        </p:nvSpPr>
        <p:spPr bwMode="auto">
          <a:xfrm>
            <a:off x="190500" y="360363"/>
            <a:ext cx="6478588" cy="0"/>
          </a:xfrm>
          <a:prstGeom prst="line">
            <a:avLst/>
          </a:prstGeom>
          <a:noFill/>
          <a:ln w="15240">
            <a:solidFill>
              <a:schemeClr val="tx1"/>
            </a:solidFill>
            <a:round/>
            <a:headEnd/>
            <a:tailEnd/>
          </a:ln>
          <a:effectLst/>
        </p:spPr>
        <p:txBody>
          <a:bodyPr/>
          <a:lstStyle/>
          <a:p>
            <a:endParaRPr lang="de-DE"/>
          </a:p>
        </p:txBody>
      </p:sp>
      <p:sp>
        <p:nvSpPr>
          <p:cNvPr id="50185" name="Line 9"/>
          <p:cNvSpPr>
            <a:spLocks noChangeShapeType="1"/>
          </p:cNvSpPr>
          <p:nvPr/>
        </p:nvSpPr>
        <p:spPr bwMode="auto">
          <a:xfrm>
            <a:off x="190500" y="8496300"/>
            <a:ext cx="6478588" cy="0"/>
          </a:xfrm>
          <a:prstGeom prst="line">
            <a:avLst/>
          </a:prstGeom>
          <a:noFill/>
          <a:ln w="7620">
            <a:solidFill>
              <a:schemeClr val="tx1"/>
            </a:solidFill>
            <a:round/>
            <a:headEnd/>
            <a:tailEnd/>
          </a:ln>
          <a:effectLst/>
        </p:spPr>
        <p:txBody>
          <a:bodyPr/>
          <a:lstStyle/>
          <a:p>
            <a:endParaRPr lang="de-DE"/>
          </a:p>
        </p:txBody>
      </p:sp>
      <p:sp>
        <p:nvSpPr>
          <p:cNvPr id="50186" name="Line 10"/>
          <p:cNvSpPr>
            <a:spLocks noChangeShapeType="1"/>
          </p:cNvSpPr>
          <p:nvPr/>
        </p:nvSpPr>
        <p:spPr bwMode="auto">
          <a:xfrm>
            <a:off x="188913" y="777875"/>
            <a:ext cx="6478587" cy="0"/>
          </a:xfrm>
          <a:prstGeom prst="line">
            <a:avLst/>
          </a:prstGeom>
          <a:noFill/>
          <a:ln w="7620">
            <a:solidFill>
              <a:schemeClr val="tx1"/>
            </a:solidFill>
            <a:round/>
            <a:headEnd/>
            <a:tailEnd/>
          </a:ln>
          <a:effectLst/>
        </p:spPr>
        <p:txBody>
          <a:bodyPr/>
          <a:lstStyle/>
          <a:p>
            <a:endParaRPr lang="de-DE"/>
          </a:p>
        </p:txBody>
      </p:sp>
    </p:spTree>
    <p:extLst>
      <p:ext uri="{BB962C8B-B14F-4D97-AF65-F5344CB8AC3E}">
        <p14:creationId xmlns:p14="http://schemas.microsoft.com/office/powerpoint/2010/main" val="3345007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85" name="Picture 13" descr="tud_logo"/>
          <p:cNvPicPr>
            <a:picLocks noChangeAspect="1" noChangeArrowheads="1"/>
          </p:cNvPicPr>
          <p:nvPr/>
        </p:nvPicPr>
        <p:blipFill>
          <a:blip r:embed="rId2"/>
          <a:srcRect/>
          <a:stretch>
            <a:fillRect/>
          </a:stretch>
        </p:blipFill>
        <p:spPr bwMode="auto">
          <a:xfrm>
            <a:off x="5732463" y="360363"/>
            <a:ext cx="935037" cy="420687"/>
          </a:xfrm>
          <a:prstGeom prst="rect">
            <a:avLst/>
          </a:prstGeom>
          <a:noFill/>
        </p:spPr>
      </p:pic>
      <p:sp>
        <p:nvSpPr>
          <p:cNvPr id="3075" name="Rectangle 3"/>
          <p:cNvSpPr>
            <a:spLocks noGrp="1" noChangeArrowheads="1"/>
          </p:cNvSpPr>
          <p:nvPr>
            <p:ph type="dt" idx="1"/>
          </p:nvPr>
        </p:nvSpPr>
        <p:spPr bwMode="auto">
          <a:xfrm>
            <a:off x="188913" y="8685213"/>
            <a:ext cx="161925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nSpc>
                <a:spcPts val="1300"/>
              </a:lnSpc>
              <a:defRPr sz="1000">
                <a:latin typeface="Stafford" pitchFamily="2" charset="0"/>
              </a:defRPr>
            </a:lvl1pPr>
          </a:lstStyle>
          <a:p>
            <a:fld id="{065B079B-E513-489A-8A1B-D7C78493EA86}" type="datetime4">
              <a:rPr lang="de-DE"/>
              <a:pPr/>
              <a:t>10. Juli 2018</a:t>
            </a:fld>
            <a:endParaRPr lang="de-DE"/>
          </a:p>
        </p:txBody>
      </p:sp>
      <p:sp>
        <p:nvSpPr>
          <p:cNvPr id="3076" name="Rectangle 4"/>
          <p:cNvSpPr>
            <a:spLocks noGrp="1" noRot="1" noChangeAspect="1" noChangeArrowheads="1" noTextEdit="1"/>
          </p:cNvSpPr>
          <p:nvPr>
            <p:ph type="sldImg" idx="2"/>
          </p:nvPr>
        </p:nvSpPr>
        <p:spPr bwMode="auto">
          <a:xfrm>
            <a:off x="1322388" y="923925"/>
            <a:ext cx="4194175" cy="30718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190500" y="4284663"/>
            <a:ext cx="6477000" cy="4283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3078" name="Rectangle 6"/>
          <p:cNvSpPr>
            <a:spLocks noGrp="1" noChangeArrowheads="1"/>
          </p:cNvSpPr>
          <p:nvPr>
            <p:ph type="ftr" sz="quarter" idx="4"/>
          </p:nvPr>
        </p:nvSpPr>
        <p:spPr bwMode="auto">
          <a:xfrm>
            <a:off x="1808163" y="8685213"/>
            <a:ext cx="4105275"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nSpc>
                <a:spcPts val="1300"/>
              </a:lnSpc>
              <a:defRPr sz="1000">
                <a:latin typeface="Stafford" pitchFamily="2" charset="0"/>
              </a:defRPr>
            </a:lvl1pPr>
          </a:lstStyle>
          <a:p>
            <a:r>
              <a:rPr lang="de-DE"/>
              <a:t>|  </a:t>
            </a:r>
          </a:p>
        </p:txBody>
      </p:sp>
      <p:sp>
        <p:nvSpPr>
          <p:cNvPr id="3079" name="Rectangle 7"/>
          <p:cNvSpPr>
            <a:spLocks noGrp="1" noChangeArrowheads="1"/>
          </p:cNvSpPr>
          <p:nvPr>
            <p:ph type="sldNum" sz="quarter" idx="5"/>
          </p:nvPr>
        </p:nvSpPr>
        <p:spPr bwMode="auto">
          <a:xfrm>
            <a:off x="5913438" y="8685213"/>
            <a:ext cx="942975"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lnSpc>
                <a:spcPts val="1300"/>
              </a:lnSpc>
              <a:defRPr sz="1000">
                <a:latin typeface="Stafford" pitchFamily="2" charset="0"/>
              </a:defRPr>
            </a:lvl1pPr>
          </a:lstStyle>
          <a:p>
            <a:r>
              <a:rPr lang="de-DE"/>
              <a:t>|  </a:t>
            </a:r>
            <a:fld id="{C36AA9A4-5D0B-4134-89A6-D8B9DAA4F25C}" type="slidenum">
              <a:rPr lang="de-DE"/>
              <a:pPr/>
              <a:t>‹Nr.›</a:t>
            </a:fld>
            <a:endParaRPr lang="de-DE"/>
          </a:p>
        </p:txBody>
      </p:sp>
      <p:sp>
        <p:nvSpPr>
          <p:cNvPr id="3080" name="Rectangle 8"/>
          <p:cNvSpPr>
            <a:spLocks noChangeArrowheads="1"/>
          </p:cNvSpPr>
          <p:nvPr/>
        </p:nvSpPr>
        <p:spPr bwMode="auto">
          <a:xfrm>
            <a:off x="190500" y="387350"/>
            <a:ext cx="5403850" cy="393700"/>
          </a:xfrm>
          <a:prstGeom prst="rect">
            <a:avLst/>
          </a:prstGeom>
          <a:noFill/>
          <a:ln w="9525">
            <a:noFill/>
            <a:miter lim="800000"/>
            <a:headEnd/>
            <a:tailEnd/>
          </a:ln>
          <a:effectLst/>
        </p:spPr>
        <p:txBody>
          <a:bodyPr lIns="108000" tIns="0" rIns="0" bIns="0" anchor="ctr"/>
          <a:lstStyle/>
          <a:p>
            <a:pPr>
              <a:lnSpc>
                <a:spcPts val="1300"/>
              </a:lnSpc>
            </a:pPr>
            <a:endParaRPr lang="de-DE" sz="1000" b="1">
              <a:latin typeface="Stafford" pitchFamily="2" charset="0"/>
            </a:endParaRPr>
          </a:p>
        </p:txBody>
      </p:sp>
      <p:sp>
        <p:nvSpPr>
          <p:cNvPr id="3081" name="Rectangle 9"/>
          <p:cNvSpPr>
            <a:spLocks noChangeArrowheads="1"/>
          </p:cNvSpPr>
          <p:nvPr/>
        </p:nvSpPr>
        <p:spPr bwMode="auto">
          <a:xfrm>
            <a:off x="190500" y="179388"/>
            <a:ext cx="6478588" cy="144462"/>
          </a:xfrm>
          <a:prstGeom prst="rect">
            <a:avLst/>
          </a:prstGeom>
          <a:solidFill>
            <a:srgbClr val="B5B5B5"/>
          </a:solidFill>
          <a:ln w="9525">
            <a:noFill/>
            <a:miter lim="800000"/>
            <a:headEnd/>
            <a:tailEnd/>
          </a:ln>
          <a:effectLst/>
        </p:spPr>
        <p:txBody>
          <a:bodyPr wrap="none" anchor="ctr"/>
          <a:lstStyle/>
          <a:p>
            <a:endParaRPr lang="de-DE"/>
          </a:p>
        </p:txBody>
      </p:sp>
      <p:sp>
        <p:nvSpPr>
          <p:cNvPr id="3082" name="Line 10"/>
          <p:cNvSpPr>
            <a:spLocks noChangeShapeType="1"/>
          </p:cNvSpPr>
          <p:nvPr/>
        </p:nvSpPr>
        <p:spPr bwMode="auto">
          <a:xfrm>
            <a:off x="190500" y="360363"/>
            <a:ext cx="6478588" cy="0"/>
          </a:xfrm>
          <a:prstGeom prst="line">
            <a:avLst/>
          </a:prstGeom>
          <a:noFill/>
          <a:ln w="15240">
            <a:solidFill>
              <a:schemeClr val="tx1"/>
            </a:solidFill>
            <a:round/>
            <a:headEnd/>
            <a:tailEnd/>
          </a:ln>
          <a:effectLst/>
        </p:spPr>
        <p:txBody>
          <a:bodyPr/>
          <a:lstStyle/>
          <a:p>
            <a:endParaRPr lang="de-DE"/>
          </a:p>
        </p:txBody>
      </p:sp>
      <p:sp>
        <p:nvSpPr>
          <p:cNvPr id="3083" name="Line 11"/>
          <p:cNvSpPr>
            <a:spLocks noChangeShapeType="1"/>
          </p:cNvSpPr>
          <p:nvPr/>
        </p:nvSpPr>
        <p:spPr bwMode="auto">
          <a:xfrm>
            <a:off x="190500" y="781050"/>
            <a:ext cx="6478588" cy="0"/>
          </a:xfrm>
          <a:prstGeom prst="line">
            <a:avLst/>
          </a:prstGeom>
          <a:noFill/>
          <a:ln w="7620">
            <a:solidFill>
              <a:schemeClr val="tx1"/>
            </a:solidFill>
            <a:round/>
            <a:headEnd/>
            <a:tailEnd/>
          </a:ln>
          <a:effectLst/>
        </p:spPr>
        <p:txBody>
          <a:bodyPr/>
          <a:lstStyle/>
          <a:p>
            <a:endParaRPr lang="de-DE"/>
          </a:p>
        </p:txBody>
      </p:sp>
      <p:sp>
        <p:nvSpPr>
          <p:cNvPr id="3084" name="Line 12"/>
          <p:cNvSpPr>
            <a:spLocks noChangeShapeType="1"/>
          </p:cNvSpPr>
          <p:nvPr/>
        </p:nvSpPr>
        <p:spPr bwMode="auto">
          <a:xfrm>
            <a:off x="190500" y="8685213"/>
            <a:ext cx="6478588" cy="0"/>
          </a:xfrm>
          <a:prstGeom prst="line">
            <a:avLst/>
          </a:prstGeom>
          <a:noFill/>
          <a:ln w="7620">
            <a:solidFill>
              <a:schemeClr val="tx1"/>
            </a:solidFill>
            <a:round/>
            <a:headEnd/>
            <a:tailEnd/>
          </a:ln>
          <a:effectLst/>
        </p:spPr>
        <p:txBody>
          <a:bodyPr/>
          <a:lstStyle/>
          <a:p>
            <a:endParaRPr lang="de-DE"/>
          </a:p>
        </p:txBody>
      </p:sp>
      <p:sp>
        <p:nvSpPr>
          <p:cNvPr id="3086" name="Line 14"/>
          <p:cNvSpPr>
            <a:spLocks noChangeShapeType="1"/>
          </p:cNvSpPr>
          <p:nvPr/>
        </p:nvSpPr>
        <p:spPr bwMode="auto">
          <a:xfrm>
            <a:off x="188913" y="4103688"/>
            <a:ext cx="6478587" cy="0"/>
          </a:xfrm>
          <a:prstGeom prst="line">
            <a:avLst/>
          </a:prstGeom>
          <a:noFill/>
          <a:ln w="7620">
            <a:solidFill>
              <a:schemeClr val="tx1"/>
            </a:solidFill>
            <a:round/>
            <a:headEnd/>
            <a:tailEnd/>
          </a:ln>
          <a:effectLst/>
        </p:spPr>
        <p:txBody>
          <a:bodyPr/>
          <a:lstStyle/>
          <a:p>
            <a:endParaRPr lang="de-DE"/>
          </a:p>
        </p:txBody>
      </p:sp>
    </p:spTree>
    <p:extLst>
      <p:ext uri="{BB962C8B-B14F-4D97-AF65-F5344CB8AC3E}">
        <p14:creationId xmlns:p14="http://schemas.microsoft.com/office/powerpoint/2010/main" val="516787406"/>
      </p:ext>
    </p:extLst>
  </p:cSld>
  <p:clrMap bg1="lt1" tx1="dk1" bg2="lt2" tx2="dk2" accent1="accent1" accent2="accent2" accent3="accent3" accent4="accent4" accent5="accent5" accent6="accent6" hlink="hlink" folHlink="folHlink"/>
  <p:hf hdr="0"/>
  <p:notesStyle>
    <a:lvl1pPr algn="l" rtl="0" fontAlgn="base">
      <a:spcBef>
        <a:spcPct val="10000"/>
      </a:spcBef>
      <a:spcAft>
        <a:spcPct val="0"/>
      </a:spcAft>
      <a:defRPr sz="1200" kern="1200">
        <a:solidFill>
          <a:schemeClr val="tx1"/>
        </a:solidFill>
        <a:latin typeface="Bitstream Charter" pitchFamily="2" charset="0"/>
        <a:ea typeface="+mn-ea"/>
        <a:cs typeface="+mn-cs"/>
      </a:defRPr>
    </a:lvl1pPr>
    <a:lvl2pPr marL="457200" algn="l" rtl="0" fontAlgn="base">
      <a:spcBef>
        <a:spcPct val="10000"/>
      </a:spcBef>
      <a:spcAft>
        <a:spcPct val="0"/>
      </a:spcAft>
      <a:defRPr sz="1200" kern="1200">
        <a:solidFill>
          <a:schemeClr val="tx1"/>
        </a:solidFill>
        <a:latin typeface="Bitstream Charter" pitchFamily="2" charset="0"/>
        <a:ea typeface="+mn-ea"/>
        <a:cs typeface="+mn-cs"/>
      </a:defRPr>
    </a:lvl2pPr>
    <a:lvl3pPr marL="914400" algn="l" rtl="0" fontAlgn="base">
      <a:spcBef>
        <a:spcPct val="10000"/>
      </a:spcBef>
      <a:spcAft>
        <a:spcPct val="0"/>
      </a:spcAft>
      <a:defRPr sz="1200" kern="1200">
        <a:solidFill>
          <a:schemeClr val="tx1"/>
        </a:solidFill>
        <a:latin typeface="Bitstream Charter" pitchFamily="2" charset="0"/>
        <a:ea typeface="+mn-ea"/>
        <a:cs typeface="+mn-cs"/>
      </a:defRPr>
    </a:lvl3pPr>
    <a:lvl4pPr marL="1371600" algn="l" rtl="0" fontAlgn="base">
      <a:spcBef>
        <a:spcPct val="10000"/>
      </a:spcBef>
      <a:spcAft>
        <a:spcPct val="0"/>
      </a:spcAft>
      <a:defRPr sz="1200" kern="1200">
        <a:solidFill>
          <a:schemeClr val="tx1"/>
        </a:solidFill>
        <a:latin typeface="Bitstream Charter" pitchFamily="2" charset="0"/>
        <a:ea typeface="+mn-ea"/>
        <a:cs typeface="+mn-cs"/>
      </a:defRPr>
    </a:lvl4pPr>
    <a:lvl5pPr marL="1828800" algn="l" rtl="0" fontAlgn="base">
      <a:spcBef>
        <a:spcPct val="10000"/>
      </a:spcBef>
      <a:spcAft>
        <a:spcPct val="0"/>
      </a:spcAft>
      <a:defRPr sz="1200" kern="1200">
        <a:solidFill>
          <a:schemeClr val="tx1"/>
        </a:solidFill>
        <a:latin typeface="Bitstream Charter"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normAutofit/>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10. Juli 2018</a:t>
            </a:fld>
            <a:endParaRPr lang="de-DE"/>
          </a:p>
        </p:txBody>
      </p:sp>
      <p:sp>
        <p:nvSpPr>
          <p:cNvPr id="5" name="Fußzeilenplatzhalter 4"/>
          <p:cNvSpPr>
            <a:spLocks noGrp="1"/>
          </p:cNvSpPr>
          <p:nvPr>
            <p:ph type="ftr" sz="quarter" idx="11"/>
          </p:nvPr>
        </p:nvSpPr>
        <p:spPr/>
        <p:txBody>
          <a:bodyPr/>
          <a:lstStyle/>
          <a:p>
            <a:r>
              <a:rPr lang="de-DE" smtClean="0"/>
              <a:t>|  </a:t>
            </a:r>
            <a:endParaRPr lang="de-DE"/>
          </a:p>
        </p:txBody>
      </p:sp>
      <p:sp>
        <p:nvSpPr>
          <p:cNvPr id="6" name="Foliennummernplatzhalter 5"/>
          <p:cNvSpPr>
            <a:spLocks noGrp="1"/>
          </p:cNvSpPr>
          <p:nvPr>
            <p:ph type="sldNum" sz="quarter" idx="12"/>
          </p:nvPr>
        </p:nvSpPr>
        <p:spPr/>
        <p:txBody>
          <a:bodyPr/>
          <a:lstStyle/>
          <a:p>
            <a:r>
              <a:rPr lang="de-DE" smtClean="0"/>
              <a:t>|  </a:t>
            </a:r>
            <a:fld id="{C36AA9A4-5D0B-4134-89A6-D8B9DAA4F25C}" type="slidenum">
              <a:rPr lang="de-DE" smtClean="0"/>
              <a:pPr/>
              <a:t>1</a:t>
            </a:fld>
            <a:endParaRPr lang="de-DE"/>
          </a:p>
        </p:txBody>
      </p:sp>
    </p:spTree>
    <p:extLst>
      <p:ext uri="{BB962C8B-B14F-4D97-AF65-F5344CB8AC3E}">
        <p14:creationId xmlns:p14="http://schemas.microsoft.com/office/powerpoint/2010/main" val="263195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de-DE" dirty="0" err="1" smtClean="0"/>
              <a:t>Luhn</a:t>
            </a:r>
            <a:r>
              <a:rPr lang="de-DE" dirty="0" smtClean="0"/>
              <a:t>:</a:t>
            </a:r>
            <a:r>
              <a:rPr lang="de-DE" baseline="0" dirty="0" smtClean="0"/>
              <a:t> um so mehr wichtige Wörter in einem Satz, desto wichtiger für Zusammenfassung </a:t>
            </a:r>
            <a:endParaRPr lang="de-DE" dirty="0" smtClean="0"/>
          </a:p>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10. Juli 2018</a:t>
            </a:fld>
            <a:endParaRPr lang="de-DE"/>
          </a:p>
        </p:txBody>
      </p:sp>
      <p:sp>
        <p:nvSpPr>
          <p:cNvPr id="5" name="Fußzeilenplatzhalter 4"/>
          <p:cNvSpPr>
            <a:spLocks noGrp="1"/>
          </p:cNvSpPr>
          <p:nvPr>
            <p:ph type="ftr" sz="quarter" idx="11"/>
          </p:nvPr>
        </p:nvSpPr>
        <p:spPr/>
        <p:txBody>
          <a:bodyPr/>
          <a:lstStyle/>
          <a:p>
            <a:r>
              <a:rPr lang="de-DE" smtClean="0"/>
              <a:t>|  </a:t>
            </a:r>
            <a:endParaRPr lang="de-DE"/>
          </a:p>
        </p:txBody>
      </p:sp>
      <p:sp>
        <p:nvSpPr>
          <p:cNvPr id="6" name="Foliennummernplatzhalter 5"/>
          <p:cNvSpPr>
            <a:spLocks noGrp="1"/>
          </p:cNvSpPr>
          <p:nvPr>
            <p:ph type="sldNum" sz="quarter" idx="12"/>
          </p:nvPr>
        </p:nvSpPr>
        <p:spPr/>
        <p:txBody>
          <a:bodyPr/>
          <a:lstStyle/>
          <a:p>
            <a:r>
              <a:rPr lang="de-DE" smtClean="0"/>
              <a:t>|  </a:t>
            </a:r>
            <a:fld id="{C36AA9A4-5D0B-4134-89A6-D8B9DAA4F25C}" type="slidenum">
              <a:rPr lang="de-DE" smtClean="0"/>
              <a:pPr/>
              <a:t>24</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pPr lvl="1"/>
            <a:r>
              <a:rPr lang="de-DE" dirty="0" smtClean="0"/>
              <a:t>Original </a:t>
            </a:r>
            <a:r>
              <a:rPr lang="de-DE" dirty="0" err="1" smtClean="0"/>
              <a:t>TextRank</a:t>
            </a:r>
            <a:r>
              <a:rPr lang="de-DE" dirty="0" smtClean="0"/>
              <a:t> </a:t>
            </a:r>
            <a:r>
              <a:rPr lang="de-DE" dirty="0" err="1" smtClean="0"/>
              <a:t>calculates</a:t>
            </a:r>
            <a:r>
              <a:rPr lang="de-DE" dirty="0" smtClean="0"/>
              <a:t> </a:t>
            </a:r>
            <a:r>
              <a:rPr lang="de-DE" dirty="0" err="1" smtClean="0"/>
              <a:t>similarity</a:t>
            </a:r>
            <a:r>
              <a:rPr lang="de-DE" dirty="0" smtClean="0"/>
              <a:t> </a:t>
            </a:r>
            <a:r>
              <a:rPr lang="de-DE" dirty="0" err="1" smtClean="0"/>
              <a:t>between</a:t>
            </a:r>
            <a:r>
              <a:rPr lang="de-DE" dirty="0" smtClean="0"/>
              <a:t> </a:t>
            </a:r>
            <a:r>
              <a:rPr lang="de-DE" dirty="0" err="1" smtClean="0"/>
              <a:t>sentences</a:t>
            </a:r>
            <a:r>
              <a:rPr lang="de-DE" dirty="0" smtClean="0"/>
              <a:t> </a:t>
            </a:r>
            <a:r>
              <a:rPr lang="de-DE" dirty="0" err="1" smtClean="0"/>
              <a:t>based</a:t>
            </a:r>
            <a:r>
              <a:rPr lang="de-DE" dirty="0" smtClean="0"/>
              <a:t> on </a:t>
            </a:r>
            <a:r>
              <a:rPr lang="de-DE" dirty="0" err="1" smtClean="0"/>
              <a:t>common</a:t>
            </a:r>
            <a:r>
              <a:rPr lang="de-DE" dirty="0" smtClean="0"/>
              <a:t> </a:t>
            </a:r>
            <a:r>
              <a:rPr lang="de-DE" dirty="0" err="1" smtClean="0"/>
              <a:t>words</a:t>
            </a:r>
            <a:r>
              <a:rPr lang="de-DE" dirty="0" smtClean="0"/>
              <a:t> </a:t>
            </a:r>
          </a:p>
          <a:p>
            <a:pPr lvl="1"/>
            <a:r>
              <a:rPr lang="de-DE" dirty="0" smtClean="0"/>
              <a:t>plus </a:t>
            </a:r>
            <a:r>
              <a:rPr lang="de-DE" dirty="0" err="1" smtClean="0"/>
              <a:t>divided</a:t>
            </a:r>
            <a:r>
              <a:rPr lang="de-DE" baseline="0" dirty="0" smtClean="0"/>
              <a:t> </a:t>
            </a:r>
            <a:r>
              <a:rPr lang="de-DE" baseline="0" dirty="0" err="1" smtClean="0"/>
              <a:t>by</a:t>
            </a:r>
            <a:r>
              <a:rPr lang="de-DE" baseline="0" dirty="0" smtClean="0"/>
              <a:t> </a:t>
            </a:r>
            <a:r>
              <a:rPr lang="de-DE" baseline="0" dirty="0" err="1" smtClean="0"/>
              <a:t>length</a:t>
            </a:r>
            <a:r>
              <a:rPr lang="de-DE" baseline="0" dirty="0" smtClean="0"/>
              <a:t> -&gt; </a:t>
            </a:r>
            <a:r>
              <a:rPr lang="de-DE" baseline="0" dirty="0" err="1" smtClean="0"/>
              <a:t>no</a:t>
            </a:r>
            <a:r>
              <a:rPr lang="de-DE" baseline="0" dirty="0" smtClean="0"/>
              <a:t> </a:t>
            </a:r>
            <a:r>
              <a:rPr lang="de-DE" baseline="0" dirty="0" err="1" smtClean="0"/>
              <a:t>promotion</a:t>
            </a:r>
            <a:r>
              <a:rPr lang="de-DE" baseline="0" dirty="0" smtClean="0"/>
              <a:t> </a:t>
            </a:r>
            <a:r>
              <a:rPr lang="de-DE" baseline="0" dirty="0" err="1" smtClean="0"/>
              <a:t>of</a:t>
            </a:r>
            <a:r>
              <a:rPr lang="de-DE" baseline="0" dirty="0" smtClean="0"/>
              <a:t> </a:t>
            </a:r>
            <a:r>
              <a:rPr lang="de-DE" baseline="0" dirty="0" err="1" smtClean="0"/>
              <a:t>long</a:t>
            </a:r>
            <a:r>
              <a:rPr lang="de-DE" baseline="0" dirty="0" smtClean="0"/>
              <a:t> </a:t>
            </a:r>
            <a:r>
              <a:rPr lang="de-DE" baseline="0" dirty="0" err="1" smtClean="0"/>
              <a:t>sentences</a:t>
            </a:r>
            <a:endParaRPr lang="de-DE" baseline="0" dirty="0" smtClean="0"/>
          </a:p>
          <a:p>
            <a:pPr lvl="1"/>
            <a:r>
              <a:rPr lang="de-DE" baseline="0" dirty="0" err="1" smtClean="0"/>
              <a:t>Optimization</a:t>
            </a:r>
            <a:r>
              <a:rPr lang="de-DE" baseline="0" dirty="0" smtClean="0"/>
              <a:t>: </a:t>
            </a:r>
            <a:r>
              <a:rPr lang="de-DE" baseline="0" dirty="0" err="1" smtClean="0"/>
              <a:t>similarity</a:t>
            </a:r>
            <a:r>
              <a:rPr lang="de-DE" baseline="0" dirty="0" smtClean="0"/>
              <a:t> </a:t>
            </a:r>
            <a:r>
              <a:rPr lang="de-DE" baseline="0" dirty="0" err="1" smtClean="0"/>
              <a:t>by</a:t>
            </a:r>
            <a:r>
              <a:rPr lang="de-DE" baseline="0" dirty="0" smtClean="0"/>
              <a:t> BM25</a:t>
            </a:r>
            <a:endParaRPr lang="de-DE" dirty="0" smtClean="0"/>
          </a:p>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10. Juli 2018</a:t>
            </a:fld>
            <a:endParaRPr lang="de-DE"/>
          </a:p>
        </p:txBody>
      </p:sp>
      <p:sp>
        <p:nvSpPr>
          <p:cNvPr id="5" name="Fußzeilenplatzhalter 4"/>
          <p:cNvSpPr>
            <a:spLocks noGrp="1"/>
          </p:cNvSpPr>
          <p:nvPr>
            <p:ph type="ftr" sz="quarter" idx="11"/>
          </p:nvPr>
        </p:nvSpPr>
        <p:spPr/>
        <p:txBody>
          <a:bodyPr/>
          <a:lstStyle/>
          <a:p>
            <a:r>
              <a:rPr lang="de-DE" smtClean="0"/>
              <a:t>|  </a:t>
            </a:r>
            <a:endParaRPr lang="de-DE"/>
          </a:p>
        </p:txBody>
      </p:sp>
      <p:sp>
        <p:nvSpPr>
          <p:cNvPr id="6" name="Foliennummernplatzhalter 5"/>
          <p:cNvSpPr>
            <a:spLocks noGrp="1"/>
          </p:cNvSpPr>
          <p:nvPr>
            <p:ph type="sldNum" sz="quarter" idx="12"/>
          </p:nvPr>
        </p:nvSpPr>
        <p:spPr/>
        <p:txBody>
          <a:bodyPr/>
          <a:lstStyle/>
          <a:p>
            <a:r>
              <a:rPr lang="de-DE" smtClean="0"/>
              <a:t>|  </a:t>
            </a:r>
            <a:fld id="{C36AA9A4-5D0B-4134-89A6-D8B9DAA4F25C}" type="slidenum">
              <a:rPr lang="de-DE" smtClean="0"/>
              <a:pPr/>
              <a:t>25</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10. Juli 2018</a:t>
            </a:fld>
            <a:endParaRPr lang="de-DE"/>
          </a:p>
        </p:txBody>
      </p:sp>
      <p:sp>
        <p:nvSpPr>
          <p:cNvPr id="5" name="Fußzeilenplatzhalter 4"/>
          <p:cNvSpPr>
            <a:spLocks noGrp="1"/>
          </p:cNvSpPr>
          <p:nvPr>
            <p:ph type="ftr" sz="quarter" idx="11"/>
          </p:nvPr>
        </p:nvSpPr>
        <p:spPr/>
        <p:txBody>
          <a:bodyPr/>
          <a:lstStyle/>
          <a:p>
            <a:r>
              <a:rPr lang="de-DE" smtClean="0"/>
              <a:t>|  </a:t>
            </a:r>
            <a:endParaRPr lang="de-DE"/>
          </a:p>
        </p:txBody>
      </p:sp>
      <p:sp>
        <p:nvSpPr>
          <p:cNvPr id="6" name="Foliennummernplatzhalter 5"/>
          <p:cNvSpPr>
            <a:spLocks noGrp="1"/>
          </p:cNvSpPr>
          <p:nvPr>
            <p:ph type="sldNum" sz="quarter" idx="12"/>
          </p:nvPr>
        </p:nvSpPr>
        <p:spPr/>
        <p:txBody>
          <a:bodyPr/>
          <a:lstStyle/>
          <a:p>
            <a:r>
              <a:rPr lang="de-DE" smtClean="0"/>
              <a:t>|  </a:t>
            </a:r>
            <a:fld id="{C36AA9A4-5D0B-4134-89A6-D8B9DAA4F25C}" type="slidenum">
              <a:rPr lang="de-DE" smtClean="0"/>
              <a:pPr/>
              <a:t>26</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r>
              <a:rPr lang="de-DE" dirty="0" err="1" smtClean="0"/>
              <a:t>Would</a:t>
            </a:r>
            <a:r>
              <a:rPr lang="de-DE" dirty="0" smtClean="0"/>
              <a:t> </a:t>
            </a:r>
            <a:r>
              <a:rPr lang="de-DE" dirty="0" err="1" smtClean="0"/>
              <a:t>have</a:t>
            </a:r>
            <a:r>
              <a:rPr lang="de-DE" dirty="0" smtClean="0"/>
              <a:t> </a:t>
            </a:r>
            <a:r>
              <a:rPr lang="de-DE" dirty="0" err="1" smtClean="0"/>
              <a:t>maybe</a:t>
            </a:r>
            <a:r>
              <a:rPr lang="de-DE" baseline="0" dirty="0" smtClean="0"/>
              <a:t> </a:t>
            </a:r>
            <a:r>
              <a:rPr lang="de-DE" baseline="0" dirty="0" err="1" smtClean="0"/>
              <a:t>been</a:t>
            </a:r>
            <a:r>
              <a:rPr lang="de-DE" baseline="0" dirty="0" smtClean="0"/>
              <a:t> </a:t>
            </a:r>
            <a:r>
              <a:rPr lang="de-DE" baseline="0" dirty="0" err="1" smtClean="0"/>
              <a:t>better</a:t>
            </a:r>
            <a:r>
              <a:rPr lang="de-DE" baseline="0" dirty="0" smtClean="0"/>
              <a:t> </a:t>
            </a:r>
            <a:r>
              <a:rPr lang="de-DE" baseline="0" dirty="0" err="1" smtClean="0"/>
              <a:t>to</a:t>
            </a:r>
            <a:r>
              <a:rPr lang="de-DE" baseline="0" dirty="0" smtClean="0"/>
              <a:t> </a:t>
            </a:r>
            <a:r>
              <a:rPr lang="de-DE" baseline="0" dirty="0" err="1" smtClean="0"/>
              <a:t>search</a:t>
            </a:r>
            <a:r>
              <a:rPr lang="de-DE" baseline="0" dirty="0" smtClean="0"/>
              <a:t> </a:t>
            </a:r>
            <a:r>
              <a:rPr lang="de-DE" baseline="0" dirty="0" err="1" smtClean="0"/>
              <a:t>for</a:t>
            </a:r>
            <a:r>
              <a:rPr lang="de-DE" baseline="0" dirty="0" smtClean="0"/>
              <a:t> </a:t>
            </a:r>
            <a:r>
              <a:rPr lang="de-DE" baseline="0" dirty="0" err="1" smtClean="0"/>
              <a:t>the</a:t>
            </a:r>
            <a:r>
              <a:rPr lang="de-DE" baseline="0" dirty="0" smtClean="0"/>
              <a:t> </a:t>
            </a:r>
            <a:r>
              <a:rPr lang="de-DE" baseline="0" dirty="0" err="1" smtClean="0"/>
              <a:t>bubble</a:t>
            </a:r>
            <a:r>
              <a:rPr lang="de-DE" baseline="0" dirty="0" smtClean="0"/>
              <a:t> </a:t>
            </a:r>
            <a:r>
              <a:rPr lang="de-DE" baseline="0" dirty="0" err="1" smtClean="0"/>
              <a:t>containing</a:t>
            </a:r>
            <a:r>
              <a:rPr lang="de-DE" baseline="0" dirty="0" smtClean="0"/>
              <a:t> </a:t>
            </a:r>
            <a:r>
              <a:rPr lang="de-DE" baseline="0" dirty="0" err="1" smtClean="0"/>
              <a:t>the</a:t>
            </a:r>
            <a:r>
              <a:rPr lang="de-DE" baseline="0" dirty="0" smtClean="0"/>
              <a:t> last </a:t>
            </a:r>
            <a:r>
              <a:rPr lang="de-DE" baseline="0" dirty="0" err="1" smtClean="0"/>
              <a:t>sentence</a:t>
            </a:r>
            <a:r>
              <a:rPr lang="de-DE" baseline="0" dirty="0" smtClean="0"/>
              <a:t> in </a:t>
            </a:r>
            <a:r>
              <a:rPr lang="de-DE" baseline="0" dirty="0" err="1" smtClean="0"/>
              <a:t>hirarchy</a:t>
            </a:r>
            <a:r>
              <a:rPr lang="de-DE" baseline="0" dirty="0" smtClean="0"/>
              <a:t> </a:t>
            </a:r>
            <a:r>
              <a:rPr lang="de-DE" baseline="0" dirty="0" err="1" smtClean="0"/>
              <a:t>and</a:t>
            </a:r>
            <a:r>
              <a:rPr lang="de-DE" baseline="0" dirty="0" smtClean="0"/>
              <a:t> </a:t>
            </a:r>
            <a:r>
              <a:rPr lang="de-DE" baseline="0" dirty="0" err="1" smtClean="0"/>
              <a:t>start</a:t>
            </a:r>
            <a:r>
              <a:rPr lang="de-DE" baseline="0" dirty="0" smtClean="0"/>
              <a:t> </a:t>
            </a:r>
            <a:r>
              <a:rPr lang="de-DE" baseline="0" dirty="0" err="1" smtClean="0"/>
              <a:t>adding</a:t>
            </a:r>
            <a:r>
              <a:rPr lang="de-DE" baseline="0" dirty="0" smtClean="0"/>
              <a:t> </a:t>
            </a:r>
            <a:r>
              <a:rPr lang="de-DE" baseline="0" dirty="0" err="1" smtClean="0"/>
              <a:t>sentences</a:t>
            </a:r>
            <a:r>
              <a:rPr lang="de-DE" baseline="0" dirty="0" smtClean="0"/>
              <a:t> </a:t>
            </a:r>
            <a:r>
              <a:rPr lang="de-DE" baseline="0" dirty="0" err="1" smtClean="0"/>
              <a:t>from</a:t>
            </a:r>
            <a:r>
              <a:rPr lang="de-DE" baseline="0" dirty="0" smtClean="0"/>
              <a:t> </a:t>
            </a:r>
            <a:r>
              <a:rPr lang="de-DE" baseline="0" dirty="0" err="1" smtClean="0"/>
              <a:t>there</a:t>
            </a:r>
            <a:r>
              <a:rPr lang="de-DE" baseline="0" dirty="0" smtClean="0"/>
              <a:t> </a:t>
            </a:r>
            <a:r>
              <a:rPr lang="de-DE" baseline="0" dirty="0" err="1" smtClean="0"/>
              <a:t>for</a:t>
            </a:r>
            <a:r>
              <a:rPr lang="de-DE" baseline="0" dirty="0" smtClean="0"/>
              <a:t> </a:t>
            </a:r>
            <a:r>
              <a:rPr lang="de-DE" baseline="0" dirty="0" err="1" smtClean="0"/>
              <a:t>more</a:t>
            </a:r>
            <a:r>
              <a:rPr lang="de-DE" baseline="0" dirty="0" smtClean="0"/>
              <a:t> </a:t>
            </a:r>
            <a:r>
              <a:rPr lang="de-DE" baseline="0" dirty="0" err="1" smtClean="0"/>
              <a:t>concurrency</a:t>
            </a:r>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10. Juli 2018</a:t>
            </a:fld>
            <a:endParaRPr lang="de-DE"/>
          </a:p>
        </p:txBody>
      </p:sp>
      <p:sp>
        <p:nvSpPr>
          <p:cNvPr id="5" name="Fußzeilenplatzhalter 4"/>
          <p:cNvSpPr>
            <a:spLocks noGrp="1"/>
          </p:cNvSpPr>
          <p:nvPr>
            <p:ph type="ftr" sz="quarter" idx="11"/>
          </p:nvPr>
        </p:nvSpPr>
        <p:spPr/>
        <p:txBody>
          <a:bodyPr/>
          <a:lstStyle/>
          <a:p>
            <a:r>
              <a:rPr lang="de-DE" smtClean="0"/>
              <a:t>|  </a:t>
            </a:r>
            <a:endParaRPr lang="de-DE"/>
          </a:p>
        </p:txBody>
      </p:sp>
      <p:sp>
        <p:nvSpPr>
          <p:cNvPr id="6" name="Foliennummernplatzhalter 5"/>
          <p:cNvSpPr>
            <a:spLocks noGrp="1"/>
          </p:cNvSpPr>
          <p:nvPr>
            <p:ph type="sldNum" sz="quarter" idx="12"/>
          </p:nvPr>
        </p:nvSpPr>
        <p:spPr/>
        <p:txBody>
          <a:bodyPr/>
          <a:lstStyle/>
          <a:p>
            <a:r>
              <a:rPr lang="de-DE" smtClean="0"/>
              <a:t>|  </a:t>
            </a:r>
            <a:fld id="{C36AA9A4-5D0B-4134-89A6-D8B9DAA4F25C}" type="slidenum">
              <a:rPr lang="de-DE" smtClean="0"/>
              <a:pPr/>
              <a:t>27</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10. Juli 2018</a:t>
            </a:fld>
            <a:endParaRPr lang="de-DE"/>
          </a:p>
        </p:txBody>
      </p:sp>
      <p:sp>
        <p:nvSpPr>
          <p:cNvPr id="5" name="Fußzeilenplatzhalter 4"/>
          <p:cNvSpPr>
            <a:spLocks noGrp="1"/>
          </p:cNvSpPr>
          <p:nvPr>
            <p:ph type="ftr" sz="quarter" idx="11"/>
          </p:nvPr>
        </p:nvSpPr>
        <p:spPr/>
        <p:txBody>
          <a:bodyPr/>
          <a:lstStyle/>
          <a:p>
            <a:r>
              <a:rPr lang="de-DE" smtClean="0"/>
              <a:t>|  </a:t>
            </a:r>
            <a:endParaRPr lang="de-DE"/>
          </a:p>
        </p:txBody>
      </p:sp>
      <p:sp>
        <p:nvSpPr>
          <p:cNvPr id="6" name="Foliennummernplatzhalter 5"/>
          <p:cNvSpPr>
            <a:spLocks noGrp="1"/>
          </p:cNvSpPr>
          <p:nvPr>
            <p:ph type="sldNum" sz="quarter" idx="12"/>
          </p:nvPr>
        </p:nvSpPr>
        <p:spPr/>
        <p:txBody>
          <a:bodyPr/>
          <a:lstStyle/>
          <a:p>
            <a:r>
              <a:rPr lang="de-DE" smtClean="0"/>
              <a:t>|  </a:t>
            </a:r>
            <a:fld id="{C36AA9A4-5D0B-4134-89A6-D8B9DAA4F25C}" type="slidenum">
              <a:rPr lang="de-DE" smtClean="0"/>
              <a:pPr/>
              <a:t>28</a:t>
            </a:fld>
            <a:endParaRPr lang="de-DE"/>
          </a:p>
        </p:txBody>
      </p:sp>
    </p:spTree>
    <p:extLst>
      <p:ext uri="{BB962C8B-B14F-4D97-AF65-F5344CB8AC3E}">
        <p14:creationId xmlns:p14="http://schemas.microsoft.com/office/powerpoint/2010/main" val="22001170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250825" y="368300"/>
            <a:ext cx="8642350" cy="2089150"/>
          </a:xfrm>
          <a:prstGeom prst="rect">
            <a:avLst/>
          </a:prstGeom>
          <a:solidFill>
            <a:srgbClr val="9C1C26"/>
          </a:solidFill>
          <a:ln w="9525">
            <a:noFill/>
            <a:miter lim="800000"/>
            <a:headEnd/>
            <a:tailEnd/>
          </a:ln>
          <a:effectLst/>
        </p:spPr>
        <p:txBody>
          <a:bodyPr wrap="none" anchor="ctr"/>
          <a:lstStyle/>
          <a:p>
            <a:pPr algn="ctr"/>
            <a:endParaRPr lang="de-DE"/>
          </a:p>
        </p:txBody>
      </p:sp>
      <p:sp>
        <p:nvSpPr>
          <p:cNvPr id="87044" name="Rectangle 4"/>
          <p:cNvSpPr>
            <a:spLocks noGrp="1" noChangeArrowheads="1"/>
          </p:cNvSpPr>
          <p:nvPr>
            <p:ph type="subTitle" idx="1"/>
          </p:nvPr>
        </p:nvSpPr>
        <p:spPr>
          <a:xfrm>
            <a:off x="358775" y="1449388"/>
            <a:ext cx="6642117" cy="944562"/>
          </a:xfrm>
        </p:spPr>
        <p:txBody>
          <a:bodyPr lIns="0" tIns="0" rIns="0" bIns="0"/>
          <a:lstStyle>
            <a:lvl1pPr marL="0" indent="0">
              <a:spcBef>
                <a:spcPct val="0"/>
              </a:spcBef>
              <a:buFont typeface="Wingdings" pitchFamily="2" charset="2"/>
              <a:buNone/>
              <a:defRPr b="1">
                <a:solidFill>
                  <a:schemeClr val="bg1"/>
                </a:solidFill>
              </a:defRPr>
            </a:lvl1pPr>
          </a:lstStyle>
          <a:p>
            <a:r>
              <a:rPr lang="de-DE" dirty="0"/>
              <a:t>Formatvorlage des Untertitelmasters durch Klicken bearbeiten</a:t>
            </a:r>
          </a:p>
        </p:txBody>
      </p:sp>
      <p:sp>
        <p:nvSpPr>
          <p:cNvPr id="87048" name="Rectangle 8"/>
          <p:cNvSpPr>
            <a:spLocks noChangeArrowheads="1"/>
          </p:cNvSpPr>
          <p:nvPr/>
        </p:nvSpPr>
        <p:spPr bwMode="auto">
          <a:xfrm>
            <a:off x="250825" y="196850"/>
            <a:ext cx="8642350" cy="144463"/>
          </a:xfrm>
          <a:prstGeom prst="rect">
            <a:avLst/>
          </a:prstGeom>
          <a:solidFill>
            <a:srgbClr val="9C1C26"/>
          </a:solidFill>
          <a:ln w="3175">
            <a:noFill/>
            <a:miter lim="800000"/>
            <a:headEnd/>
            <a:tailEnd/>
          </a:ln>
        </p:spPr>
        <p:txBody>
          <a:bodyPr/>
          <a:lstStyle/>
          <a:p>
            <a:endParaRPr lang="de-DE"/>
          </a:p>
        </p:txBody>
      </p:sp>
      <p:pic>
        <p:nvPicPr>
          <p:cNvPr id="87049" name="Picture 9" descr="tud_logo"/>
          <p:cNvPicPr>
            <a:picLocks noChangeAspect="1" noChangeArrowheads="1"/>
          </p:cNvPicPr>
          <p:nvPr/>
        </p:nvPicPr>
        <p:blipFill>
          <a:blip r:embed="rId2" cstate="print"/>
          <a:srcRect r="5453"/>
          <a:stretch>
            <a:fillRect/>
          </a:stretch>
        </p:blipFill>
        <p:spPr bwMode="auto">
          <a:xfrm>
            <a:off x="7172325" y="657225"/>
            <a:ext cx="1873250" cy="792163"/>
          </a:xfrm>
          <a:prstGeom prst="rect">
            <a:avLst/>
          </a:prstGeom>
          <a:noFill/>
          <a:ln w="9525">
            <a:noFill/>
            <a:miter lim="800000"/>
            <a:headEnd/>
            <a:tailEnd/>
          </a:ln>
        </p:spPr>
      </p:pic>
      <p:sp>
        <p:nvSpPr>
          <p:cNvPr id="87055" name="Line 15"/>
          <p:cNvSpPr>
            <a:spLocks noChangeShapeType="1"/>
          </p:cNvSpPr>
          <p:nvPr/>
        </p:nvSpPr>
        <p:spPr bwMode="auto">
          <a:xfrm>
            <a:off x="252413" y="6357958"/>
            <a:ext cx="8640762" cy="0"/>
          </a:xfrm>
          <a:prstGeom prst="line">
            <a:avLst/>
          </a:prstGeom>
          <a:noFill/>
          <a:ln w="7620">
            <a:solidFill>
              <a:srgbClr val="000000"/>
            </a:solidFill>
            <a:round/>
            <a:headEnd/>
            <a:tailEnd/>
          </a:ln>
        </p:spPr>
        <p:txBody>
          <a:bodyPr/>
          <a:lstStyle/>
          <a:p>
            <a:endParaRPr lang="de-DE"/>
          </a:p>
        </p:txBody>
      </p:sp>
      <p:sp>
        <p:nvSpPr>
          <p:cNvPr id="87058" name="Rectangle 18"/>
          <p:cNvSpPr>
            <a:spLocks noChangeArrowheads="1"/>
          </p:cNvSpPr>
          <p:nvPr/>
        </p:nvSpPr>
        <p:spPr bwMode="auto">
          <a:xfrm>
            <a:off x="250825" y="360363"/>
            <a:ext cx="8640763" cy="14287"/>
          </a:xfrm>
          <a:prstGeom prst="rect">
            <a:avLst/>
          </a:prstGeom>
          <a:solidFill>
            <a:srgbClr val="000000"/>
          </a:solidFill>
          <a:ln w="9525">
            <a:noFill/>
            <a:miter lim="800000"/>
            <a:headEnd/>
            <a:tailEnd/>
          </a:ln>
          <a:effectLst/>
        </p:spPr>
        <p:txBody>
          <a:bodyPr wrap="none" anchor="ctr"/>
          <a:lstStyle/>
          <a:p>
            <a:endParaRPr lang="de-DE"/>
          </a:p>
        </p:txBody>
      </p:sp>
      <p:sp>
        <p:nvSpPr>
          <p:cNvPr id="87059" name="Rectangle 19"/>
          <p:cNvSpPr>
            <a:spLocks noChangeArrowheads="1"/>
          </p:cNvSpPr>
          <p:nvPr/>
        </p:nvSpPr>
        <p:spPr bwMode="auto">
          <a:xfrm>
            <a:off x="250825" y="2457450"/>
            <a:ext cx="8640763" cy="7938"/>
          </a:xfrm>
          <a:prstGeom prst="rect">
            <a:avLst/>
          </a:prstGeom>
          <a:solidFill>
            <a:srgbClr val="000000"/>
          </a:solidFill>
          <a:ln w="9525">
            <a:noFill/>
            <a:miter lim="800000"/>
            <a:headEnd/>
            <a:tailEnd/>
          </a:ln>
          <a:effectLst/>
        </p:spPr>
        <p:txBody>
          <a:bodyPr wrap="none" anchor="ctr"/>
          <a:lstStyle/>
          <a:p>
            <a:endParaRPr lang="de-DE"/>
          </a:p>
        </p:txBody>
      </p:sp>
      <p:sp>
        <p:nvSpPr>
          <p:cNvPr id="12" name="Titel 11"/>
          <p:cNvSpPr>
            <a:spLocks noGrp="1"/>
          </p:cNvSpPr>
          <p:nvPr>
            <p:ph type="title"/>
          </p:nvPr>
        </p:nvSpPr>
        <p:spPr/>
        <p:txBody>
          <a:bodyPr/>
          <a:lstStyle>
            <a:lvl1pPr>
              <a:defRPr>
                <a:solidFill>
                  <a:schemeClr val="bg1"/>
                </a:solidFill>
              </a:defRPr>
            </a:lvl1pPr>
          </a:lstStyle>
          <a:p>
            <a:r>
              <a:rPr lang="de-DE" dirty="0"/>
              <a:t>Titelmasterformat durch Klicken bearbeiten</a:t>
            </a:r>
          </a:p>
        </p:txBody>
      </p:sp>
      <p:sp>
        <p:nvSpPr>
          <p:cNvPr id="15" name="Fußzeilenplatzhalter 3"/>
          <p:cNvSpPr txBox="1">
            <a:spLocks/>
          </p:cNvSpPr>
          <p:nvPr userDrawn="1"/>
        </p:nvSpPr>
        <p:spPr>
          <a:xfrm>
            <a:off x="252413" y="6489700"/>
            <a:ext cx="7200900"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rPr>
              <a:t>13.07.2018  |  Fachbereich Informatik  |  </a:t>
            </a:r>
            <a:r>
              <a:rPr lang="de-DE" sz="1000" b="0" i="0" kern="1200" dirty="0">
                <a:solidFill>
                  <a:schemeClr val="tx1"/>
                </a:solidFill>
                <a:effectLst/>
                <a:latin typeface="Arial" charset="0"/>
                <a:ea typeface="+mn-ea"/>
                <a:cs typeface="+mn-cs"/>
              </a:rPr>
              <a:t>Knowledge Engineering Group</a:t>
            </a:r>
            <a:r>
              <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rPr>
              <a:t> |  </a:t>
            </a:r>
            <a:r>
              <a:rPr kumimoji="0" lang="pt-BR" sz="1000" b="0" i="0" u="none" strike="noStrike" kern="1200" cap="none" spc="0" normalizeH="0" baseline="0" noProof="0" dirty="0">
                <a:ln>
                  <a:noFill/>
                </a:ln>
                <a:solidFill>
                  <a:schemeClr val="tx1"/>
                </a:solidFill>
                <a:effectLst/>
                <a:uLnTx/>
                <a:uFillTx/>
                <a:latin typeface="Arial" charset="0"/>
                <a:ea typeface="+mn-ea"/>
                <a:cs typeface="Tahoma" pitchFamily="34" charset="0"/>
              </a:rPr>
              <a:t>Mar­got Mieskes, Enel­do Loza Mencía</a:t>
            </a:r>
            <a:r>
              <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rPr>
              <a:t> |  </a:t>
            </a:r>
            <a:fld id="{8E9B2640-8CD7-45FF-9440-54608BC46479}" type="slidenum">
              <a:rPr kumimoji="0" lang="de-DE" sz="1000" b="0" i="0" u="none" strike="noStrike" kern="1200" cap="none" spc="0" normalizeH="0" baseline="0" noProof="0" smtClean="0">
                <a:ln>
                  <a:noFill/>
                </a:ln>
                <a:solidFill>
                  <a:schemeClr val="tx1"/>
                </a:solidFill>
                <a:effectLst/>
                <a:uLnTx/>
                <a:uFillTx/>
                <a:latin typeface="Arial" charset="0"/>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‹Nr.›</a:t>
            </a:fld>
            <a:endPar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endParaRPr>
          </a:p>
        </p:txBody>
      </p:sp>
      <p:pic>
        <p:nvPicPr>
          <p:cNvPr id="13" name="Picture 2" descr="small ke-icon">
            <a:extLst>
              <a:ext uri="{FF2B5EF4-FFF2-40B4-BE49-F238E27FC236}">
                <a16:creationId xmlns="" xmlns:a16="http://schemas.microsoft.com/office/drawing/2014/main" id="{83854E58-1482-478C-955E-C8509C8684B6}"/>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50275" y="6453187"/>
            <a:ext cx="342900" cy="30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a:xfrm>
            <a:off x="360000" y="1988840"/>
            <a:ext cx="8532480" cy="4111103"/>
          </a:xfr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6421455" cy="1362075"/>
          </a:xfrm>
        </p:spPr>
        <p:txBody>
          <a:bodyPr anchor="t"/>
          <a:lstStyle>
            <a:lvl1pPr algn="l">
              <a:defRPr sz="32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642145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358775" y="1988840"/>
            <a:ext cx="4135438" cy="4154804"/>
          </a:xfrm>
        </p:spPr>
        <p:txBody>
          <a:bodyPr/>
          <a:lstStyle>
            <a:lvl1pPr marL="0" indent="0">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786314" y="1988840"/>
            <a:ext cx="4105274" cy="4154804"/>
          </a:xfrm>
        </p:spPr>
        <p:txBody>
          <a:bodyPr/>
          <a:lstStyle>
            <a:lvl1pPr marL="0" indent="0">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p:cNvSpPr>
            <a:spLocks noGrp="1"/>
          </p:cNvSpPr>
          <p:nvPr>
            <p:ph idx="1"/>
          </p:nvPr>
        </p:nvSpPr>
        <p:spPr>
          <a:xfrm>
            <a:off x="3857620" y="1620000"/>
            <a:ext cx="5000660" cy="4506163"/>
          </a:xfrm>
        </p:spPr>
        <p:txBody>
          <a:bodyPr/>
          <a:lstStyle>
            <a:lvl1pPr>
              <a:defRPr sz="2000"/>
            </a:lvl1pPr>
            <a:lvl2pPr>
              <a:defRPr sz="2000"/>
            </a:lvl2pPr>
            <a:lvl3pPr>
              <a:defRPr sz="1600"/>
            </a:lvl3pPr>
            <a:lvl4pPr>
              <a:defRPr sz="1600"/>
            </a:lvl4pPr>
            <a:lvl5pPr>
              <a:defRPr sz="1600"/>
            </a:lvl5pPr>
            <a:lvl6pPr>
              <a:defRPr sz="2000"/>
            </a:lvl6pPr>
            <a:lvl7pPr>
              <a:defRPr sz="2000"/>
            </a:lvl7pPr>
            <a:lvl8pPr>
              <a:defRPr sz="2000"/>
            </a:lvl8pPr>
            <a:lvl9pPr>
              <a:defRPr sz="20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358776" y="1620000"/>
            <a:ext cx="3106738" cy="45061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Textmasterformate durch Klicken bearbeiten</a:t>
            </a:r>
          </a:p>
        </p:txBody>
      </p:sp>
      <p:sp>
        <p:nvSpPr>
          <p:cNvPr id="5" name="Titel 1"/>
          <p:cNvSpPr>
            <a:spLocks noGrp="1"/>
          </p:cNvSpPr>
          <p:nvPr>
            <p:ph type="title"/>
          </p:nvPr>
        </p:nvSpPr>
        <p:spPr>
          <a:xfrm>
            <a:off x="358775" y="488950"/>
            <a:ext cx="6840000" cy="838200"/>
          </a:xfrm>
        </p:spPr>
        <p:txBody>
          <a:bodyPr/>
          <a:lstStyle/>
          <a:p>
            <a:r>
              <a:rPr lang="de-DE"/>
              <a:t>Titelmasterformat durch Klicken bearbeiten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1928801"/>
            <a:ext cx="5486400" cy="2798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7" name="Rectangle 13"/>
          <p:cNvSpPr>
            <a:spLocks noChangeArrowheads="1"/>
          </p:cNvSpPr>
          <p:nvPr/>
        </p:nvSpPr>
        <p:spPr bwMode="auto">
          <a:xfrm>
            <a:off x="250825" y="368300"/>
            <a:ext cx="8642350" cy="1081088"/>
          </a:xfrm>
          <a:prstGeom prst="rect">
            <a:avLst/>
          </a:prstGeom>
          <a:noFill/>
          <a:ln w="9525">
            <a:noFill/>
            <a:miter lim="800000"/>
            <a:headEnd/>
            <a:tailEnd/>
          </a:ln>
          <a:effectLst/>
        </p:spPr>
        <p:txBody>
          <a:bodyPr wrap="none" anchor="ctr"/>
          <a:lstStyle/>
          <a:p>
            <a:endParaRPr lang="de-DE">
              <a:latin typeface="+mn-lt"/>
              <a:cs typeface="Tahoma" pitchFamily="34" charset="0"/>
            </a:endParaRPr>
          </a:p>
        </p:txBody>
      </p:sp>
      <p:sp>
        <p:nvSpPr>
          <p:cNvPr id="1026" name="Rectangle 2"/>
          <p:cNvSpPr>
            <a:spLocks noGrp="1" noChangeArrowheads="1"/>
          </p:cNvSpPr>
          <p:nvPr>
            <p:ph type="title"/>
          </p:nvPr>
        </p:nvSpPr>
        <p:spPr bwMode="auto">
          <a:xfrm>
            <a:off x="358775" y="488950"/>
            <a:ext cx="6642117" cy="8382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de-DE" dirty="0"/>
              <a:t>Titelmasterformat durch Klicken bearbeiten</a:t>
            </a:r>
          </a:p>
        </p:txBody>
      </p:sp>
      <p:sp>
        <p:nvSpPr>
          <p:cNvPr id="1027" name="Rectangle 3"/>
          <p:cNvSpPr>
            <a:spLocks noGrp="1" noChangeArrowheads="1"/>
          </p:cNvSpPr>
          <p:nvPr>
            <p:ph type="body" idx="1"/>
          </p:nvPr>
        </p:nvSpPr>
        <p:spPr bwMode="auto">
          <a:xfrm>
            <a:off x="360000" y="1620000"/>
            <a:ext cx="6640892" cy="45720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32" name="Rectangle 8"/>
          <p:cNvSpPr>
            <a:spLocks noChangeArrowheads="1"/>
          </p:cNvSpPr>
          <p:nvPr/>
        </p:nvSpPr>
        <p:spPr bwMode="auto">
          <a:xfrm>
            <a:off x="250825" y="196850"/>
            <a:ext cx="8642350" cy="144463"/>
          </a:xfrm>
          <a:prstGeom prst="rect">
            <a:avLst/>
          </a:prstGeom>
          <a:solidFill>
            <a:srgbClr val="9C1C26"/>
          </a:solidFill>
          <a:ln w="3175">
            <a:noFill/>
            <a:miter lim="800000"/>
            <a:headEnd/>
            <a:tailEnd/>
          </a:ln>
        </p:spPr>
        <p:txBody>
          <a:bodyPr/>
          <a:lstStyle/>
          <a:p>
            <a:endParaRPr lang="de-DE">
              <a:latin typeface="+mn-lt"/>
              <a:cs typeface="Tahoma" pitchFamily="34" charset="0"/>
            </a:endParaRPr>
          </a:p>
        </p:txBody>
      </p:sp>
      <p:pic>
        <p:nvPicPr>
          <p:cNvPr id="1033" name="Picture 9" descr="tud_logo"/>
          <p:cNvPicPr>
            <a:picLocks noChangeAspect="1" noChangeArrowheads="1"/>
          </p:cNvPicPr>
          <p:nvPr/>
        </p:nvPicPr>
        <p:blipFill>
          <a:blip r:embed="rId10" cstate="print"/>
          <a:srcRect r="5453"/>
          <a:stretch>
            <a:fillRect/>
          </a:stretch>
        </p:blipFill>
        <p:spPr bwMode="auto">
          <a:xfrm>
            <a:off x="7167563" y="512763"/>
            <a:ext cx="1873250" cy="792162"/>
          </a:xfrm>
          <a:prstGeom prst="rect">
            <a:avLst/>
          </a:prstGeom>
          <a:noFill/>
          <a:ln w="9525">
            <a:noFill/>
            <a:miter lim="800000"/>
            <a:headEnd/>
            <a:tailEnd/>
          </a:ln>
        </p:spPr>
      </p:pic>
      <p:sp>
        <p:nvSpPr>
          <p:cNvPr id="1038" name="Line 14"/>
          <p:cNvSpPr>
            <a:spLocks noChangeShapeType="1"/>
          </p:cNvSpPr>
          <p:nvPr/>
        </p:nvSpPr>
        <p:spPr bwMode="auto">
          <a:xfrm>
            <a:off x="250825" y="1449388"/>
            <a:ext cx="8640763" cy="0"/>
          </a:xfrm>
          <a:prstGeom prst="line">
            <a:avLst/>
          </a:prstGeom>
          <a:noFill/>
          <a:ln w="7620">
            <a:solidFill>
              <a:srgbClr val="000000"/>
            </a:solidFill>
            <a:round/>
            <a:headEnd/>
            <a:tailEnd/>
          </a:ln>
        </p:spPr>
        <p:txBody>
          <a:bodyPr/>
          <a:lstStyle/>
          <a:p>
            <a:endParaRPr lang="de-DE">
              <a:latin typeface="+mn-lt"/>
              <a:cs typeface="Tahoma" pitchFamily="34" charset="0"/>
            </a:endParaRPr>
          </a:p>
        </p:txBody>
      </p:sp>
      <p:sp>
        <p:nvSpPr>
          <p:cNvPr id="1040" name="Rectangle 16"/>
          <p:cNvSpPr>
            <a:spLocks noChangeArrowheads="1"/>
          </p:cNvSpPr>
          <p:nvPr/>
        </p:nvSpPr>
        <p:spPr bwMode="auto">
          <a:xfrm>
            <a:off x="250825" y="366713"/>
            <a:ext cx="8640763" cy="14287"/>
          </a:xfrm>
          <a:prstGeom prst="rect">
            <a:avLst/>
          </a:prstGeom>
          <a:solidFill>
            <a:srgbClr val="000000"/>
          </a:solidFill>
          <a:ln w="9525">
            <a:noFill/>
            <a:miter lim="800000"/>
            <a:headEnd/>
            <a:tailEnd/>
          </a:ln>
          <a:effectLst/>
        </p:spPr>
        <p:txBody>
          <a:bodyPr wrap="none" anchor="ctr"/>
          <a:lstStyle/>
          <a:p>
            <a:endParaRPr lang="de-DE">
              <a:latin typeface="+mn-lt"/>
              <a:cs typeface="Tahoma" pitchFamily="34" charset="0"/>
            </a:endParaRPr>
          </a:p>
        </p:txBody>
      </p:sp>
      <p:sp>
        <p:nvSpPr>
          <p:cNvPr id="11" name="Line 15"/>
          <p:cNvSpPr>
            <a:spLocks noChangeShapeType="1"/>
          </p:cNvSpPr>
          <p:nvPr userDrawn="1"/>
        </p:nvSpPr>
        <p:spPr bwMode="auto">
          <a:xfrm>
            <a:off x="252413" y="6357958"/>
            <a:ext cx="8640762" cy="0"/>
          </a:xfrm>
          <a:prstGeom prst="line">
            <a:avLst/>
          </a:prstGeom>
          <a:noFill/>
          <a:ln w="7620">
            <a:solidFill>
              <a:srgbClr val="000000"/>
            </a:solidFill>
            <a:round/>
            <a:headEnd/>
            <a:tailEnd/>
          </a:ln>
        </p:spPr>
        <p:txBody>
          <a:bodyPr/>
          <a:lstStyle/>
          <a:p>
            <a:endParaRPr lang="de-DE">
              <a:latin typeface="+mn-lt"/>
              <a:cs typeface="Tahoma" pitchFamily="34" charset="0"/>
            </a:endParaRPr>
          </a:p>
        </p:txBody>
      </p:sp>
      <p:sp>
        <p:nvSpPr>
          <p:cNvPr id="13" name="Fußzeilenplatzhalter 3"/>
          <p:cNvSpPr txBox="1">
            <a:spLocks/>
          </p:cNvSpPr>
          <p:nvPr userDrawn="1"/>
        </p:nvSpPr>
        <p:spPr>
          <a:xfrm>
            <a:off x="252413" y="6489700"/>
            <a:ext cx="7200900"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13.07.2018  |  Fachbereich Informatik  |  </a:t>
            </a:r>
            <a:r>
              <a:rPr lang="de-DE" sz="1000" b="0" i="0" kern="1200" dirty="0">
                <a:solidFill>
                  <a:schemeClr val="tx1"/>
                </a:solidFill>
                <a:effectLst/>
                <a:latin typeface="Arial" charset="0"/>
                <a:ea typeface="+mn-ea"/>
                <a:cs typeface="+mn-cs"/>
              </a:rPr>
              <a:t>Knowledge Engineering Group</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  </a:t>
            </a:r>
            <a:r>
              <a:rPr kumimoji="0" lang="pt-BR" sz="1000" b="0" i="0" u="none" strike="noStrike" kern="1200" cap="none" spc="0" normalizeH="0" baseline="0" noProof="0" dirty="0">
                <a:ln>
                  <a:noFill/>
                </a:ln>
                <a:solidFill>
                  <a:schemeClr val="tx1"/>
                </a:solidFill>
                <a:effectLst/>
                <a:uLnTx/>
                <a:uFillTx/>
                <a:latin typeface="+mn-lt"/>
                <a:ea typeface="+mn-ea"/>
                <a:cs typeface="Tahoma" pitchFamily="34" charset="0"/>
              </a:rPr>
              <a:t>Mar­got Mieskes, Enel­do Loza Mencía</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  </a:t>
            </a:r>
            <a:fld id="{8E9B2640-8CD7-45FF-9440-54608BC46479}" type="slidenum">
              <a:rPr kumimoji="0" lang="de-DE" sz="1000" b="0" i="0" u="none" strike="noStrike" kern="1200" cap="none" spc="0" normalizeH="0" baseline="0" noProof="0" smtClean="0">
                <a:ln>
                  <a:noFill/>
                </a:ln>
                <a:solidFill>
                  <a:schemeClr val="tx1"/>
                </a:solidFill>
                <a:effectLst/>
                <a:uLnTx/>
                <a:uFillTx/>
                <a:latin typeface="+mn-lt"/>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‹Nr.›</a:t>
            </a:fld>
            <a:endPar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endParaRPr>
          </a:p>
        </p:txBody>
      </p:sp>
      <p:pic>
        <p:nvPicPr>
          <p:cNvPr id="2" name="Picture 2" descr="small ke-icon">
            <a:extLst>
              <a:ext uri="{FF2B5EF4-FFF2-40B4-BE49-F238E27FC236}">
                <a16:creationId xmlns="" xmlns:a16="http://schemas.microsoft.com/office/drawing/2014/main" id="{2CEB455C-E142-47B5-A2EA-F103D223A10D}"/>
              </a:ext>
            </a:extLst>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8550275" y="6453187"/>
            <a:ext cx="342900" cy="3048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Lst>
  <p:hf hdr="0"/>
  <p:txStyles>
    <p:titleStyle>
      <a:lvl1pPr algn="l" rtl="0" eaLnBrk="1" fontAlgn="base" hangingPunct="1">
        <a:spcBef>
          <a:spcPct val="0"/>
        </a:spcBef>
        <a:spcAft>
          <a:spcPct val="0"/>
        </a:spcAft>
        <a:defRPr sz="2400" b="1">
          <a:solidFill>
            <a:schemeClr val="tx1"/>
          </a:solidFill>
          <a:latin typeface="+mn-lt"/>
          <a:ea typeface="+mj-ea"/>
          <a:cs typeface="Tahoma"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p:titleStyle>
    <p:body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r>
              <a:rPr lang="de-DE" dirty="0"/>
              <a:t>Group 5</a:t>
            </a:r>
          </a:p>
          <a:p>
            <a:r>
              <a:rPr lang="de-DE" dirty="0"/>
              <a:t>F</a:t>
            </a:r>
            <a:r>
              <a:rPr lang="de-DE" dirty="0" smtClean="0"/>
              <a:t>inal </a:t>
            </a:r>
            <a:r>
              <a:rPr lang="de-DE" dirty="0" err="1"/>
              <a:t>R</a:t>
            </a:r>
            <a:r>
              <a:rPr lang="de-DE" dirty="0" err="1" smtClean="0"/>
              <a:t>esults</a:t>
            </a:r>
            <a:endParaRPr lang="de-DE" dirty="0"/>
          </a:p>
        </p:txBody>
      </p:sp>
      <p:sp>
        <p:nvSpPr>
          <p:cNvPr id="3" name="Titel 2"/>
          <p:cNvSpPr>
            <a:spLocks noGrp="1"/>
          </p:cNvSpPr>
          <p:nvPr>
            <p:ph type="title"/>
          </p:nvPr>
        </p:nvSpPr>
        <p:spPr/>
        <p:txBody>
          <a:bodyPr/>
          <a:lstStyle/>
          <a:p>
            <a:r>
              <a:rPr lang="de-DE" dirty="0" smtClean="0"/>
              <a:t>Automatic </a:t>
            </a:r>
            <a:r>
              <a:rPr lang="de-DE" dirty="0"/>
              <a:t>Text </a:t>
            </a:r>
            <a:r>
              <a:rPr lang="de-DE" dirty="0" err="1" smtClean="0"/>
              <a:t>Summarization</a:t>
            </a:r>
            <a:endParaRPr lang="de-DE" dirty="0"/>
          </a:p>
        </p:txBody>
      </p:sp>
      <p:pic>
        <p:nvPicPr>
          <p:cNvPr id="2052" name="Picture 4" descr="http://www.ke.tu-darmstadt.de/ke_site_header.jpg">
            <a:extLst>
              <a:ext uri="{FF2B5EF4-FFF2-40B4-BE49-F238E27FC236}">
                <a16:creationId xmlns="" xmlns:a16="http://schemas.microsoft.com/office/drawing/2014/main" id="{A4296F2A-DF52-4654-B393-FD38D561FC7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00" y="3750538"/>
            <a:ext cx="8643600" cy="13462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a:t>
            </a:r>
            <a:r>
              <a:rPr lang="de-DE" dirty="0" smtClean="0"/>
              <a:t>1 – Content </a:t>
            </a:r>
            <a:r>
              <a:rPr lang="de-DE" dirty="0" err="1" smtClean="0"/>
              <a:t>Selection</a:t>
            </a:r>
            <a:r>
              <a:rPr lang="de-DE" dirty="0" smtClean="0"/>
              <a:t> </a:t>
            </a:r>
            <a:r>
              <a:rPr lang="de-DE" dirty="0"/>
              <a:t>– </a:t>
            </a:r>
            <a:r>
              <a:rPr lang="de-DE" dirty="0" err="1" smtClean="0"/>
              <a:t>Approaches</a:t>
            </a:r>
            <a:endParaRPr lang="de-DE" dirty="0"/>
          </a:p>
        </p:txBody>
      </p:sp>
      <p:sp>
        <p:nvSpPr>
          <p:cNvPr id="3" name="Inhaltsplatzhalter 2">
            <a:extLst>
              <a:ext uri="{FF2B5EF4-FFF2-40B4-BE49-F238E27FC236}">
                <a16:creationId xmlns="" xmlns:a16="http://schemas.microsoft.com/office/drawing/2014/main" id="{B201CE33-F1D7-423B-B373-1D449812B3D5}"/>
              </a:ext>
            </a:extLst>
          </p:cNvPr>
          <p:cNvSpPr>
            <a:spLocks noGrp="1"/>
          </p:cNvSpPr>
          <p:nvPr>
            <p:ph idx="1"/>
          </p:nvPr>
        </p:nvSpPr>
        <p:spPr>
          <a:xfrm>
            <a:off x="377103" y="2348880"/>
            <a:ext cx="8532480" cy="4111103"/>
          </a:xfrm>
        </p:spPr>
        <p:txBody>
          <a:bodyPr/>
          <a:lstStyle/>
          <a:p>
            <a:pPr marL="0" lvl="1" indent="-7937">
              <a:buNone/>
            </a:pPr>
            <a:r>
              <a:rPr lang="de-DE" sz="2800" dirty="0" err="1" smtClean="0"/>
              <a:t>FastText</a:t>
            </a:r>
            <a:r>
              <a:rPr lang="de-DE" sz="2800" dirty="0" smtClean="0"/>
              <a:t> </a:t>
            </a:r>
            <a:r>
              <a:rPr lang="de-DE" sz="2800" dirty="0" err="1" smtClean="0"/>
              <a:t>classifier</a:t>
            </a:r>
            <a:endParaRPr lang="de-DE" sz="2800" dirty="0" smtClean="0"/>
          </a:p>
          <a:p>
            <a:pPr marL="0" lvl="1" indent="-7937">
              <a:buNone/>
            </a:pPr>
            <a:r>
              <a:rPr lang="de-DE" sz="2800" dirty="0" smtClean="0"/>
              <a:t>Naive </a:t>
            </a:r>
            <a:r>
              <a:rPr lang="de-DE" sz="2800" dirty="0" err="1" smtClean="0"/>
              <a:t>Bayes</a:t>
            </a:r>
            <a:endParaRPr lang="de-DE" sz="2800" dirty="0" smtClean="0"/>
          </a:p>
          <a:p>
            <a:pPr marL="0" lvl="1" indent="-7937">
              <a:buNone/>
            </a:pPr>
            <a:r>
              <a:rPr lang="de-DE" sz="2800" dirty="0" err="1"/>
              <a:t>Fully</a:t>
            </a:r>
            <a:r>
              <a:rPr lang="de-DE" sz="2800" dirty="0"/>
              <a:t> </a:t>
            </a:r>
            <a:r>
              <a:rPr lang="de-DE" sz="2800" dirty="0" err="1"/>
              <a:t>Connected</a:t>
            </a:r>
            <a:r>
              <a:rPr lang="de-DE" sz="2800" dirty="0"/>
              <a:t> </a:t>
            </a:r>
            <a:r>
              <a:rPr lang="de-DE" sz="2800" dirty="0" err="1"/>
              <a:t>Neural</a:t>
            </a:r>
            <a:r>
              <a:rPr lang="de-DE" sz="2800" dirty="0"/>
              <a:t> Network</a:t>
            </a:r>
          </a:p>
          <a:p>
            <a:pPr marL="0" lvl="1" indent="-7937">
              <a:buNone/>
            </a:pPr>
            <a:r>
              <a:rPr lang="de-DE" sz="2800" dirty="0" err="1"/>
              <a:t>Convolutional</a:t>
            </a:r>
            <a:r>
              <a:rPr lang="de-DE" sz="2800" dirty="0"/>
              <a:t> </a:t>
            </a:r>
            <a:r>
              <a:rPr lang="de-DE" sz="2800" dirty="0" err="1"/>
              <a:t>Neural</a:t>
            </a:r>
            <a:r>
              <a:rPr lang="de-DE" sz="2800" dirty="0"/>
              <a:t> </a:t>
            </a:r>
            <a:r>
              <a:rPr lang="de-DE" sz="2800" dirty="0" smtClean="0"/>
              <a:t>Network</a:t>
            </a:r>
            <a:endParaRPr lang="de-DE" sz="2800" dirty="0"/>
          </a:p>
        </p:txBody>
      </p:sp>
      <p:sp>
        <p:nvSpPr>
          <p:cNvPr id="5" name="Pfeil: Chevron 4">
            <a:extLst>
              <a:ext uri="{FF2B5EF4-FFF2-40B4-BE49-F238E27FC236}">
                <a16:creationId xmlns="" xmlns:a16="http://schemas.microsoft.com/office/drawing/2014/main"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 xmlns:a16="http://schemas.microsoft.com/office/drawing/2014/main"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 xmlns:a16="http://schemas.microsoft.com/office/drawing/2014/main"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 xmlns:a16="http://schemas.microsoft.com/office/drawing/2014/main"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Tree>
    <p:extLst>
      <p:ext uri="{BB962C8B-B14F-4D97-AF65-F5344CB8AC3E}">
        <p14:creationId xmlns:p14="http://schemas.microsoft.com/office/powerpoint/2010/main" val="336162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a:t>
            </a:r>
            <a:r>
              <a:rPr lang="de-DE" dirty="0" smtClean="0"/>
              <a:t>1 – Content </a:t>
            </a:r>
            <a:r>
              <a:rPr lang="de-DE" dirty="0" err="1" smtClean="0"/>
              <a:t>Selection</a:t>
            </a:r>
            <a:r>
              <a:rPr lang="de-DE" dirty="0" smtClean="0"/>
              <a:t> </a:t>
            </a:r>
            <a:r>
              <a:rPr lang="de-DE" dirty="0"/>
              <a:t>– </a:t>
            </a:r>
            <a:r>
              <a:rPr lang="de-DE" dirty="0" err="1" smtClean="0"/>
              <a:t>Results</a:t>
            </a:r>
            <a:endParaRPr lang="de-DE" dirty="0"/>
          </a:p>
        </p:txBody>
      </p:sp>
      <p:sp>
        <p:nvSpPr>
          <p:cNvPr id="3" name="Inhaltsplatzhalter 2">
            <a:extLst>
              <a:ext uri="{FF2B5EF4-FFF2-40B4-BE49-F238E27FC236}">
                <a16:creationId xmlns="" xmlns:a16="http://schemas.microsoft.com/office/drawing/2014/main" id="{B201CE33-F1D7-423B-B373-1D449812B3D5}"/>
              </a:ext>
            </a:extLst>
          </p:cNvPr>
          <p:cNvSpPr>
            <a:spLocks noGrp="1"/>
          </p:cNvSpPr>
          <p:nvPr>
            <p:ph idx="1"/>
          </p:nvPr>
        </p:nvSpPr>
        <p:spPr>
          <a:xfrm>
            <a:off x="377103" y="2348880"/>
            <a:ext cx="8532480" cy="4111103"/>
          </a:xfrm>
        </p:spPr>
        <p:txBody>
          <a:bodyPr/>
          <a:lstStyle/>
          <a:p>
            <a:pPr marL="0" lvl="1" indent="-7937">
              <a:buNone/>
            </a:pPr>
            <a:r>
              <a:rPr lang="de-DE" sz="2800" dirty="0" err="1" smtClean="0"/>
              <a:t>FastText</a:t>
            </a:r>
            <a:r>
              <a:rPr lang="de-DE" sz="2800" dirty="0" smtClean="0"/>
              <a:t> </a:t>
            </a:r>
            <a:r>
              <a:rPr lang="de-DE" sz="2800" dirty="0" err="1" smtClean="0"/>
              <a:t>classifier</a:t>
            </a:r>
            <a:r>
              <a:rPr lang="de-DE" sz="2800" dirty="0" smtClean="0"/>
              <a:t>			- Bad</a:t>
            </a:r>
          </a:p>
          <a:p>
            <a:pPr marL="0" lvl="1" indent="-7937">
              <a:buNone/>
            </a:pPr>
            <a:r>
              <a:rPr lang="de-DE" sz="2800" dirty="0" smtClean="0"/>
              <a:t>Naive </a:t>
            </a:r>
            <a:r>
              <a:rPr lang="de-DE" sz="2800" dirty="0" err="1" smtClean="0"/>
              <a:t>Bayes</a:t>
            </a:r>
            <a:r>
              <a:rPr lang="de-DE" sz="2800" dirty="0" smtClean="0"/>
              <a:t>				- Bad</a:t>
            </a:r>
          </a:p>
          <a:p>
            <a:pPr marL="0" lvl="1" indent="-7937">
              <a:buNone/>
            </a:pPr>
            <a:r>
              <a:rPr lang="de-DE" sz="2800" dirty="0" err="1"/>
              <a:t>Fully</a:t>
            </a:r>
            <a:r>
              <a:rPr lang="de-DE" sz="2800" dirty="0"/>
              <a:t> </a:t>
            </a:r>
            <a:r>
              <a:rPr lang="de-DE" sz="2800" dirty="0" err="1"/>
              <a:t>Connected</a:t>
            </a:r>
            <a:r>
              <a:rPr lang="de-DE" sz="2800" dirty="0"/>
              <a:t> </a:t>
            </a:r>
            <a:r>
              <a:rPr lang="de-DE" sz="2800" dirty="0" err="1"/>
              <a:t>Neural</a:t>
            </a:r>
            <a:r>
              <a:rPr lang="de-DE" sz="2800" dirty="0"/>
              <a:t> Network	- Bad</a:t>
            </a:r>
          </a:p>
          <a:p>
            <a:pPr marL="0" lvl="1" indent="-7937">
              <a:buNone/>
            </a:pPr>
            <a:r>
              <a:rPr lang="de-DE" sz="2800" dirty="0" err="1"/>
              <a:t>Convolutional</a:t>
            </a:r>
            <a:r>
              <a:rPr lang="de-DE" sz="2800" dirty="0"/>
              <a:t> </a:t>
            </a:r>
            <a:r>
              <a:rPr lang="de-DE" sz="2800" dirty="0" err="1"/>
              <a:t>Neural</a:t>
            </a:r>
            <a:r>
              <a:rPr lang="de-DE" sz="2800" dirty="0"/>
              <a:t> Network	- </a:t>
            </a:r>
            <a:r>
              <a:rPr lang="de-DE" sz="2800" dirty="0" smtClean="0"/>
              <a:t>Okay</a:t>
            </a:r>
            <a:endParaRPr lang="de-DE" sz="2800" dirty="0"/>
          </a:p>
        </p:txBody>
      </p:sp>
      <p:sp>
        <p:nvSpPr>
          <p:cNvPr id="5" name="Pfeil: Chevron 4">
            <a:extLst>
              <a:ext uri="{FF2B5EF4-FFF2-40B4-BE49-F238E27FC236}">
                <a16:creationId xmlns="" xmlns:a16="http://schemas.microsoft.com/office/drawing/2014/main"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 xmlns:a16="http://schemas.microsoft.com/office/drawing/2014/main"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 xmlns:a16="http://schemas.microsoft.com/office/drawing/2014/main"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 xmlns:a16="http://schemas.microsoft.com/office/drawing/2014/main"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Tree>
    <p:extLst>
      <p:ext uri="{BB962C8B-B14F-4D97-AF65-F5344CB8AC3E}">
        <p14:creationId xmlns:p14="http://schemas.microsoft.com/office/powerpoint/2010/main" val="2840066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a:t>
            </a:r>
            <a:r>
              <a:rPr lang="de-DE" dirty="0" smtClean="0"/>
              <a:t>1 – Content </a:t>
            </a:r>
            <a:r>
              <a:rPr lang="de-DE" dirty="0" err="1" smtClean="0"/>
              <a:t>Selection</a:t>
            </a:r>
            <a:r>
              <a:rPr lang="de-DE" dirty="0" smtClean="0"/>
              <a:t> </a:t>
            </a:r>
            <a:r>
              <a:rPr lang="de-DE" dirty="0"/>
              <a:t>– </a:t>
            </a:r>
            <a:r>
              <a:rPr lang="de-DE" dirty="0" err="1" smtClean="0"/>
              <a:t>Convolutional</a:t>
            </a:r>
            <a:r>
              <a:rPr lang="de-DE" dirty="0" smtClean="0"/>
              <a:t> </a:t>
            </a:r>
            <a:r>
              <a:rPr lang="de-DE" dirty="0" err="1" smtClean="0"/>
              <a:t>Neural</a:t>
            </a:r>
            <a:r>
              <a:rPr lang="de-DE" dirty="0" smtClean="0"/>
              <a:t> </a:t>
            </a:r>
            <a:r>
              <a:rPr lang="de-DE" dirty="0" smtClean="0"/>
              <a:t>Network - </a:t>
            </a:r>
            <a:r>
              <a:rPr lang="de-DE" dirty="0" err="1" smtClean="0"/>
              <a:t>Preprocessing</a:t>
            </a:r>
            <a:endParaRPr lang="de-DE" dirty="0"/>
          </a:p>
        </p:txBody>
      </p:sp>
      <p:sp>
        <p:nvSpPr>
          <p:cNvPr id="3" name="Inhaltsplatzhalter 2">
            <a:extLst>
              <a:ext uri="{FF2B5EF4-FFF2-40B4-BE49-F238E27FC236}">
                <a16:creationId xmlns="" xmlns:a16="http://schemas.microsoft.com/office/drawing/2014/main" id="{B201CE33-F1D7-423B-B373-1D449812B3D5}"/>
              </a:ext>
            </a:extLst>
          </p:cNvPr>
          <p:cNvSpPr>
            <a:spLocks noGrp="1"/>
          </p:cNvSpPr>
          <p:nvPr>
            <p:ph idx="1"/>
          </p:nvPr>
        </p:nvSpPr>
        <p:spPr>
          <a:xfrm>
            <a:off x="287992" y="1988840"/>
            <a:ext cx="8604488" cy="4255119"/>
          </a:xfrm>
        </p:spPr>
        <p:txBody>
          <a:bodyPr/>
          <a:lstStyle/>
          <a:p>
            <a:pPr marL="0" lvl="1" indent="-7937">
              <a:buNone/>
            </a:pPr>
            <a:r>
              <a:rPr lang="de-DE" sz="2200" dirty="0" err="1" smtClean="0"/>
              <a:t>Preprocess</a:t>
            </a:r>
            <a:r>
              <a:rPr lang="de-DE" sz="2200" dirty="0" smtClean="0"/>
              <a:t> </a:t>
            </a:r>
            <a:r>
              <a:rPr lang="de-DE" sz="2200" dirty="0" err="1" smtClean="0"/>
              <a:t>with</a:t>
            </a:r>
            <a:r>
              <a:rPr lang="de-DE" sz="2200" dirty="0" smtClean="0"/>
              <a:t> </a:t>
            </a:r>
            <a:r>
              <a:rPr lang="de-DE" sz="2200" dirty="0" err="1" smtClean="0"/>
              <a:t>gensim</a:t>
            </a:r>
            <a:r>
              <a:rPr lang="de-DE" sz="2200" dirty="0" smtClean="0"/>
              <a:t> simple </a:t>
            </a:r>
            <a:r>
              <a:rPr lang="de-DE" sz="2200" dirty="0" err="1" smtClean="0"/>
              <a:t>preprocess</a:t>
            </a:r>
            <a:r>
              <a:rPr lang="de-DE" sz="2200" dirty="0" smtClean="0"/>
              <a:t/>
            </a:r>
            <a:br>
              <a:rPr lang="de-DE" sz="2200" dirty="0" smtClean="0"/>
            </a:br>
            <a:r>
              <a:rPr lang="de-DE" sz="2200" dirty="0" err="1" smtClean="0"/>
              <a:t>Allow</a:t>
            </a:r>
            <a:r>
              <a:rPr lang="de-DE" sz="2200" dirty="0" smtClean="0"/>
              <a:t> </a:t>
            </a:r>
            <a:r>
              <a:rPr lang="de-DE" sz="2200" dirty="0" err="1" smtClean="0"/>
              <a:t>only</a:t>
            </a:r>
            <a:r>
              <a:rPr lang="de-DE" sz="2200" dirty="0" smtClean="0"/>
              <a:t> </a:t>
            </a:r>
            <a:r>
              <a:rPr lang="de-DE" sz="2200" dirty="0" err="1" smtClean="0"/>
              <a:t>sentences</a:t>
            </a:r>
            <a:r>
              <a:rPr lang="de-DE" sz="2200" dirty="0" smtClean="0"/>
              <a:t> </a:t>
            </a:r>
            <a:r>
              <a:rPr lang="de-DE" sz="2200" dirty="0" err="1" smtClean="0"/>
              <a:t>between</a:t>
            </a:r>
            <a:r>
              <a:rPr lang="de-DE" sz="2200" dirty="0" smtClean="0"/>
              <a:t> 5 </a:t>
            </a:r>
            <a:r>
              <a:rPr lang="de-DE" sz="2200" dirty="0" err="1" smtClean="0"/>
              <a:t>and</a:t>
            </a:r>
            <a:r>
              <a:rPr lang="de-DE" sz="2200" dirty="0" smtClean="0"/>
              <a:t> 50 </a:t>
            </a:r>
            <a:r>
              <a:rPr lang="de-DE" sz="2200" dirty="0" err="1" smtClean="0"/>
              <a:t>words</a:t>
            </a:r>
            <a:r>
              <a:rPr lang="de-DE" sz="2200" dirty="0" smtClean="0"/>
              <a:t>, pad </a:t>
            </a:r>
            <a:r>
              <a:rPr lang="de-DE" sz="2200" dirty="0" err="1" smtClean="0"/>
              <a:t>them</a:t>
            </a:r>
            <a:r>
              <a:rPr lang="de-DE" sz="2200" dirty="0" smtClean="0"/>
              <a:t> </a:t>
            </a:r>
            <a:r>
              <a:rPr lang="de-DE" sz="2200" dirty="0" err="1" smtClean="0"/>
              <a:t>to</a:t>
            </a:r>
            <a:r>
              <a:rPr lang="de-DE" sz="2200" dirty="0" smtClean="0"/>
              <a:t> 50 </a:t>
            </a:r>
            <a:r>
              <a:rPr lang="de-DE" sz="2200" dirty="0" err="1" smtClean="0"/>
              <a:t>words</a:t>
            </a:r>
            <a:endParaRPr lang="de-DE" sz="2200" dirty="0" smtClean="0"/>
          </a:p>
          <a:p>
            <a:pPr marL="0" lvl="1" indent="-7937">
              <a:buNone/>
            </a:pPr>
            <a:endParaRPr lang="de-DE" sz="2400" dirty="0"/>
          </a:p>
          <a:p>
            <a:pPr marL="0" lvl="1" indent="-7937">
              <a:buNone/>
            </a:pPr>
            <a:endParaRPr lang="de-DE" sz="2400" dirty="0" smtClean="0"/>
          </a:p>
          <a:p>
            <a:pPr marL="0" lvl="1" indent="-7937">
              <a:buNone/>
            </a:pPr>
            <a:endParaRPr lang="de-DE" sz="2400" dirty="0"/>
          </a:p>
          <a:p>
            <a:pPr marL="0" lvl="1" indent="-7937">
              <a:buNone/>
            </a:pPr>
            <a:r>
              <a:rPr lang="de-DE" sz="2400" dirty="0"/>
              <a:t/>
            </a:r>
            <a:br>
              <a:rPr lang="de-DE" sz="2400" dirty="0"/>
            </a:br>
            <a:r>
              <a:rPr lang="de-DE" sz="2400" dirty="0" smtClean="0"/>
              <a:t/>
            </a:r>
            <a:br>
              <a:rPr lang="de-DE" sz="2400" dirty="0" smtClean="0"/>
            </a:br>
            <a:r>
              <a:rPr lang="de-DE" dirty="0" smtClean="0"/>
              <a:t>„I </a:t>
            </a:r>
            <a:r>
              <a:rPr lang="de-DE" dirty="0" err="1" smtClean="0"/>
              <a:t>don‘t</a:t>
            </a:r>
            <a:r>
              <a:rPr lang="de-DE" dirty="0" smtClean="0"/>
              <a:t> </a:t>
            </a:r>
            <a:r>
              <a:rPr lang="de-DE" dirty="0" err="1" smtClean="0"/>
              <a:t>know</a:t>
            </a:r>
            <a:r>
              <a:rPr lang="de-DE" dirty="0" smtClean="0"/>
              <a:t>. U.S. </a:t>
            </a:r>
            <a:r>
              <a:rPr lang="de-DE" dirty="0" err="1" smtClean="0"/>
              <a:t>History</a:t>
            </a:r>
            <a:r>
              <a:rPr lang="de-DE" dirty="0" smtClean="0"/>
              <a:t> II </a:t>
            </a:r>
            <a:r>
              <a:rPr lang="de-DE" dirty="0" err="1" smtClean="0"/>
              <a:t>Attendance</a:t>
            </a:r>
            <a:r>
              <a:rPr lang="de-DE" dirty="0" smtClean="0"/>
              <a:t> </a:t>
            </a:r>
            <a:r>
              <a:rPr lang="de-DE" dirty="0" err="1" smtClean="0"/>
              <a:t>and</a:t>
            </a:r>
            <a:r>
              <a:rPr lang="de-DE" dirty="0" smtClean="0"/>
              <a:t> </a:t>
            </a:r>
            <a:r>
              <a:rPr lang="de-DE" dirty="0" err="1" smtClean="0"/>
              <a:t>tardies</a:t>
            </a:r>
            <a:r>
              <a:rPr lang="de-DE" dirty="0" smtClean="0"/>
              <a:t>! All School </a:t>
            </a:r>
            <a:r>
              <a:rPr lang="de-DE" dirty="0" err="1" smtClean="0"/>
              <a:t>Assemblies</a:t>
            </a:r>
            <a:r>
              <a:rPr lang="de-DE" dirty="0" smtClean="0"/>
              <a:t>“ </a:t>
            </a:r>
            <a:r>
              <a:rPr lang="de-DE" sz="2400" dirty="0" smtClean="0"/>
              <a:t>– </a:t>
            </a:r>
            <a:r>
              <a:rPr lang="de-DE" sz="2400" dirty="0" err="1" smtClean="0"/>
              <a:t>good</a:t>
            </a:r>
            <a:r>
              <a:rPr lang="de-DE" sz="2400" dirty="0" smtClean="0"/>
              <a:t> </a:t>
            </a:r>
            <a:r>
              <a:rPr lang="de-DE" sz="2400" dirty="0" err="1" smtClean="0"/>
              <a:t>to</a:t>
            </a:r>
            <a:r>
              <a:rPr lang="de-DE" sz="2400" dirty="0" smtClean="0"/>
              <a:t> </a:t>
            </a:r>
            <a:r>
              <a:rPr lang="de-DE" sz="2400" dirty="0" err="1" smtClean="0"/>
              <a:t>read</a:t>
            </a:r>
            <a:r>
              <a:rPr lang="de-DE" sz="2400" dirty="0" smtClean="0"/>
              <a:t>?</a:t>
            </a:r>
          </a:p>
        </p:txBody>
      </p:sp>
      <p:sp>
        <p:nvSpPr>
          <p:cNvPr id="5" name="Pfeil: Chevron 4">
            <a:extLst>
              <a:ext uri="{FF2B5EF4-FFF2-40B4-BE49-F238E27FC236}">
                <a16:creationId xmlns="" xmlns:a16="http://schemas.microsoft.com/office/drawing/2014/main"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 xmlns:a16="http://schemas.microsoft.com/office/drawing/2014/main"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 xmlns:a16="http://schemas.microsoft.com/office/drawing/2014/main"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 xmlns:a16="http://schemas.microsoft.com/office/drawing/2014/main"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graphicFrame>
        <p:nvGraphicFramePr>
          <p:cNvPr id="4" name="Diagramm 3"/>
          <p:cNvGraphicFramePr/>
          <p:nvPr>
            <p:extLst>
              <p:ext uri="{D42A27DB-BD31-4B8C-83A1-F6EECF244321}">
                <p14:modId xmlns:p14="http://schemas.microsoft.com/office/powerpoint/2010/main" val="3738796480"/>
              </p:ext>
            </p:extLst>
          </p:nvPr>
        </p:nvGraphicFramePr>
        <p:xfrm>
          <a:off x="325610" y="2996952"/>
          <a:ext cx="8422853" cy="2016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1750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a:t>
            </a:r>
            <a:r>
              <a:rPr lang="de-DE" dirty="0" smtClean="0"/>
              <a:t>1 – Content </a:t>
            </a:r>
            <a:r>
              <a:rPr lang="de-DE" dirty="0" err="1" smtClean="0"/>
              <a:t>Selection</a:t>
            </a:r>
            <a:r>
              <a:rPr lang="de-DE" dirty="0" smtClean="0"/>
              <a:t> </a:t>
            </a:r>
            <a:r>
              <a:rPr lang="de-DE" dirty="0"/>
              <a:t>– </a:t>
            </a:r>
            <a:r>
              <a:rPr lang="de-DE" dirty="0" err="1" smtClean="0"/>
              <a:t>Convolutional</a:t>
            </a:r>
            <a:r>
              <a:rPr lang="de-DE" dirty="0" smtClean="0"/>
              <a:t> </a:t>
            </a:r>
            <a:r>
              <a:rPr lang="de-DE" dirty="0" err="1" smtClean="0"/>
              <a:t>Neural</a:t>
            </a:r>
            <a:r>
              <a:rPr lang="de-DE" dirty="0" smtClean="0"/>
              <a:t> Network – </a:t>
            </a:r>
            <a:r>
              <a:rPr lang="de-DE" dirty="0" err="1" smtClean="0"/>
              <a:t>Architecture</a:t>
            </a:r>
            <a:endParaRPr lang="de-DE" dirty="0"/>
          </a:p>
        </p:txBody>
      </p:sp>
      <p:sp>
        <p:nvSpPr>
          <p:cNvPr id="3" name="Inhaltsplatzhalter 2">
            <a:extLst>
              <a:ext uri="{FF2B5EF4-FFF2-40B4-BE49-F238E27FC236}">
                <a16:creationId xmlns="" xmlns:a16="http://schemas.microsoft.com/office/drawing/2014/main" id="{B201CE33-F1D7-423B-B373-1D449812B3D5}"/>
              </a:ext>
            </a:extLst>
          </p:cNvPr>
          <p:cNvSpPr>
            <a:spLocks noGrp="1"/>
          </p:cNvSpPr>
          <p:nvPr>
            <p:ph idx="1"/>
          </p:nvPr>
        </p:nvSpPr>
        <p:spPr>
          <a:xfrm>
            <a:off x="377103" y="2125742"/>
            <a:ext cx="8532480" cy="4111103"/>
          </a:xfrm>
        </p:spPr>
        <p:txBody>
          <a:bodyPr/>
          <a:lstStyle/>
          <a:p>
            <a:pPr marL="0" lvl="1" indent="-7937">
              <a:buNone/>
            </a:pPr>
            <a:r>
              <a:rPr lang="de-DE" dirty="0" smtClean="0"/>
              <a:t>Input </a:t>
            </a:r>
            <a:r>
              <a:rPr lang="de-DE" dirty="0" err="1" smtClean="0"/>
              <a:t>sentences</a:t>
            </a:r>
            <a:r>
              <a:rPr lang="de-DE" dirty="0" smtClean="0"/>
              <a:t> </a:t>
            </a:r>
            <a:r>
              <a:rPr lang="de-DE" dirty="0" err="1" smtClean="0"/>
              <a:t>as</a:t>
            </a:r>
            <a:r>
              <a:rPr lang="de-DE" dirty="0" smtClean="0"/>
              <a:t> </a:t>
            </a:r>
            <a:r>
              <a:rPr lang="de-DE" dirty="0" err="1" smtClean="0"/>
              <a:t>average</a:t>
            </a:r>
            <a:r>
              <a:rPr lang="de-DE" dirty="0" smtClean="0"/>
              <a:t> </a:t>
            </a:r>
            <a:r>
              <a:rPr lang="de-DE" dirty="0" err="1" smtClean="0"/>
              <a:t>word</a:t>
            </a:r>
            <a:r>
              <a:rPr lang="de-DE" dirty="0" smtClean="0"/>
              <a:t> </a:t>
            </a:r>
            <a:r>
              <a:rPr lang="de-DE" dirty="0" err="1" smtClean="0"/>
              <a:t>embedding</a:t>
            </a:r>
            <a:r>
              <a:rPr lang="de-DE" dirty="0" smtClean="0"/>
              <a:t> (Bag </a:t>
            </a:r>
            <a:r>
              <a:rPr lang="de-DE" dirty="0" err="1" smtClean="0"/>
              <a:t>of</a:t>
            </a:r>
            <a:r>
              <a:rPr lang="de-DE" dirty="0" smtClean="0"/>
              <a:t> Words) 300 </a:t>
            </a:r>
            <a:r>
              <a:rPr lang="de-DE" dirty="0" err="1" smtClean="0"/>
              <a:t>embedding</a:t>
            </a:r>
            <a:r>
              <a:rPr lang="de-DE" dirty="0" smtClean="0"/>
              <a:t> </a:t>
            </a:r>
            <a:r>
              <a:rPr lang="de-DE" dirty="0" err="1" smtClean="0"/>
              <a:t>dimensions</a:t>
            </a:r>
            <a:endParaRPr lang="de-DE" dirty="0" smtClean="0"/>
          </a:p>
          <a:p>
            <a:pPr marL="0" lvl="1" indent="-7937">
              <a:buNone/>
            </a:pPr>
            <a:r>
              <a:rPr lang="de-DE" sz="2200" dirty="0" smtClean="0"/>
              <a:t>Random Search </a:t>
            </a:r>
            <a:r>
              <a:rPr lang="de-DE" sz="2200" dirty="0" err="1" smtClean="0"/>
              <a:t>with</a:t>
            </a:r>
            <a:r>
              <a:rPr lang="de-DE" sz="2200" dirty="0" smtClean="0"/>
              <a:t> </a:t>
            </a:r>
            <a:r>
              <a:rPr lang="de-DE" sz="2200" dirty="0" err="1" smtClean="0"/>
              <a:t>early</a:t>
            </a:r>
            <a:r>
              <a:rPr lang="de-DE" sz="2200" dirty="0" smtClean="0"/>
              <a:t> </a:t>
            </a:r>
            <a:r>
              <a:rPr lang="de-DE" sz="2200" dirty="0" err="1" smtClean="0"/>
              <a:t>stopping</a:t>
            </a:r>
            <a:r>
              <a:rPr lang="de-DE" sz="2200" dirty="0" smtClean="0"/>
              <a:t> </a:t>
            </a:r>
            <a:r>
              <a:rPr lang="de-DE" sz="2200" dirty="0" err="1" smtClean="0"/>
              <a:t>to</a:t>
            </a:r>
            <a:r>
              <a:rPr lang="de-DE" sz="2200" dirty="0" smtClean="0"/>
              <a:t> find </a:t>
            </a:r>
            <a:r>
              <a:rPr lang="de-DE" sz="2200" dirty="0" err="1" smtClean="0"/>
              <a:t>good</a:t>
            </a:r>
            <a:r>
              <a:rPr lang="de-DE" sz="2200" dirty="0" smtClean="0"/>
              <a:t> Parameters</a:t>
            </a:r>
          </a:p>
          <a:p>
            <a:pPr marL="0" lvl="1" indent="-7937">
              <a:buNone/>
            </a:pPr>
            <a:r>
              <a:rPr lang="de-DE" sz="2200" dirty="0" err="1" smtClean="0"/>
              <a:t>Criteria</a:t>
            </a:r>
            <a:r>
              <a:rPr lang="de-DE" sz="2200" dirty="0" smtClean="0"/>
              <a:t>:</a:t>
            </a:r>
          </a:p>
          <a:p>
            <a:pPr marL="358775" lvl="2" indent="-7937">
              <a:buNone/>
            </a:pPr>
            <a:r>
              <a:rPr lang="de-DE" dirty="0" smtClean="0"/>
              <a:t>Recall &gt; 0.05</a:t>
            </a:r>
            <a:br>
              <a:rPr lang="de-DE" dirty="0" smtClean="0"/>
            </a:br>
            <a:r>
              <a:rPr lang="de-DE" dirty="0" smtClean="0"/>
              <a:t>Precision </a:t>
            </a:r>
            <a:r>
              <a:rPr lang="de-DE" dirty="0" err="1" smtClean="0"/>
              <a:t>as</a:t>
            </a:r>
            <a:r>
              <a:rPr lang="de-DE" dirty="0" smtClean="0"/>
              <a:t> high </a:t>
            </a:r>
            <a:r>
              <a:rPr lang="de-DE" dirty="0" err="1" smtClean="0"/>
              <a:t>as</a:t>
            </a:r>
            <a:r>
              <a:rPr lang="de-DE" dirty="0" smtClean="0"/>
              <a:t> </a:t>
            </a:r>
            <a:r>
              <a:rPr lang="de-DE" dirty="0" err="1" smtClean="0"/>
              <a:t>possible</a:t>
            </a:r>
            <a:endParaRPr lang="de-DE" dirty="0" smtClean="0"/>
          </a:p>
          <a:p>
            <a:pPr marL="0" lvl="1" indent="-7937">
              <a:buNone/>
            </a:pPr>
            <a:r>
              <a:rPr lang="de-DE" sz="2200" dirty="0" smtClean="0"/>
              <a:t>Data </a:t>
            </a:r>
            <a:r>
              <a:rPr lang="de-DE" sz="2200" dirty="0" err="1" smtClean="0"/>
              <a:t>split</a:t>
            </a:r>
            <a:r>
              <a:rPr lang="de-DE" sz="2200" dirty="0" smtClean="0"/>
              <a:t> </a:t>
            </a:r>
            <a:r>
              <a:rPr lang="de-DE" sz="2200" dirty="0" err="1" smtClean="0"/>
              <a:t>into</a:t>
            </a:r>
            <a:r>
              <a:rPr lang="de-DE" sz="2200" dirty="0" smtClean="0"/>
              <a:t> 3 </a:t>
            </a:r>
            <a:r>
              <a:rPr lang="de-DE" sz="2200" dirty="0" err="1" smtClean="0"/>
              <a:t>sets</a:t>
            </a:r>
            <a:r>
              <a:rPr lang="de-DE" sz="2200" dirty="0" smtClean="0"/>
              <a:t>: Training, Development, </a:t>
            </a:r>
            <a:r>
              <a:rPr lang="de-DE" sz="2200" dirty="0" err="1" smtClean="0"/>
              <a:t>Testing</a:t>
            </a:r>
            <a:endParaRPr lang="de-DE" sz="2200" dirty="0" smtClean="0"/>
          </a:p>
          <a:p>
            <a:pPr marL="0" lvl="1" indent="-7937">
              <a:buNone/>
            </a:pPr>
            <a:r>
              <a:rPr lang="de-DE" sz="2200" dirty="0"/>
              <a:t>Implementation </a:t>
            </a:r>
            <a:r>
              <a:rPr lang="de-DE" sz="2200" dirty="0" err="1"/>
              <a:t>with</a:t>
            </a:r>
            <a:r>
              <a:rPr lang="de-DE" sz="2200" dirty="0"/>
              <a:t> </a:t>
            </a:r>
            <a:r>
              <a:rPr lang="de-DE" sz="2200" dirty="0" err="1"/>
              <a:t>Keras</a:t>
            </a:r>
            <a:r>
              <a:rPr lang="de-DE" sz="2200" dirty="0"/>
              <a:t>. </a:t>
            </a:r>
            <a:r>
              <a:rPr lang="de-DE" sz="2200" dirty="0" err="1"/>
              <a:t>Computation</a:t>
            </a:r>
            <a:r>
              <a:rPr lang="de-DE" sz="2200" dirty="0"/>
              <a:t> on Lichtenberg </a:t>
            </a:r>
            <a:r>
              <a:rPr lang="de-DE" sz="2200" dirty="0" smtClean="0"/>
              <a:t>Cluster</a:t>
            </a:r>
            <a:endParaRPr lang="de-DE" sz="2200" dirty="0"/>
          </a:p>
        </p:txBody>
      </p:sp>
      <p:sp>
        <p:nvSpPr>
          <p:cNvPr id="5" name="Pfeil: Chevron 4">
            <a:extLst>
              <a:ext uri="{FF2B5EF4-FFF2-40B4-BE49-F238E27FC236}">
                <a16:creationId xmlns="" xmlns:a16="http://schemas.microsoft.com/office/drawing/2014/main"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 xmlns:a16="http://schemas.microsoft.com/office/drawing/2014/main"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 xmlns:a16="http://schemas.microsoft.com/office/drawing/2014/main"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 xmlns:a16="http://schemas.microsoft.com/office/drawing/2014/main"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Tree>
    <p:extLst>
      <p:ext uri="{BB962C8B-B14F-4D97-AF65-F5344CB8AC3E}">
        <p14:creationId xmlns:p14="http://schemas.microsoft.com/office/powerpoint/2010/main" val="1019526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a:t>
            </a:r>
            <a:r>
              <a:rPr lang="de-DE" dirty="0" smtClean="0"/>
              <a:t>1 – Content </a:t>
            </a:r>
            <a:r>
              <a:rPr lang="de-DE" dirty="0" err="1" smtClean="0"/>
              <a:t>Selection</a:t>
            </a:r>
            <a:r>
              <a:rPr lang="de-DE" dirty="0" smtClean="0"/>
              <a:t> </a:t>
            </a:r>
            <a:r>
              <a:rPr lang="de-DE" dirty="0"/>
              <a:t>– </a:t>
            </a:r>
            <a:r>
              <a:rPr lang="de-DE" dirty="0" err="1" smtClean="0"/>
              <a:t>Convolutional</a:t>
            </a:r>
            <a:r>
              <a:rPr lang="de-DE" dirty="0" smtClean="0"/>
              <a:t> </a:t>
            </a:r>
            <a:r>
              <a:rPr lang="de-DE" dirty="0" err="1" smtClean="0"/>
              <a:t>Neural</a:t>
            </a:r>
            <a:r>
              <a:rPr lang="de-DE" dirty="0" smtClean="0"/>
              <a:t> Network – </a:t>
            </a:r>
            <a:r>
              <a:rPr lang="de-DE" dirty="0" err="1" smtClean="0"/>
              <a:t>Architecture</a:t>
            </a:r>
            <a:endParaRPr lang="de-DE"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1833282140"/>
              </p:ext>
            </p:extLst>
          </p:nvPr>
        </p:nvGraphicFramePr>
        <p:xfrm>
          <a:off x="377825" y="2348880"/>
          <a:ext cx="8531226" cy="2494280"/>
        </p:xfrm>
        <a:graphic>
          <a:graphicData uri="http://schemas.openxmlformats.org/drawingml/2006/table">
            <a:tbl>
              <a:tblPr firstRow="1" bandRow="1">
                <a:tableStyleId>{5C22544A-7EE6-4342-B048-85BDC9FD1C3A}</a:tableStyleId>
              </a:tblPr>
              <a:tblGrid>
                <a:gridCol w="2843742"/>
                <a:gridCol w="2843742"/>
                <a:gridCol w="2843742"/>
              </a:tblGrid>
              <a:tr h="370840">
                <a:tc>
                  <a:txBody>
                    <a:bodyPr/>
                    <a:lstStyle/>
                    <a:p>
                      <a:r>
                        <a:rPr lang="de-DE" dirty="0" smtClean="0"/>
                        <a:t>Parametername</a:t>
                      </a:r>
                      <a:endParaRPr lang="en-US" dirty="0"/>
                    </a:p>
                  </a:txBody>
                  <a:tcPr/>
                </a:tc>
                <a:tc>
                  <a:txBody>
                    <a:bodyPr/>
                    <a:lstStyle/>
                    <a:p>
                      <a:r>
                        <a:rPr lang="de-DE" dirty="0" err="1" smtClean="0"/>
                        <a:t>Possible</a:t>
                      </a:r>
                      <a:r>
                        <a:rPr lang="de-DE" baseline="0" dirty="0" smtClean="0"/>
                        <a:t> Range</a:t>
                      </a:r>
                      <a:endParaRPr lang="en-US" dirty="0"/>
                    </a:p>
                  </a:txBody>
                  <a:tcPr/>
                </a:tc>
                <a:tc>
                  <a:txBody>
                    <a:bodyPr/>
                    <a:lstStyle/>
                    <a:p>
                      <a:r>
                        <a:rPr lang="de-DE" dirty="0" smtClean="0"/>
                        <a:t>Final </a:t>
                      </a:r>
                      <a:r>
                        <a:rPr lang="de-DE" dirty="0" err="1" smtClean="0"/>
                        <a:t>Params</a:t>
                      </a:r>
                      <a:endParaRPr lang="en-US" dirty="0"/>
                    </a:p>
                  </a:txBody>
                  <a:tcPr/>
                </a:tc>
              </a:tr>
              <a:tr h="370840">
                <a:tc>
                  <a:txBody>
                    <a:bodyPr/>
                    <a:lstStyle/>
                    <a:p>
                      <a:r>
                        <a:rPr lang="de-DE" dirty="0" smtClean="0"/>
                        <a:t>Batch</a:t>
                      </a:r>
                      <a:r>
                        <a:rPr lang="de-DE" baseline="0" dirty="0" smtClean="0"/>
                        <a:t> </a:t>
                      </a:r>
                      <a:r>
                        <a:rPr lang="de-DE" baseline="0" dirty="0" err="1" smtClean="0"/>
                        <a:t>size</a:t>
                      </a:r>
                      <a:endParaRPr lang="en-US" dirty="0"/>
                    </a:p>
                  </a:txBody>
                  <a:tcPr/>
                </a:tc>
                <a:tc>
                  <a:txBody>
                    <a:bodyPr/>
                    <a:lstStyle/>
                    <a:p>
                      <a:r>
                        <a:rPr lang="de-DE" dirty="0" smtClean="0"/>
                        <a:t>[120, 180]</a:t>
                      </a:r>
                      <a:endParaRPr lang="en-US" dirty="0"/>
                    </a:p>
                  </a:txBody>
                  <a:tcPr/>
                </a:tc>
                <a:tc>
                  <a:txBody>
                    <a:bodyPr/>
                    <a:lstStyle/>
                    <a:p>
                      <a:r>
                        <a:rPr lang="de-DE" dirty="0" smtClean="0"/>
                        <a:t>150</a:t>
                      </a:r>
                      <a:endParaRPr lang="en-US" dirty="0"/>
                    </a:p>
                  </a:txBody>
                  <a:tcPr/>
                </a:tc>
              </a:tr>
              <a:tr h="370840">
                <a:tc>
                  <a:txBody>
                    <a:bodyPr/>
                    <a:lstStyle/>
                    <a:p>
                      <a:r>
                        <a:rPr lang="de-DE" dirty="0" err="1" smtClean="0"/>
                        <a:t>number</a:t>
                      </a:r>
                      <a:r>
                        <a:rPr lang="de-DE" dirty="0" smtClean="0"/>
                        <a:t> </a:t>
                      </a:r>
                      <a:r>
                        <a:rPr lang="de-DE" dirty="0" err="1" smtClean="0"/>
                        <a:t>of</a:t>
                      </a:r>
                      <a:r>
                        <a:rPr lang="de-DE" dirty="0" smtClean="0"/>
                        <a:t> </a:t>
                      </a:r>
                      <a:r>
                        <a:rPr lang="de-DE" dirty="0" err="1" smtClean="0"/>
                        <a:t>convolutional</a:t>
                      </a:r>
                      <a:r>
                        <a:rPr lang="de-DE" baseline="0" dirty="0" smtClean="0"/>
                        <a:t> </a:t>
                      </a:r>
                      <a:r>
                        <a:rPr lang="de-DE" baseline="0" dirty="0" err="1" smtClean="0"/>
                        <a:t>layers</a:t>
                      </a:r>
                      <a:endParaRPr lang="en-US" dirty="0"/>
                    </a:p>
                  </a:txBody>
                  <a:tcPr/>
                </a:tc>
                <a:tc>
                  <a:txBody>
                    <a:bodyPr/>
                    <a:lstStyle/>
                    <a:p>
                      <a:r>
                        <a:rPr lang="de-DE" dirty="0" smtClean="0"/>
                        <a:t>[1,2]</a:t>
                      </a:r>
                      <a:endParaRPr lang="en-US" dirty="0"/>
                    </a:p>
                  </a:txBody>
                  <a:tcPr/>
                </a:tc>
                <a:tc>
                  <a:txBody>
                    <a:bodyPr/>
                    <a:lstStyle/>
                    <a:p>
                      <a:r>
                        <a:rPr lang="de-DE" dirty="0" smtClean="0"/>
                        <a:t>2</a:t>
                      </a:r>
                      <a:endParaRPr lang="en-US" dirty="0"/>
                    </a:p>
                  </a:txBody>
                  <a:tcPr/>
                </a:tc>
              </a:tr>
              <a:tr h="370840">
                <a:tc>
                  <a:txBody>
                    <a:bodyPr/>
                    <a:lstStyle/>
                    <a:p>
                      <a:r>
                        <a:rPr lang="de-DE" dirty="0" err="1" smtClean="0"/>
                        <a:t>filter</a:t>
                      </a:r>
                      <a:r>
                        <a:rPr lang="de-DE" baseline="0" dirty="0" smtClean="0"/>
                        <a:t> </a:t>
                      </a:r>
                      <a:r>
                        <a:rPr lang="de-DE" baseline="0" dirty="0" err="1" smtClean="0"/>
                        <a:t>sizes</a:t>
                      </a:r>
                      <a:r>
                        <a:rPr lang="de-DE" baseline="0" dirty="0" smtClean="0"/>
                        <a:t> per </a:t>
                      </a:r>
                      <a:r>
                        <a:rPr lang="de-DE" baseline="0" dirty="0" err="1" smtClean="0"/>
                        <a:t>layer</a:t>
                      </a:r>
                      <a:endParaRPr lang="en-US" dirty="0"/>
                    </a:p>
                  </a:txBody>
                  <a:tcPr/>
                </a:tc>
                <a:tc>
                  <a:txBody>
                    <a:bodyPr/>
                    <a:lstStyle/>
                    <a:p>
                      <a:r>
                        <a:rPr lang="de-DE" dirty="0" smtClean="0"/>
                        <a:t>[30, 60]</a:t>
                      </a:r>
                      <a:endParaRPr lang="en-US" dirty="0"/>
                    </a:p>
                  </a:txBody>
                  <a:tcPr/>
                </a:tc>
                <a:tc>
                  <a:txBody>
                    <a:bodyPr/>
                    <a:lstStyle/>
                    <a:p>
                      <a:r>
                        <a:rPr lang="de-DE" dirty="0" smtClean="0"/>
                        <a:t>6,</a:t>
                      </a:r>
                      <a:r>
                        <a:rPr lang="de-DE" baseline="0" dirty="0" smtClean="0"/>
                        <a:t> 6</a:t>
                      </a:r>
                      <a:endParaRPr lang="en-US" dirty="0"/>
                    </a:p>
                  </a:txBody>
                  <a:tcPr/>
                </a:tc>
              </a:tr>
              <a:tr h="370840">
                <a:tc>
                  <a:txBody>
                    <a:bodyPr/>
                    <a:lstStyle/>
                    <a:p>
                      <a:r>
                        <a:rPr lang="de-DE" dirty="0" err="1" smtClean="0"/>
                        <a:t>Number</a:t>
                      </a:r>
                      <a:r>
                        <a:rPr lang="de-DE" baseline="0" dirty="0" smtClean="0"/>
                        <a:t> </a:t>
                      </a:r>
                      <a:r>
                        <a:rPr lang="de-DE" baseline="0" dirty="0" err="1" smtClean="0"/>
                        <a:t>of</a:t>
                      </a:r>
                      <a:r>
                        <a:rPr lang="de-DE" baseline="0" dirty="0" smtClean="0"/>
                        <a:t> </a:t>
                      </a:r>
                      <a:r>
                        <a:rPr lang="de-DE" baseline="0" dirty="0" err="1" smtClean="0"/>
                        <a:t>filters</a:t>
                      </a:r>
                      <a:r>
                        <a:rPr lang="de-DE" baseline="0" dirty="0" smtClean="0"/>
                        <a:t> per </a:t>
                      </a:r>
                      <a:r>
                        <a:rPr lang="de-DE" baseline="0" dirty="0" err="1" smtClean="0"/>
                        <a:t>layer</a:t>
                      </a:r>
                      <a:endParaRPr lang="en-US" dirty="0"/>
                    </a:p>
                  </a:txBody>
                  <a:tcPr/>
                </a:tc>
                <a:tc>
                  <a:txBody>
                    <a:bodyPr/>
                    <a:lstStyle/>
                    <a:p>
                      <a:r>
                        <a:rPr lang="de-DE" dirty="0" smtClean="0"/>
                        <a:t>[4,</a:t>
                      </a:r>
                      <a:r>
                        <a:rPr lang="de-DE" baseline="0" dirty="0" smtClean="0"/>
                        <a:t> 7]</a:t>
                      </a:r>
                      <a:endParaRPr lang="en-US" dirty="0"/>
                    </a:p>
                  </a:txBody>
                  <a:tcPr/>
                </a:tc>
                <a:tc>
                  <a:txBody>
                    <a:bodyPr/>
                    <a:lstStyle/>
                    <a:p>
                      <a:r>
                        <a:rPr lang="de-DE" dirty="0" smtClean="0"/>
                        <a:t>47, 42</a:t>
                      </a:r>
                      <a:endParaRPr lang="en-US" dirty="0"/>
                    </a:p>
                  </a:txBody>
                  <a:tcPr/>
                </a:tc>
              </a:tr>
              <a:tr h="370840">
                <a:tc>
                  <a:txBody>
                    <a:bodyPr/>
                    <a:lstStyle/>
                    <a:p>
                      <a:r>
                        <a:rPr lang="de-DE" dirty="0" err="1" smtClean="0"/>
                        <a:t>Optimizer</a:t>
                      </a:r>
                      <a:endParaRPr lang="en-US" dirty="0"/>
                    </a:p>
                  </a:txBody>
                  <a:tcPr/>
                </a:tc>
                <a:tc>
                  <a:txBody>
                    <a:bodyPr/>
                    <a:lstStyle/>
                    <a:p>
                      <a:r>
                        <a:rPr lang="de-DE" dirty="0" smtClean="0"/>
                        <a:t>[</a:t>
                      </a:r>
                      <a:r>
                        <a:rPr lang="de-DE" dirty="0" err="1" smtClean="0"/>
                        <a:t>adam</a:t>
                      </a:r>
                      <a:r>
                        <a:rPr lang="de-DE" dirty="0" smtClean="0"/>
                        <a:t>, </a:t>
                      </a:r>
                      <a:r>
                        <a:rPr lang="de-DE" dirty="0" err="1" smtClean="0"/>
                        <a:t>sgd</a:t>
                      </a:r>
                      <a:r>
                        <a:rPr lang="de-DE" dirty="0" smtClean="0"/>
                        <a:t>, </a:t>
                      </a:r>
                      <a:r>
                        <a:rPr lang="de-DE" dirty="0" err="1" smtClean="0"/>
                        <a:t>adagrad</a:t>
                      </a:r>
                      <a:r>
                        <a:rPr lang="de-DE" dirty="0" smtClean="0"/>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smtClean="0"/>
                        <a:t>Adagrad</a:t>
                      </a:r>
                      <a:endParaRPr lang="en-US" dirty="0" smtClean="0"/>
                    </a:p>
                  </a:txBody>
                  <a:tcPr/>
                </a:tc>
              </a:tr>
            </a:tbl>
          </a:graphicData>
        </a:graphic>
      </p:graphicFrame>
      <p:sp>
        <p:nvSpPr>
          <p:cNvPr id="5" name="Pfeil: Chevron 4">
            <a:extLst>
              <a:ext uri="{FF2B5EF4-FFF2-40B4-BE49-F238E27FC236}">
                <a16:creationId xmlns="" xmlns:a16="http://schemas.microsoft.com/office/drawing/2014/main"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 xmlns:a16="http://schemas.microsoft.com/office/drawing/2014/main"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 xmlns:a16="http://schemas.microsoft.com/office/drawing/2014/main"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 xmlns:a16="http://schemas.microsoft.com/office/drawing/2014/main"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Tree>
    <p:extLst>
      <p:ext uri="{BB962C8B-B14F-4D97-AF65-F5344CB8AC3E}">
        <p14:creationId xmlns:p14="http://schemas.microsoft.com/office/powerpoint/2010/main" val="10539022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a:t>
            </a:r>
            <a:r>
              <a:rPr lang="de-DE" dirty="0" smtClean="0"/>
              <a:t>1 – Content </a:t>
            </a:r>
            <a:r>
              <a:rPr lang="de-DE" dirty="0" err="1" smtClean="0"/>
              <a:t>Selection</a:t>
            </a:r>
            <a:r>
              <a:rPr lang="de-DE" dirty="0" smtClean="0"/>
              <a:t> </a:t>
            </a:r>
            <a:r>
              <a:rPr lang="de-DE" dirty="0"/>
              <a:t>– </a:t>
            </a:r>
            <a:r>
              <a:rPr lang="de-DE" dirty="0" err="1" smtClean="0"/>
              <a:t>Convolutional</a:t>
            </a:r>
            <a:r>
              <a:rPr lang="de-DE" dirty="0" smtClean="0"/>
              <a:t> </a:t>
            </a:r>
            <a:r>
              <a:rPr lang="de-DE" dirty="0" err="1" smtClean="0"/>
              <a:t>Neural</a:t>
            </a:r>
            <a:r>
              <a:rPr lang="de-DE" dirty="0" smtClean="0"/>
              <a:t> Network – </a:t>
            </a:r>
            <a:r>
              <a:rPr lang="de-DE" dirty="0" err="1" smtClean="0"/>
              <a:t>Results</a:t>
            </a:r>
            <a:endParaRPr lang="de-DE" dirty="0"/>
          </a:p>
        </p:txBody>
      </p:sp>
      <p:sp>
        <p:nvSpPr>
          <p:cNvPr id="5" name="Pfeil: Chevron 4">
            <a:extLst>
              <a:ext uri="{FF2B5EF4-FFF2-40B4-BE49-F238E27FC236}">
                <a16:creationId xmlns="" xmlns:a16="http://schemas.microsoft.com/office/drawing/2014/main"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 xmlns:a16="http://schemas.microsoft.com/office/drawing/2014/main"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 xmlns:a16="http://schemas.microsoft.com/office/drawing/2014/main"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 xmlns:a16="http://schemas.microsoft.com/office/drawing/2014/main"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
        <p:nvSpPr>
          <p:cNvPr id="3" name="Inhaltsplatzhalter 2"/>
          <p:cNvSpPr>
            <a:spLocks noGrp="1"/>
          </p:cNvSpPr>
          <p:nvPr>
            <p:ph idx="1"/>
          </p:nvPr>
        </p:nvSpPr>
        <p:spPr/>
        <p:txBody>
          <a:bodyPr/>
          <a:lstStyle/>
          <a:p>
            <a:r>
              <a:rPr lang="de-DE" dirty="0" smtClean="0"/>
              <a:t>Precision = 52%</a:t>
            </a:r>
          </a:p>
          <a:p>
            <a:r>
              <a:rPr lang="de-DE" dirty="0" smtClean="0"/>
              <a:t>Recall = 5.9%</a:t>
            </a:r>
          </a:p>
          <a:p>
            <a:r>
              <a:rPr lang="de-DE" dirty="0" err="1" smtClean="0"/>
              <a:t>Instead</a:t>
            </a:r>
            <a:r>
              <a:rPr lang="de-DE" dirty="0" smtClean="0"/>
              <a:t> </a:t>
            </a:r>
            <a:r>
              <a:rPr lang="de-DE" dirty="0" err="1" smtClean="0"/>
              <a:t>of</a:t>
            </a:r>
            <a:r>
              <a:rPr lang="de-DE" dirty="0" smtClean="0"/>
              <a:t> </a:t>
            </a:r>
            <a:r>
              <a:rPr lang="de-DE" dirty="0" err="1" smtClean="0"/>
              <a:t>using</a:t>
            </a:r>
            <a:r>
              <a:rPr lang="de-DE" dirty="0" smtClean="0"/>
              <a:t> all </a:t>
            </a:r>
            <a:r>
              <a:rPr lang="de-DE" dirty="0" err="1" smtClean="0"/>
              <a:t>predicted</a:t>
            </a:r>
            <a:r>
              <a:rPr lang="de-DE" dirty="0" smtClean="0"/>
              <a:t> </a:t>
            </a:r>
            <a:r>
              <a:rPr lang="de-DE" dirty="0" err="1" smtClean="0"/>
              <a:t>data</a:t>
            </a:r>
            <a:r>
              <a:rPr lang="de-DE" dirty="0" smtClean="0"/>
              <a:t>, </a:t>
            </a:r>
            <a:r>
              <a:rPr lang="de-DE" dirty="0" err="1" smtClean="0"/>
              <a:t>we</a:t>
            </a:r>
            <a:r>
              <a:rPr lang="de-DE" dirty="0" smtClean="0"/>
              <a:t> </a:t>
            </a:r>
            <a:r>
              <a:rPr lang="de-DE" dirty="0" err="1" smtClean="0"/>
              <a:t>used</a:t>
            </a:r>
            <a:r>
              <a:rPr lang="de-DE" dirty="0" smtClean="0"/>
              <a:t> </a:t>
            </a:r>
            <a:r>
              <a:rPr lang="de-DE" dirty="0" err="1" smtClean="0"/>
              <a:t>the</a:t>
            </a:r>
            <a:r>
              <a:rPr lang="de-DE" dirty="0" smtClean="0"/>
              <a:t> 30 </a:t>
            </a:r>
            <a:r>
              <a:rPr lang="de-DE" dirty="0" err="1" smtClean="0"/>
              <a:t>sentences</a:t>
            </a:r>
            <a:r>
              <a:rPr lang="de-DE" dirty="0" smtClean="0"/>
              <a:t> </a:t>
            </a:r>
            <a:r>
              <a:rPr lang="de-DE" dirty="0" err="1" smtClean="0"/>
              <a:t>with</a:t>
            </a:r>
            <a:r>
              <a:rPr lang="de-DE" dirty="0" smtClean="0"/>
              <a:t> </a:t>
            </a:r>
            <a:r>
              <a:rPr lang="de-DE" dirty="0" err="1" smtClean="0"/>
              <a:t>the</a:t>
            </a:r>
            <a:r>
              <a:rPr lang="de-DE" dirty="0" smtClean="0"/>
              <a:t> </a:t>
            </a:r>
            <a:r>
              <a:rPr lang="de-DE" dirty="0" err="1" smtClean="0"/>
              <a:t>highest</a:t>
            </a:r>
            <a:r>
              <a:rPr lang="de-DE" dirty="0" smtClean="0"/>
              <a:t> </a:t>
            </a:r>
            <a:r>
              <a:rPr lang="de-DE" dirty="0" err="1" smtClean="0"/>
              <a:t>nugget</a:t>
            </a:r>
            <a:r>
              <a:rPr lang="de-DE" dirty="0" smtClean="0"/>
              <a:t> </a:t>
            </a:r>
            <a:r>
              <a:rPr lang="de-DE" dirty="0" err="1" smtClean="0"/>
              <a:t>probability</a:t>
            </a:r>
            <a:r>
              <a:rPr lang="de-DE" smtClean="0"/>
              <a:t> score</a:t>
            </a:r>
            <a:endParaRPr lang="de-DE" dirty="0"/>
          </a:p>
          <a:p>
            <a:r>
              <a:rPr lang="de-DE" dirty="0" smtClean="0"/>
              <a:t>[</a:t>
            </a:r>
            <a:r>
              <a:rPr lang="de-DE" dirty="0" err="1" smtClean="0"/>
              <a:t>Using</a:t>
            </a:r>
            <a:r>
              <a:rPr lang="de-DE" dirty="0" smtClean="0"/>
              <a:t> </a:t>
            </a:r>
            <a:r>
              <a:rPr lang="de-DE" dirty="0" err="1"/>
              <a:t>tf-idf</a:t>
            </a:r>
            <a:r>
              <a:rPr lang="de-DE" dirty="0"/>
              <a:t> </a:t>
            </a:r>
            <a:r>
              <a:rPr lang="de-DE" dirty="0" err="1"/>
              <a:t>weighting</a:t>
            </a:r>
            <a:r>
              <a:rPr lang="de-DE" dirty="0"/>
              <a:t> </a:t>
            </a:r>
            <a:r>
              <a:rPr lang="de-DE" dirty="0" err="1"/>
              <a:t>of</a:t>
            </a:r>
            <a:r>
              <a:rPr lang="de-DE" dirty="0"/>
              <a:t> </a:t>
            </a:r>
            <a:r>
              <a:rPr lang="de-DE" dirty="0" err="1" smtClean="0"/>
              <a:t>words</a:t>
            </a:r>
            <a:r>
              <a:rPr lang="de-DE" dirty="0" smtClean="0"/>
              <a:t> </a:t>
            </a:r>
            <a:r>
              <a:rPr lang="de-DE" dirty="0" err="1" smtClean="0"/>
              <a:t>lead</a:t>
            </a:r>
            <a:r>
              <a:rPr lang="de-DE" dirty="0" smtClean="0"/>
              <a:t> </a:t>
            </a:r>
            <a:r>
              <a:rPr lang="de-DE" dirty="0" err="1" smtClean="0"/>
              <a:t>to</a:t>
            </a:r>
            <a:r>
              <a:rPr lang="de-DE" dirty="0" smtClean="0"/>
              <a:t> terrible </a:t>
            </a:r>
            <a:r>
              <a:rPr lang="de-DE" dirty="0" err="1" smtClean="0"/>
              <a:t>results</a:t>
            </a:r>
            <a:r>
              <a:rPr lang="de-DE" dirty="0" smtClean="0"/>
              <a:t>] – woanders hinschieben</a:t>
            </a:r>
            <a:endParaRPr lang="de-DE" dirty="0"/>
          </a:p>
        </p:txBody>
      </p:sp>
    </p:spTree>
    <p:extLst>
      <p:ext uri="{BB962C8B-B14F-4D97-AF65-F5344CB8AC3E}">
        <p14:creationId xmlns:p14="http://schemas.microsoft.com/office/powerpoint/2010/main" val="2830653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2</a:t>
            </a:r>
          </a:p>
        </p:txBody>
      </p:sp>
      <p:sp>
        <p:nvSpPr>
          <p:cNvPr id="3" name="Inhaltsplatzhalter 2">
            <a:extLst>
              <a:ext uri="{FF2B5EF4-FFF2-40B4-BE49-F238E27FC236}">
                <a16:creationId xmlns="" xmlns:a16="http://schemas.microsoft.com/office/drawing/2014/main" id="{B201CE33-F1D7-423B-B373-1D449812B3D5}"/>
              </a:ext>
            </a:extLst>
          </p:cNvPr>
          <p:cNvSpPr>
            <a:spLocks noGrp="1"/>
          </p:cNvSpPr>
          <p:nvPr>
            <p:ph idx="1"/>
          </p:nvPr>
        </p:nvSpPr>
        <p:spPr/>
        <p:txBody>
          <a:bodyPr/>
          <a:lstStyle/>
          <a:p>
            <a:r>
              <a:rPr lang="de-DE" dirty="0" err="1"/>
              <a:t>sorting</a:t>
            </a:r>
            <a:r>
              <a:rPr lang="de-DE" dirty="0"/>
              <a:t> </a:t>
            </a:r>
            <a:r>
              <a:rPr lang="de-DE" dirty="0" err="1"/>
              <a:t>nuggets</a:t>
            </a:r>
            <a:endParaRPr lang="de-DE" dirty="0"/>
          </a:p>
        </p:txBody>
      </p:sp>
      <p:sp>
        <p:nvSpPr>
          <p:cNvPr id="5" name="Pfeil: Chevron 4">
            <a:extLst>
              <a:ext uri="{FF2B5EF4-FFF2-40B4-BE49-F238E27FC236}">
                <a16:creationId xmlns="" xmlns:a16="http://schemas.microsoft.com/office/drawing/2014/main"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 xmlns:a16="http://schemas.microsoft.com/office/drawing/2014/main"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 xmlns:a16="http://schemas.microsoft.com/office/drawing/2014/main"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 xmlns:a16="http://schemas.microsoft.com/office/drawing/2014/main"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Tree>
    <p:extLst>
      <p:ext uri="{BB962C8B-B14F-4D97-AF65-F5344CB8AC3E}">
        <p14:creationId xmlns:p14="http://schemas.microsoft.com/office/powerpoint/2010/main" val="2315418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94F37A0-8FD9-42A4-A80F-4C479182787E}"/>
              </a:ext>
            </a:extLst>
          </p:cNvPr>
          <p:cNvSpPr>
            <a:spLocks noGrp="1"/>
          </p:cNvSpPr>
          <p:nvPr>
            <p:ph type="title"/>
          </p:nvPr>
        </p:nvSpPr>
        <p:spPr/>
        <p:txBody>
          <a:bodyPr/>
          <a:lstStyle/>
          <a:p>
            <a:r>
              <a:rPr lang="en-US" dirty="0" smtClean="0"/>
              <a:t>Step 3 – Creating summaries from hierarchies</a:t>
            </a:r>
            <a:endParaRPr lang="en-US" dirty="0"/>
          </a:p>
        </p:txBody>
      </p:sp>
      <p:sp>
        <p:nvSpPr>
          <p:cNvPr id="3" name="Inhaltsplatzhalter 2">
            <a:extLst>
              <a:ext uri="{FF2B5EF4-FFF2-40B4-BE49-F238E27FC236}">
                <a16:creationId xmlns="" xmlns:a16="http://schemas.microsoft.com/office/drawing/2014/main" id="{B201CE33-F1D7-423B-B373-1D449812B3D5}"/>
              </a:ext>
            </a:extLst>
          </p:cNvPr>
          <p:cNvSpPr>
            <a:spLocks noGrp="1"/>
          </p:cNvSpPr>
          <p:nvPr>
            <p:ph idx="1"/>
          </p:nvPr>
        </p:nvSpPr>
        <p:spPr/>
        <p:txBody>
          <a:bodyPr/>
          <a:lstStyle/>
          <a:p>
            <a:pPr>
              <a:buFont typeface="Arial" pitchFamily="34" charset="0"/>
              <a:buChar char="•"/>
            </a:pPr>
            <a:endParaRPr lang="de-DE" dirty="0"/>
          </a:p>
        </p:txBody>
      </p:sp>
      <p:sp>
        <p:nvSpPr>
          <p:cNvPr id="5" name="Pfeil: Chevron 4">
            <a:extLst>
              <a:ext uri="{FF2B5EF4-FFF2-40B4-BE49-F238E27FC236}">
                <a16:creationId xmlns="" xmlns:a16="http://schemas.microsoft.com/office/drawing/2014/main"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 xmlns:a16="http://schemas.microsoft.com/office/drawing/2014/main"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 xmlns:a16="http://schemas.microsoft.com/office/drawing/2014/main"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 xmlns:a16="http://schemas.microsoft.com/office/drawing/2014/main"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pic>
        <p:nvPicPr>
          <p:cNvPr id="12" name="Grafik 11" descr="AutoTS__Praesentation_Beispielgraph_2_mit_Auswahl.png"/>
          <p:cNvPicPr>
            <a:picLocks noChangeAspect="1"/>
          </p:cNvPicPr>
          <p:nvPr/>
        </p:nvPicPr>
        <p:blipFill>
          <a:blip r:embed="rId2" cstate="print"/>
          <a:stretch>
            <a:fillRect/>
          </a:stretch>
        </p:blipFill>
        <p:spPr>
          <a:xfrm>
            <a:off x="1151620" y="2420889"/>
            <a:ext cx="6840759" cy="3758268"/>
          </a:xfrm>
          <a:prstGeom prst="rect">
            <a:avLst/>
          </a:prstGeom>
        </p:spPr>
      </p:pic>
    </p:spTree>
    <p:extLst>
      <p:ext uri="{BB962C8B-B14F-4D97-AF65-F5344CB8AC3E}">
        <p14:creationId xmlns:p14="http://schemas.microsoft.com/office/powerpoint/2010/main" val="33591089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94F37A0-8FD9-42A4-A80F-4C479182787E}"/>
              </a:ext>
            </a:extLst>
          </p:cNvPr>
          <p:cNvSpPr>
            <a:spLocks noGrp="1"/>
          </p:cNvSpPr>
          <p:nvPr>
            <p:ph type="title"/>
          </p:nvPr>
        </p:nvSpPr>
        <p:spPr/>
        <p:txBody>
          <a:bodyPr/>
          <a:lstStyle/>
          <a:p>
            <a:r>
              <a:rPr lang="en-US" dirty="0" smtClean="0"/>
              <a:t>Step 3 – Creating summaries from hierarchies</a:t>
            </a:r>
            <a:endParaRPr lang="en-US" dirty="0"/>
          </a:p>
        </p:txBody>
      </p:sp>
      <p:sp>
        <p:nvSpPr>
          <p:cNvPr id="3" name="Inhaltsplatzhalter 2">
            <a:extLst>
              <a:ext uri="{FF2B5EF4-FFF2-40B4-BE49-F238E27FC236}">
                <a16:creationId xmlns="" xmlns:a16="http://schemas.microsoft.com/office/drawing/2014/main" id="{B201CE33-F1D7-423B-B373-1D449812B3D5}"/>
              </a:ext>
            </a:extLst>
          </p:cNvPr>
          <p:cNvSpPr>
            <a:spLocks noGrp="1"/>
          </p:cNvSpPr>
          <p:nvPr>
            <p:ph idx="1"/>
          </p:nvPr>
        </p:nvSpPr>
        <p:spPr/>
        <p:txBody>
          <a:bodyPr/>
          <a:lstStyle/>
          <a:p>
            <a:pPr>
              <a:buFont typeface="Arial" pitchFamily="34" charset="0"/>
              <a:buChar char="•"/>
            </a:pPr>
            <a:r>
              <a:rPr lang="de-DE" dirty="0" err="1" smtClean="0"/>
              <a:t>first</a:t>
            </a:r>
            <a:r>
              <a:rPr lang="de-DE" dirty="0" smtClean="0"/>
              <a:t> </a:t>
            </a:r>
            <a:r>
              <a:rPr lang="de-DE" dirty="0" err="1" smtClean="0"/>
              <a:t>approach</a:t>
            </a:r>
            <a:r>
              <a:rPr lang="de-DE" dirty="0" smtClean="0"/>
              <a:t>: </a:t>
            </a:r>
            <a:r>
              <a:rPr lang="de-DE" dirty="0" err="1" smtClean="0"/>
              <a:t>Iterate</a:t>
            </a:r>
            <a:r>
              <a:rPr lang="de-DE" dirty="0" smtClean="0"/>
              <a:t> in </a:t>
            </a:r>
            <a:r>
              <a:rPr lang="de-DE" dirty="0" err="1" smtClean="0"/>
              <a:t>depth-first</a:t>
            </a:r>
            <a:r>
              <a:rPr lang="de-DE" dirty="0" smtClean="0"/>
              <a:t> </a:t>
            </a:r>
            <a:r>
              <a:rPr lang="de-DE" dirty="0" err="1" smtClean="0"/>
              <a:t>search</a:t>
            </a:r>
            <a:r>
              <a:rPr lang="de-DE" dirty="0" smtClean="0"/>
              <a:t> order </a:t>
            </a:r>
            <a:r>
              <a:rPr lang="de-DE" dirty="0" err="1" smtClean="0"/>
              <a:t>over</a:t>
            </a:r>
            <a:r>
              <a:rPr lang="de-DE" dirty="0" smtClean="0"/>
              <a:t> </a:t>
            </a:r>
            <a:r>
              <a:rPr lang="de-DE" dirty="0" err="1" smtClean="0"/>
              <a:t>the</a:t>
            </a:r>
            <a:r>
              <a:rPr lang="de-DE" dirty="0" smtClean="0"/>
              <a:t> </a:t>
            </a:r>
            <a:r>
              <a:rPr lang="de-DE" dirty="0" err="1" smtClean="0"/>
              <a:t>nuggets</a:t>
            </a:r>
            <a:endParaRPr lang="de-DE" dirty="0"/>
          </a:p>
        </p:txBody>
      </p:sp>
      <p:sp>
        <p:nvSpPr>
          <p:cNvPr id="5" name="Pfeil: Chevron 4">
            <a:extLst>
              <a:ext uri="{FF2B5EF4-FFF2-40B4-BE49-F238E27FC236}">
                <a16:creationId xmlns="" xmlns:a16="http://schemas.microsoft.com/office/drawing/2014/main"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 xmlns:a16="http://schemas.microsoft.com/office/drawing/2014/main"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 xmlns:a16="http://schemas.microsoft.com/office/drawing/2014/main"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 xmlns:a16="http://schemas.microsoft.com/office/drawing/2014/main"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pic>
        <p:nvPicPr>
          <p:cNvPr id="12" name="Grafik 11" descr="AutoTS__Praesentation_Beispielgraph_2_mit_Auswahl.png"/>
          <p:cNvPicPr>
            <a:picLocks noChangeAspect="1"/>
          </p:cNvPicPr>
          <p:nvPr/>
        </p:nvPicPr>
        <p:blipFill>
          <a:blip r:embed="rId2" cstate="print"/>
          <a:stretch>
            <a:fillRect/>
          </a:stretch>
        </p:blipFill>
        <p:spPr>
          <a:xfrm>
            <a:off x="1151620" y="2420889"/>
            <a:ext cx="6840760" cy="3758268"/>
          </a:xfrm>
          <a:prstGeom prst="rect">
            <a:avLst/>
          </a:prstGeom>
        </p:spPr>
      </p:pic>
    </p:spTree>
    <p:extLst>
      <p:ext uri="{BB962C8B-B14F-4D97-AF65-F5344CB8AC3E}">
        <p14:creationId xmlns:p14="http://schemas.microsoft.com/office/powerpoint/2010/main" val="33591089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94F37A0-8FD9-42A4-A80F-4C479182787E}"/>
              </a:ext>
            </a:extLst>
          </p:cNvPr>
          <p:cNvSpPr>
            <a:spLocks noGrp="1"/>
          </p:cNvSpPr>
          <p:nvPr>
            <p:ph type="title"/>
          </p:nvPr>
        </p:nvSpPr>
        <p:spPr/>
        <p:txBody>
          <a:bodyPr/>
          <a:lstStyle/>
          <a:p>
            <a:r>
              <a:rPr lang="en-US" dirty="0" smtClean="0"/>
              <a:t>Step 3 – Creating summaries from hierarchies</a:t>
            </a:r>
            <a:endParaRPr lang="en-US" dirty="0"/>
          </a:p>
        </p:txBody>
      </p:sp>
      <p:sp>
        <p:nvSpPr>
          <p:cNvPr id="3" name="Inhaltsplatzhalter 2">
            <a:extLst>
              <a:ext uri="{FF2B5EF4-FFF2-40B4-BE49-F238E27FC236}">
                <a16:creationId xmlns="" xmlns:a16="http://schemas.microsoft.com/office/drawing/2014/main" id="{B201CE33-F1D7-423B-B373-1D449812B3D5}"/>
              </a:ext>
            </a:extLst>
          </p:cNvPr>
          <p:cNvSpPr>
            <a:spLocks noGrp="1"/>
          </p:cNvSpPr>
          <p:nvPr>
            <p:ph idx="1"/>
          </p:nvPr>
        </p:nvSpPr>
        <p:spPr/>
        <p:txBody>
          <a:bodyPr/>
          <a:lstStyle/>
          <a:p>
            <a:pPr>
              <a:buFont typeface="Arial" pitchFamily="34" charset="0"/>
              <a:buChar char="•"/>
            </a:pPr>
            <a:r>
              <a:rPr lang="de-DE" dirty="0" err="1" smtClean="0"/>
              <a:t>cut</a:t>
            </a:r>
            <a:r>
              <a:rPr lang="de-DE" dirty="0" smtClean="0"/>
              <a:t> </a:t>
            </a:r>
            <a:r>
              <a:rPr lang="de-DE" dirty="0" err="1" smtClean="0"/>
              <a:t>layers</a:t>
            </a:r>
            <a:r>
              <a:rPr lang="de-DE" dirty="0" smtClean="0"/>
              <a:t> off </a:t>
            </a:r>
            <a:r>
              <a:rPr lang="de-DE" dirty="0" err="1" smtClean="0"/>
              <a:t>to</a:t>
            </a:r>
            <a:r>
              <a:rPr lang="de-DE" dirty="0" smtClean="0"/>
              <a:t> </a:t>
            </a:r>
            <a:r>
              <a:rPr lang="de-DE" dirty="0" err="1" smtClean="0"/>
              <a:t>get</a:t>
            </a:r>
            <a:r>
              <a:rPr lang="de-DE" dirty="0" smtClean="0"/>
              <a:t> </a:t>
            </a:r>
            <a:r>
              <a:rPr lang="de-DE" dirty="0" err="1" smtClean="0"/>
              <a:t>shorter</a:t>
            </a:r>
            <a:r>
              <a:rPr lang="de-DE" dirty="0" smtClean="0"/>
              <a:t> </a:t>
            </a:r>
            <a:r>
              <a:rPr lang="de-DE" dirty="0" err="1" smtClean="0"/>
              <a:t>summaries</a:t>
            </a:r>
            <a:endParaRPr lang="de-DE" dirty="0"/>
          </a:p>
        </p:txBody>
      </p:sp>
      <p:sp>
        <p:nvSpPr>
          <p:cNvPr id="5" name="Pfeil: Chevron 4">
            <a:extLst>
              <a:ext uri="{FF2B5EF4-FFF2-40B4-BE49-F238E27FC236}">
                <a16:creationId xmlns="" xmlns:a16="http://schemas.microsoft.com/office/drawing/2014/main"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 xmlns:a16="http://schemas.microsoft.com/office/drawing/2014/main"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 xmlns:a16="http://schemas.microsoft.com/office/drawing/2014/main"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 xmlns:a16="http://schemas.microsoft.com/office/drawing/2014/main"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pic>
        <p:nvPicPr>
          <p:cNvPr id="12" name="Grafik 11" descr="AutoTS__Praesentation_Beispielgraph_2_mit_Auswahl.png"/>
          <p:cNvPicPr>
            <a:picLocks noChangeAspect="1"/>
          </p:cNvPicPr>
          <p:nvPr/>
        </p:nvPicPr>
        <p:blipFill>
          <a:blip r:embed="rId2" cstate="print"/>
          <a:stretch>
            <a:fillRect/>
          </a:stretch>
        </p:blipFill>
        <p:spPr>
          <a:xfrm>
            <a:off x="1044824" y="2420887"/>
            <a:ext cx="7190348" cy="3780000"/>
          </a:xfrm>
          <a:prstGeom prst="rect">
            <a:avLst/>
          </a:prstGeom>
        </p:spPr>
      </p:pic>
    </p:spTree>
    <p:extLst>
      <p:ext uri="{BB962C8B-B14F-4D97-AF65-F5344CB8AC3E}">
        <p14:creationId xmlns:p14="http://schemas.microsoft.com/office/powerpoint/2010/main" val="33591089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D209E4DA-0ABD-4811-9B3D-451135F8BF59}"/>
              </a:ext>
            </a:extLst>
          </p:cNvPr>
          <p:cNvSpPr>
            <a:spLocks noGrp="1"/>
          </p:cNvSpPr>
          <p:nvPr>
            <p:ph type="title"/>
          </p:nvPr>
        </p:nvSpPr>
        <p:spPr/>
        <p:txBody>
          <a:bodyPr/>
          <a:lstStyle/>
          <a:p>
            <a:r>
              <a:rPr lang="de-DE" dirty="0"/>
              <a:t>Content</a:t>
            </a:r>
          </a:p>
        </p:txBody>
      </p:sp>
      <p:sp>
        <p:nvSpPr>
          <p:cNvPr id="3" name="Inhaltsplatzhalter 2">
            <a:extLst>
              <a:ext uri="{FF2B5EF4-FFF2-40B4-BE49-F238E27FC236}">
                <a16:creationId xmlns="" xmlns:a16="http://schemas.microsoft.com/office/drawing/2014/main" id="{70201C4E-97C9-45D8-ABE0-F9473FAAE5FC}"/>
              </a:ext>
            </a:extLst>
          </p:cNvPr>
          <p:cNvSpPr>
            <a:spLocks noGrp="1"/>
          </p:cNvSpPr>
          <p:nvPr>
            <p:ph idx="1"/>
          </p:nvPr>
        </p:nvSpPr>
        <p:spPr>
          <a:xfrm>
            <a:off x="360000" y="1988840"/>
            <a:ext cx="8532480" cy="4111103"/>
          </a:xfrm>
        </p:spPr>
        <p:txBody>
          <a:bodyPr/>
          <a:lstStyle/>
          <a:p>
            <a:pPr marL="571500" indent="-571500">
              <a:buSzPct val="50000"/>
              <a:buFont typeface="Wingdings" panose="05000000000000000000" pitchFamily="2" charset="2"/>
              <a:buChar char="Ø"/>
            </a:pPr>
            <a:r>
              <a:rPr lang="de-DE" sz="4000" dirty="0">
                <a:latin typeface="Broadway" panose="04040905080B02020502" pitchFamily="82" charset="0"/>
              </a:rPr>
              <a:t>S</a:t>
            </a:r>
            <a:r>
              <a:rPr lang="de-DE" dirty="0"/>
              <a:t>ituation</a:t>
            </a:r>
          </a:p>
          <a:p>
            <a:pPr marL="571500" indent="-571500">
              <a:buSzPct val="50000"/>
              <a:buFont typeface="Wingdings" panose="05000000000000000000" pitchFamily="2" charset="2"/>
              <a:buChar char="Ø"/>
            </a:pPr>
            <a:r>
              <a:rPr lang="de-DE" sz="4000" dirty="0">
                <a:latin typeface="Broadway" panose="04040905080B02020502" pitchFamily="82" charset="0"/>
              </a:rPr>
              <a:t>T</a:t>
            </a:r>
            <a:r>
              <a:rPr lang="de-DE" dirty="0"/>
              <a:t>ask</a:t>
            </a:r>
          </a:p>
          <a:p>
            <a:pPr marL="571500" indent="-571500">
              <a:buSzPct val="50000"/>
              <a:buFont typeface="Wingdings" panose="05000000000000000000" pitchFamily="2" charset="2"/>
              <a:buChar char="Ø"/>
            </a:pPr>
            <a:r>
              <a:rPr lang="de-DE" sz="4000" dirty="0">
                <a:latin typeface="Broadway" panose="04040905080B02020502" pitchFamily="82" charset="0"/>
              </a:rPr>
              <a:t>A</a:t>
            </a:r>
            <a:r>
              <a:rPr lang="de-DE" dirty="0"/>
              <a:t>ction</a:t>
            </a:r>
          </a:p>
          <a:p>
            <a:pPr marL="571500" indent="-571500">
              <a:buSzPct val="50000"/>
              <a:buFont typeface="Wingdings" panose="05000000000000000000" pitchFamily="2" charset="2"/>
              <a:buChar char="Ø"/>
            </a:pPr>
            <a:r>
              <a:rPr lang="de-DE" sz="4000" dirty="0" err="1">
                <a:latin typeface="Broadway" panose="04040905080B02020502" pitchFamily="82" charset="0"/>
              </a:rPr>
              <a:t>R</a:t>
            </a:r>
            <a:r>
              <a:rPr lang="de-DE" dirty="0" err="1"/>
              <a:t>esult</a:t>
            </a:r>
            <a:endParaRPr lang="de-DE" dirty="0"/>
          </a:p>
        </p:txBody>
      </p:sp>
      <p:sp>
        <p:nvSpPr>
          <p:cNvPr id="4" name="Stern: 5 Zacken 3">
            <a:extLst>
              <a:ext uri="{FF2B5EF4-FFF2-40B4-BE49-F238E27FC236}">
                <a16:creationId xmlns="" xmlns:a16="http://schemas.microsoft.com/office/drawing/2014/main" id="{DBABFC3A-E1A9-4FC4-AE97-94DBBB5E3AED}"/>
              </a:ext>
            </a:extLst>
          </p:cNvPr>
          <p:cNvSpPr/>
          <p:nvPr/>
        </p:nvSpPr>
        <p:spPr>
          <a:xfrm>
            <a:off x="5220312" y="2708920"/>
            <a:ext cx="2160000" cy="2160000"/>
          </a:xfrm>
          <a:prstGeom prst="star5">
            <a:avLst/>
          </a:prstGeom>
          <a:solidFill>
            <a:srgbClr val="FCCE9C"/>
          </a:solidFill>
          <a:ln>
            <a:solidFill>
              <a:srgbClr val="8482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9316363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94F37A0-8FD9-42A4-A80F-4C479182787E}"/>
              </a:ext>
            </a:extLst>
          </p:cNvPr>
          <p:cNvSpPr>
            <a:spLocks noGrp="1"/>
          </p:cNvSpPr>
          <p:nvPr>
            <p:ph type="title"/>
          </p:nvPr>
        </p:nvSpPr>
        <p:spPr/>
        <p:txBody>
          <a:bodyPr/>
          <a:lstStyle/>
          <a:p>
            <a:r>
              <a:rPr lang="en-US" dirty="0" smtClean="0"/>
              <a:t>Step 3 – Creating summaries from hierarchies</a:t>
            </a:r>
            <a:endParaRPr lang="en-US" dirty="0"/>
          </a:p>
        </p:txBody>
      </p:sp>
      <p:sp>
        <p:nvSpPr>
          <p:cNvPr id="3" name="Inhaltsplatzhalter 2">
            <a:extLst>
              <a:ext uri="{FF2B5EF4-FFF2-40B4-BE49-F238E27FC236}">
                <a16:creationId xmlns="" xmlns:a16="http://schemas.microsoft.com/office/drawing/2014/main" id="{B201CE33-F1D7-423B-B373-1D449812B3D5}"/>
              </a:ext>
            </a:extLst>
          </p:cNvPr>
          <p:cNvSpPr>
            <a:spLocks noGrp="1"/>
          </p:cNvSpPr>
          <p:nvPr>
            <p:ph idx="1"/>
          </p:nvPr>
        </p:nvSpPr>
        <p:spPr/>
        <p:txBody>
          <a:bodyPr/>
          <a:lstStyle/>
          <a:p>
            <a:pPr>
              <a:buFont typeface="Arial" pitchFamily="34" charset="0"/>
              <a:buChar char="•"/>
            </a:pPr>
            <a:r>
              <a:rPr lang="de-DE" dirty="0" err="1" smtClean="0"/>
              <a:t>problem</a:t>
            </a:r>
            <a:r>
              <a:rPr lang="de-DE" dirty="0" smtClean="0"/>
              <a:t> </a:t>
            </a:r>
            <a:r>
              <a:rPr lang="de-DE" dirty="0" err="1" smtClean="0"/>
              <a:t>when</a:t>
            </a:r>
            <a:r>
              <a:rPr lang="de-DE" dirty="0" smtClean="0"/>
              <a:t> </a:t>
            </a:r>
            <a:r>
              <a:rPr lang="de-DE" dirty="0" err="1" smtClean="0"/>
              <a:t>summaries</a:t>
            </a:r>
            <a:r>
              <a:rPr lang="de-DE" dirty="0" smtClean="0"/>
              <a:t> </a:t>
            </a:r>
            <a:r>
              <a:rPr lang="de-DE" dirty="0" err="1" smtClean="0"/>
              <a:t>are</a:t>
            </a:r>
            <a:r>
              <a:rPr lang="de-DE" dirty="0" smtClean="0"/>
              <a:t> </a:t>
            </a:r>
            <a:r>
              <a:rPr lang="de-DE" dirty="0" err="1" smtClean="0"/>
              <a:t>very</a:t>
            </a:r>
            <a:r>
              <a:rPr lang="de-DE" dirty="0" smtClean="0"/>
              <a:t> </a:t>
            </a:r>
            <a:r>
              <a:rPr lang="de-DE" dirty="0" err="1" smtClean="0"/>
              <a:t>short</a:t>
            </a:r>
            <a:endParaRPr lang="de-DE" dirty="0"/>
          </a:p>
        </p:txBody>
      </p:sp>
      <p:sp>
        <p:nvSpPr>
          <p:cNvPr id="5" name="Pfeil: Chevron 4">
            <a:extLst>
              <a:ext uri="{FF2B5EF4-FFF2-40B4-BE49-F238E27FC236}">
                <a16:creationId xmlns="" xmlns:a16="http://schemas.microsoft.com/office/drawing/2014/main"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 xmlns:a16="http://schemas.microsoft.com/office/drawing/2014/main"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 xmlns:a16="http://schemas.microsoft.com/office/drawing/2014/main"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 xmlns:a16="http://schemas.microsoft.com/office/drawing/2014/main"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pic>
        <p:nvPicPr>
          <p:cNvPr id="12" name="Grafik 11" descr="AutoTS__Praesentation_Beispielgraph_2_mit_Auswahl.png"/>
          <p:cNvPicPr>
            <a:picLocks noChangeAspect="1"/>
          </p:cNvPicPr>
          <p:nvPr/>
        </p:nvPicPr>
        <p:blipFill>
          <a:blip r:embed="rId2" cstate="print"/>
          <a:stretch>
            <a:fillRect/>
          </a:stretch>
        </p:blipFill>
        <p:spPr>
          <a:xfrm>
            <a:off x="1151620" y="2424515"/>
            <a:ext cx="6840760" cy="3751016"/>
          </a:xfrm>
          <a:prstGeom prst="rect">
            <a:avLst/>
          </a:prstGeom>
        </p:spPr>
      </p:pic>
    </p:spTree>
    <p:extLst>
      <p:ext uri="{BB962C8B-B14F-4D97-AF65-F5344CB8AC3E}">
        <p14:creationId xmlns:p14="http://schemas.microsoft.com/office/powerpoint/2010/main" val="33591089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94F37A0-8FD9-42A4-A80F-4C479182787E}"/>
              </a:ext>
            </a:extLst>
          </p:cNvPr>
          <p:cNvSpPr>
            <a:spLocks noGrp="1"/>
          </p:cNvSpPr>
          <p:nvPr>
            <p:ph type="title"/>
          </p:nvPr>
        </p:nvSpPr>
        <p:spPr/>
        <p:txBody>
          <a:bodyPr/>
          <a:lstStyle/>
          <a:p>
            <a:r>
              <a:rPr lang="en-US" dirty="0" smtClean="0"/>
              <a:t>Step 3 – Creating summaries from hierarchies</a:t>
            </a:r>
            <a:endParaRPr lang="en-US" dirty="0"/>
          </a:p>
        </p:txBody>
      </p:sp>
      <p:sp>
        <p:nvSpPr>
          <p:cNvPr id="3" name="Inhaltsplatzhalter 2">
            <a:extLst>
              <a:ext uri="{FF2B5EF4-FFF2-40B4-BE49-F238E27FC236}">
                <a16:creationId xmlns="" xmlns:a16="http://schemas.microsoft.com/office/drawing/2014/main" id="{B201CE33-F1D7-423B-B373-1D449812B3D5}"/>
              </a:ext>
            </a:extLst>
          </p:cNvPr>
          <p:cNvSpPr>
            <a:spLocks noGrp="1"/>
          </p:cNvSpPr>
          <p:nvPr>
            <p:ph idx="1"/>
          </p:nvPr>
        </p:nvSpPr>
        <p:spPr/>
        <p:txBody>
          <a:bodyPr/>
          <a:lstStyle/>
          <a:p>
            <a:pPr>
              <a:buFont typeface="Arial" pitchFamily="34" charset="0"/>
              <a:buChar char="•"/>
            </a:pPr>
            <a:r>
              <a:rPr lang="de-DE" dirty="0" err="1" smtClean="0"/>
              <a:t>select</a:t>
            </a:r>
            <a:r>
              <a:rPr lang="de-DE" dirty="0" smtClean="0"/>
              <a:t> </a:t>
            </a:r>
            <a:r>
              <a:rPr lang="de-DE" dirty="0" err="1" smtClean="0"/>
              <a:t>shortest</a:t>
            </a:r>
            <a:r>
              <a:rPr lang="de-DE" dirty="0" smtClean="0"/>
              <a:t> </a:t>
            </a:r>
            <a:r>
              <a:rPr lang="de-DE" dirty="0" err="1" smtClean="0"/>
              <a:t>sentences</a:t>
            </a:r>
            <a:r>
              <a:rPr lang="de-DE" dirty="0" smtClean="0"/>
              <a:t> </a:t>
            </a:r>
            <a:r>
              <a:rPr lang="de-DE" dirty="0" err="1" smtClean="0"/>
              <a:t>from</a:t>
            </a:r>
            <a:r>
              <a:rPr lang="de-DE" dirty="0" smtClean="0"/>
              <a:t> </a:t>
            </a:r>
            <a:r>
              <a:rPr lang="de-DE" dirty="0" err="1" smtClean="0"/>
              <a:t>root</a:t>
            </a:r>
            <a:r>
              <a:rPr lang="de-DE" dirty="0" smtClean="0"/>
              <a:t> </a:t>
            </a:r>
            <a:r>
              <a:rPr lang="de-DE" dirty="0" err="1" smtClean="0"/>
              <a:t>bubbles</a:t>
            </a:r>
            <a:r>
              <a:rPr lang="de-DE" dirty="0" smtClean="0"/>
              <a:t> </a:t>
            </a:r>
            <a:r>
              <a:rPr lang="de-DE" dirty="0" err="1" smtClean="0"/>
              <a:t>of</a:t>
            </a:r>
            <a:r>
              <a:rPr lang="de-DE" dirty="0" smtClean="0"/>
              <a:t> </a:t>
            </a:r>
            <a:r>
              <a:rPr lang="de-DE" dirty="0" err="1" smtClean="0"/>
              <a:t>the</a:t>
            </a:r>
            <a:r>
              <a:rPr lang="de-DE" dirty="0" smtClean="0"/>
              <a:t> </a:t>
            </a:r>
            <a:r>
              <a:rPr lang="de-DE" dirty="0" err="1" smtClean="0"/>
              <a:t>largest</a:t>
            </a:r>
            <a:r>
              <a:rPr lang="de-DE" dirty="0" smtClean="0"/>
              <a:t> </a:t>
            </a:r>
            <a:r>
              <a:rPr lang="de-DE" dirty="0" err="1" smtClean="0"/>
              <a:t>trees</a:t>
            </a:r>
            <a:endParaRPr lang="de-DE" dirty="0"/>
          </a:p>
        </p:txBody>
      </p:sp>
      <p:sp>
        <p:nvSpPr>
          <p:cNvPr id="5" name="Pfeil: Chevron 4">
            <a:extLst>
              <a:ext uri="{FF2B5EF4-FFF2-40B4-BE49-F238E27FC236}">
                <a16:creationId xmlns="" xmlns:a16="http://schemas.microsoft.com/office/drawing/2014/main"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 xmlns:a16="http://schemas.microsoft.com/office/drawing/2014/main"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 xmlns:a16="http://schemas.microsoft.com/office/drawing/2014/main"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 xmlns:a16="http://schemas.microsoft.com/office/drawing/2014/main"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pic>
        <p:nvPicPr>
          <p:cNvPr id="12" name="Grafik 11" descr="AutoTS__Praesentation_Beispielgraph_2_mit_Auswahl.png"/>
          <p:cNvPicPr>
            <a:picLocks noChangeAspect="1"/>
          </p:cNvPicPr>
          <p:nvPr/>
        </p:nvPicPr>
        <p:blipFill>
          <a:blip r:embed="rId2" cstate="print"/>
          <a:stretch>
            <a:fillRect/>
          </a:stretch>
        </p:blipFill>
        <p:spPr>
          <a:xfrm>
            <a:off x="1151620" y="2420889"/>
            <a:ext cx="6840759" cy="3758268"/>
          </a:xfrm>
          <a:prstGeom prst="rect">
            <a:avLst/>
          </a:prstGeom>
        </p:spPr>
      </p:pic>
    </p:spTree>
    <p:extLst>
      <p:ext uri="{BB962C8B-B14F-4D97-AF65-F5344CB8AC3E}">
        <p14:creationId xmlns:p14="http://schemas.microsoft.com/office/powerpoint/2010/main" val="33591089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94F37A0-8FD9-42A4-A80F-4C479182787E}"/>
              </a:ext>
            </a:extLst>
          </p:cNvPr>
          <p:cNvSpPr>
            <a:spLocks noGrp="1"/>
          </p:cNvSpPr>
          <p:nvPr>
            <p:ph type="title"/>
          </p:nvPr>
        </p:nvSpPr>
        <p:spPr/>
        <p:txBody>
          <a:bodyPr/>
          <a:lstStyle/>
          <a:p>
            <a:r>
              <a:rPr lang="en-US" dirty="0" smtClean="0"/>
              <a:t>Step 3 – Creating summaries from hierarchies</a:t>
            </a:r>
            <a:endParaRPr lang="en-US" dirty="0"/>
          </a:p>
        </p:txBody>
      </p:sp>
      <p:sp>
        <p:nvSpPr>
          <p:cNvPr id="3" name="Inhaltsplatzhalter 2">
            <a:extLst>
              <a:ext uri="{FF2B5EF4-FFF2-40B4-BE49-F238E27FC236}">
                <a16:creationId xmlns="" xmlns:a16="http://schemas.microsoft.com/office/drawing/2014/main" id="{B201CE33-F1D7-423B-B373-1D449812B3D5}"/>
              </a:ext>
            </a:extLst>
          </p:cNvPr>
          <p:cNvSpPr>
            <a:spLocks noGrp="1"/>
          </p:cNvSpPr>
          <p:nvPr>
            <p:ph idx="1"/>
          </p:nvPr>
        </p:nvSpPr>
        <p:spPr/>
        <p:txBody>
          <a:bodyPr/>
          <a:lstStyle/>
          <a:p>
            <a:endParaRPr lang="de-DE" b="1" dirty="0" smtClean="0"/>
          </a:p>
        </p:txBody>
      </p:sp>
      <p:sp>
        <p:nvSpPr>
          <p:cNvPr id="5" name="Pfeil: Chevron 4">
            <a:extLst>
              <a:ext uri="{FF2B5EF4-FFF2-40B4-BE49-F238E27FC236}">
                <a16:creationId xmlns="" xmlns:a16="http://schemas.microsoft.com/office/drawing/2014/main"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 xmlns:a16="http://schemas.microsoft.com/office/drawing/2014/main"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 xmlns:a16="http://schemas.microsoft.com/office/drawing/2014/main"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 xmlns:a16="http://schemas.microsoft.com/office/drawing/2014/main"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
        <p:nvSpPr>
          <p:cNvPr id="4" name="Abgerundetes Rechteck 3"/>
          <p:cNvSpPr/>
          <p:nvPr/>
        </p:nvSpPr>
        <p:spPr>
          <a:xfrm>
            <a:off x="3599800" y="3151859"/>
            <a:ext cx="2016224" cy="1296144"/>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Tool</a:t>
            </a:r>
            <a:endParaRPr lang="de-DE" dirty="0"/>
          </a:p>
        </p:txBody>
      </p:sp>
      <p:sp>
        <p:nvSpPr>
          <p:cNvPr id="9" name="Abgerundetes Rechteck 8"/>
          <p:cNvSpPr/>
          <p:nvPr/>
        </p:nvSpPr>
        <p:spPr>
          <a:xfrm>
            <a:off x="611560" y="3154371"/>
            <a:ext cx="2016224" cy="129614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Baseline Text</a:t>
            </a:r>
            <a:endParaRPr lang="de-DE" dirty="0"/>
          </a:p>
        </p:txBody>
      </p:sp>
      <p:sp>
        <p:nvSpPr>
          <p:cNvPr id="10" name="Abgerundetes Rechteck 9"/>
          <p:cNvSpPr/>
          <p:nvPr/>
        </p:nvSpPr>
        <p:spPr>
          <a:xfrm>
            <a:off x="6516216" y="3151859"/>
            <a:ext cx="2016224" cy="129614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Summary</a:t>
            </a:r>
            <a:endParaRPr lang="de-DE" dirty="0"/>
          </a:p>
        </p:txBody>
      </p:sp>
      <p:sp>
        <p:nvSpPr>
          <p:cNvPr id="11" name="Pfeil nach rechts 10"/>
          <p:cNvSpPr/>
          <p:nvPr/>
        </p:nvSpPr>
        <p:spPr>
          <a:xfrm>
            <a:off x="2843808" y="3717032"/>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nach rechts 11"/>
          <p:cNvSpPr/>
          <p:nvPr/>
        </p:nvSpPr>
        <p:spPr>
          <a:xfrm>
            <a:off x="5796136" y="3689378"/>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591089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94F37A0-8FD9-42A4-A80F-4C479182787E}"/>
              </a:ext>
            </a:extLst>
          </p:cNvPr>
          <p:cNvSpPr>
            <a:spLocks noGrp="1"/>
          </p:cNvSpPr>
          <p:nvPr>
            <p:ph type="title"/>
          </p:nvPr>
        </p:nvSpPr>
        <p:spPr/>
        <p:txBody>
          <a:bodyPr/>
          <a:lstStyle/>
          <a:p>
            <a:r>
              <a:rPr lang="en-US" dirty="0" smtClean="0"/>
              <a:t>Step 3 – Creating summaries from hierarchies</a:t>
            </a:r>
            <a:endParaRPr lang="en-US" dirty="0"/>
          </a:p>
        </p:txBody>
      </p:sp>
      <p:sp>
        <p:nvSpPr>
          <p:cNvPr id="3" name="Inhaltsplatzhalter 2">
            <a:extLst>
              <a:ext uri="{FF2B5EF4-FFF2-40B4-BE49-F238E27FC236}">
                <a16:creationId xmlns="" xmlns:a16="http://schemas.microsoft.com/office/drawing/2014/main" id="{B201CE33-F1D7-423B-B373-1D449812B3D5}"/>
              </a:ext>
            </a:extLst>
          </p:cNvPr>
          <p:cNvSpPr>
            <a:spLocks noGrp="1"/>
          </p:cNvSpPr>
          <p:nvPr>
            <p:ph idx="1"/>
          </p:nvPr>
        </p:nvSpPr>
        <p:spPr>
          <a:xfrm>
            <a:off x="360000" y="1996808"/>
            <a:ext cx="8532480" cy="4103135"/>
          </a:xfrm>
        </p:spPr>
        <p:txBody>
          <a:bodyPr/>
          <a:lstStyle/>
          <a:p>
            <a:endParaRPr lang="de-DE" b="1" dirty="0" smtClean="0"/>
          </a:p>
          <a:p>
            <a:endParaRPr lang="de-DE" b="1" dirty="0"/>
          </a:p>
          <a:p>
            <a:endParaRPr lang="de-DE" b="1" dirty="0" smtClean="0"/>
          </a:p>
          <a:p>
            <a:endParaRPr lang="de-DE" b="1" dirty="0" smtClean="0"/>
          </a:p>
          <a:p>
            <a:endParaRPr lang="de-DE" b="1" dirty="0"/>
          </a:p>
          <a:p>
            <a:r>
              <a:rPr lang="de-DE" b="1" dirty="0" err="1" smtClean="0"/>
              <a:t>Gensim</a:t>
            </a:r>
            <a:r>
              <a:rPr lang="de-DE" b="1" dirty="0" smtClean="0"/>
              <a:t> </a:t>
            </a:r>
            <a:r>
              <a:rPr lang="de-DE" b="1" dirty="0" err="1" smtClean="0"/>
              <a:t>Summarizer</a:t>
            </a:r>
            <a:endParaRPr lang="de-DE" b="1" dirty="0" smtClean="0"/>
          </a:p>
          <a:p>
            <a:pPr marL="342900" indent="-342900">
              <a:buFont typeface="Arial" panose="020B0604020202020204" pitchFamily="34" charset="0"/>
              <a:buChar char="•"/>
            </a:pPr>
            <a:r>
              <a:rPr lang="de-DE" dirty="0" err="1" smtClean="0"/>
              <a:t>Implements</a:t>
            </a:r>
            <a:r>
              <a:rPr lang="de-DE" dirty="0" smtClean="0"/>
              <a:t> </a:t>
            </a:r>
            <a:r>
              <a:rPr lang="de-DE" dirty="0" err="1" smtClean="0"/>
              <a:t>variation</a:t>
            </a:r>
            <a:r>
              <a:rPr lang="de-DE" dirty="0" smtClean="0"/>
              <a:t> </a:t>
            </a:r>
            <a:r>
              <a:rPr lang="de-DE" dirty="0" err="1" smtClean="0"/>
              <a:t>of</a:t>
            </a:r>
            <a:r>
              <a:rPr lang="de-DE" dirty="0" smtClean="0"/>
              <a:t> </a:t>
            </a:r>
            <a:r>
              <a:rPr lang="de-DE" dirty="0" err="1" smtClean="0"/>
              <a:t>TextRank</a:t>
            </a:r>
            <a:r>
              <a:rPr lang="de-DE" dirty="0" smtClean="0"/>
              <a:t> </a:t>
            </a:r>
            <a:r>
              <a:rPr lang="de-DE" dirty="0" err="1" smtClean="0"/>
              <a:t>algorithm</a:t>
            </a:r>
            <a:endParaRPr lang="de-DE" dirty="0" smtClean="0"/>
          </a:p>
          <a:p>
            <a:pPr marL="342900" indent="-342900">
              <a:buFont typeface="Arial" panose="020B0604020202020204" pitchFamily="34" charset="0"/>
              <a:buChar char="•"/>
            </a:pPr>
            <a:r>
              <a:rPr lang="de-DE" dirty="0" err="1" smtClean="0"/>
              <a:t>Did</a:t>
            </a:r>
            <a:r>
              <a:rPr lang="de-DE" dirty="0" smtClean="0"/>
              <a:t> not </a:t>
            </a:r>
            <a:r>
              <a:rPr lang="de-DE" dirty="0" err="1" smtClean="0"/>
              <a:t>work</a:t>
            </a:r>
            <a:r>
              <a:rPr lang="de-DE" dirty="0" smtClean="0"/>
              <a:t> </a:t>
            </a:r>
            <a:r>
              <a:rPr lang="de-DE" dirty="0" err="1" smtClean="0"/>
              <a:t>well</a:t>
            </a:r>
            <a:r>
              <a:rPr lang="de-DE" dirty="0" smtClean="0"/>
              <a:t> at all!</a:t>
            </a:r>
          </a:p>
        </p:txBody>
      </p:sp>
      <p:sp>
        <p:nvSpPr>
          <p:cNvPr id="5" name="Pfeil: Chevron 4">
            <a:extLst>
              <a:ext uri="{FF2B5EF4-FFF2-40B4-BE49-F238E27FC236}">
                <a16:creationId xmlns="" xmlns:a16="http://schemas.microsoft.com/office/drawing/2014/main"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 xmlns:a16="http://schemas.microsoft.com/office/drawing/2014/main"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 xmlns:a16="http://schemas.microsoft.com/office/drawing/2014/main"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 xmlns:a16="http://schemas.microsoft.com/office/drawing/2014/main"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
        <p:nvSpPr>
          <p:cNvPr id="4" name="Abgerundetes Rechteck 3"/>
          <p:cNvSpPr/>
          <p:nvPr/>
        </p:nvSpPr>
        <p:spPr>
          <a:xfrm>
            <a:off x="3491880" y="2277151"/>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Tool</a:t>
            </a:r>
            <a:endParaRPr lang="de-DE" dirty="0"/>
          </a:p>
        </p:txBody>
      </p:sp>
      <p:sp>
        <p:nvSpPr>
          <p:cNvPr id="9" name="Abgerundetes Rechteck 8"/>
          <p:cNvSpPr/>
          <p:nvPr/>
        </p:nvSpPr>
        <p:spPr>
          <a:xfrm>
            <a:off x="836002" y="2277151"/>
            <a:ext cx="1682772" cy="107760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Baseline Text</a:t>
            </a:r>
            <a:endParaRPr lang="de-DE" dirty="0"/>
          </a:p>
        </p:txBody>
      </p:sp>
      <p:sp>
        <p:nvSpPr>
          <p:cNvPr id="10" name="Abgerundetes Rechteck 9"/>
          <p:cNvSpPr/>
          <p:nvPr/>
        </p:nvSpPr>
        <p:spPr>
          <a:xfrm>
            <a:off x="6221319" y="2259629"/>
            <a:ext cx="1584296"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Summary</a:t>
            </a:r>
            <a:endParaRPr lang="de-DE" dirty="0"/>
          </a:p>
        </p:txBody>
      </p:sp>
      <p:sp>
        <p:nvSpPr>
          <p:cNvPr id="11" name="Pfeil nach rechts 10"/>
          <p:cNvSpPr/>
          <p:nvPr/>
        </p:nvSpPr>
        <p:spPr>
          <a:xfrm>
            <a:off x="2826305"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rechts 12"/>
          <p:cNvSpPr/>
          <p:nvPr/>
        </p:nvSpPr>
        <p:spPr>
          <a:xfrm>
            <a:off x="5545106"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650998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94F37A0-8FD9-42A4-A80F-4C479182787E}"/>
              </a:ext>
            </a:extLst>
          </p:cNvPr>
          <p:cNvSpPr>
            <a:spLocks noGrp="1"/>
          </p:cNvSpPr>
          <p:nvPr>
            <p:ph type="title"/>
          </p:nvPr>
        </p:nvSpPr>
        <p:spPr/>
        <p:txBody>
          <a:bodyPr/>
          <a:lstStyle/>
          <a:p>
            <a:r>
              <a:rPr lang="en-US" dirty="0" smtClean="0"/>
              <a:t>Step 3 – Creating summaries from hierarchies</a:t>
            </a:r>
            <a:endParaRPr lang="en-US" dirty="0"/>
          </a:p>
        </p:txBody>
      </p:sp>
      <p:sp>
        <p:nvSpPr>
          <p:cNvPr id="3" name="Inhaltsplatzhalter 2">
            <a:extLst>
              <a:ext uri="{FF2B5EF4-FFF2-40B4-BE49-F238E27FC236}">
                <a16:creationId xmlns="" xmlns:a16="http://schemas.microsoft.com/office/drawing/2014/main" id="{B201CE33-F1D7-423B-B373-1D449812B3D5}"/>
              </a:ext>
            </a:extLst>
          </p:cNvPr>
          <p:cNvSpPr>
            <a:spLocks noGrp="1"/>
          </p:cNvSpPr>
          <p:nvPr>
            <p:ph idx="1"/>
          </p:nvPr>
        </p:nvSpPr>
        <p:spPr>
          <a:xfrm>
            <a:off x="360000" y="1996808"/>
            <a:ext cx="8532480" cy="4103135"/>
          </a:xfrm>
        </p:spPr>
        <p:txBody>
          <a:bodyPr/>
          <a:lstStyle/>
          <a:p>
            <a:endParaRPr lang="de-DE" b="1" dirty="0" smtClean="0"/>
          </a:p>
          <a:p>
            <a:endParaRPr lang="de-DE" b="1" dirty="0"/>
          </a:p>
          <a:p>
            <a:endParaRPr lang="de-DE" b="1" dirty="0" smtClean="0"/>
          </a:p>
          <a:p>
            <a:endParaRPr lang="de-DE" b="1" dirty="0"/>
          </a:p>
          <a:p>
            <a:endParaRPr lang="de-DE" b="1" dirty="0" smtClean="0"/>
          </a:p>
          <a:p>
            <a:r>
              <a:rPr lang="de-DE" b="1" dirty="0" err="1" smtClean="0"/>
              <a:t>Sumy</a:t>
            </a:r>
            <a:r>
              <a:rPr lang="de-DE" b="1" dirty="0" smtClean="0"/>
              <a:t> </a:t>
            </a:r>
            <a:r>
              <a:rPr lang="de-DE" b="1" dirty="0" err="1" smtClean="0"/>
              <a:t>summariezers</a:t>
            </a:r>
            <a:endParaRPr lang="de-DE" b="1" dirty="0" smtClean="0"/>
          </a:p>
          <a:p>
            <a:pPr marL="342900" indent="-342900">
              <a:buFont typeface="Arial" panose="020B0604020202020204" pitchFamily="34" charset="0"/>
              <a:buChar char="•"/>
            </a:pPr>
            <a:r>
              <a:rPr lang="de-DE" dirty="0" smtClean="0"/>
              <a:t>Implementations </a:t>
            </a:r>
            <a:r>
              <a:rPr lang="de-DE" dirty="0" err="1" smtClean="0"/>
              <a:t>of</a:t>
            </a:r>
            <a:r>
              <a:rPr lang="de-DE" dirty="0" smtClean="0"/>
              <a:t> KL </a:t>
            </a:r>
            <a:r>
              <a:rPr lang="de-DE" dirty="0" err="1" smtClean="0"/>
              <a:t>divergence</a:t>
            </a:r>
            <a:r>
              <a:rPr lang="de-DE" dirty="0" smtClean="0"/>
              <a:t>, </a:t>
            </a:r>
            <a:r>
              <a:rPr lang="de-DE" dirty="0" err="1"/>
              <a:t>LexRank</a:t>
            </a:r>
            <a:r>
              <a:rPr lang="de-DE" dirty="0"/>
              <a:t>, LSA, </a:t>
            </a:r>
            <a:r>
              <a:rPr lang="de-DE" dirty="0" err="1"/>
              <a:t>Luhn</a:t>
            </a:r>
            <a:r>
              <a:rPr lang="de-DE" dirty="0"/>
              <a:t> </a:t>
            </a:r>
            <a:r>
              <a:rPr lang="de-DE" dirty="0" err="1"/>
              <a:t>algorithm</a:t>
            </a:r>
            <a:r>
              <a:rPr lang="de-DE" dirty="0"/>
              <a:t>, </a:t>
            </a:r>
            <a:r>
              <a:rPr lang="de-DE" dirty="0" err="1"/>
              <a:t>TextRank</a:t>
            </a:r>
            <a:r>
              <a:rPr lang="de-DE" dirty="0"/>
              <a:t>, </a:t>
            </a:r>
            <a:r>
              <a:rPr lang="de-DE" dirty="0" smtClean="0"/>
              <a:t>…</a:t>
            </a:r>
          </a:p>
          <a:p>
            <a:pPr marL="342900" indent="-342900">
              <a:buFont typeface="Arial" panose="020B0604020202020204" pitchFamily="34" charset="0"/>
              <a:buChar char="•"/>
            </a:pPr>
            <a:r>
              <a:rPr lang="de-DE" dirty="0" err="1" smtClean="0"/>
              <a:t>Some</a:t>
            </a:r>
            <a:r>
              <a:rPr lang="de-DE" dirty="0" smtClean="0"/>
              <a:t> </a:t>
            </a:r>
            <a:r>
              <a:rPr lang="de-DE" dirty="0" err="1" smtClean="0"/>
              <a:t>produced</a:t>
            </a:r>
            <a:r>
              <a:rPr lang="de-DE" dirty="0" smtClean="0"/>
              <a:t> </a:t>
            </a:r>
            <a:r>
              <a:rPr lang="de-DE" dirty="0" err="1" smtClean="0"/>
              <a:t>barely</a:t>
            </a:r>
            <a:r>
              <a:rPr lang="de-DE" dirty="0" smtClean="0"/>
              <a:t> </a:t>
            </a:r>
            <a:r>
              <a:rPr lang="de-DE" dirty="0" err="1" smtClean="0"/>
              <a:t>acceptable</a:t>
            </a:r>
            <a:r>
              <a:rPr lang="de-DE" dirty="0" smtClean="0"/>
              <a:t> </a:t>
            </a:r>
            <a:r>
              <a:rPr lang="de-DE" dirty="0" err="1" smtClean="0"/>
              <a:t>output</a:t>
            </a:r>
            <a:endParaRPr lang="de-DE" dirty="0" smtClean="0"/>
          </a:p>
        </p:txBody>
      </p:sp>
      <p:sp>
        <p:nvSpPr>
          <p:cNvPr id="5" name="Pfeil: Chevron 4">
            <a:extLst>
              <a:ext uri="{FF2B5EF4-FFF2-40B4-BE49-F238E27FC236}">
                <a16:creationId xmlns="" xmlns:a16="http://schemas.microsoft.com/office/drawing/2014/main"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 xmlns:a16="http://schemas.microsoft.com/office/drawing/2014/main"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 xmlns:a16="http://schemas.microsoft.com/office/drawing/2014/main"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 xmlns:a16="http://schemas.microsoft.com/office/drawing/2014/main"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
        <p:nvSpPr>
          <p:cNvPr id="4" name="Abgerundetes Rechteck 3"/>
          <p:cNvSpPr/>
          <p:nvPr/>
        </p:nvSpPr>
        <p:spPr>
          <a:xfrm>
            <a:off x="3491880" y="2277151"/>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Tool</a:t>
            </a:r>
            <a:endParaRPr lang="de-DE" dirty="0"/>
          </a:p>
        </p:txBody>
      </p:sp>
      <p:sp>
        <p:nvSpPr>
          <p:cNvPr id="9" name="Abgerundetes Rechteck 8"/>
          <p:cNvSpPr/>
          <p:nvPr/>
        </p:nvSpPr>
        <p:spPr>
          <a:xfrm>
            <a:off x="836002" y="2277151"/>
            <a:ext cx="1682772" cy="107760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Baseline Text</a:t>
            </a:r>
            <a:endParaRPr lang="de-DE" dirty="0"/>
          </a:p>
        </p:txBody>
      </p:sp>
      <p:sp>
        <p:nvSpPr>
          <p:cNvPr id="10" name="Abgerundetes Rechteck 9"/>
          <p:cNvSpPr/>
          <p:nvPr/>
        </p:nvSpPr>
        <p:spPr>
          <a:xfrm>
            <a:off x="6221319" y="2259629"/>
            <a:ext cx="1584296"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Summary</a:t>
            </a:r>
            <a:endParaRPr lang="de-DE" dirty="0"/>
          </a:p>
        </p:txBody>
      </p:sp>
      <p:sp>
        <p:nvSpPr>
          <p:cNvPr id="11" name="Pfeil nach rechts 10"/>
          <p:cNvSpPr/>
          <p:nvPr/>
        </p:nvSpPr>
        <p:spPr>
          <a:xfrm>
            <a:off x="2826305"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rechts 12"/>
          <p:cNvSpPr/>
          <p:nvPr/>
        </p:nvSpPr>
        <p:spPr>
          <a:xfrm>
            <a:off x="5545106"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532902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94F37A0-8FD9-42A4-A80F-4C479182787E}"/>
              </a:ext>
            </a:extLst>
          </p:cNvPr>
          <p:cNvSpPr>
            <a:spLocks noGrp="1"/>
          </p:cNvSpPr>
          <p:nvPr>
            <p:ph type="title"/>
          </p:nvPr>
        </p:nvSpPr>
        <p:spPr/>
        <p:txBody>
          <a:bodyPr/>
          <a:lstStyle/>
          <a:p>
            <a:r>
              <a:rPr lang="en-US" dirty="0" smtClean="0"/>
              <a:t>Step 3 – Creating summaries from hierarchies</a:t>
            </a:r>
            <a:endParaRPr lang="en-US" dirty="0"/>
          </a:p>
        </p:txBody>
      </p:sp>
      <p:sp>
        <p:nvSpPr>
          <p:cNvPr id="3" name="Inhaltsplatzhalter 2">
            <a:extLst>
              <a:ext uri="{FF2B5EF4-FFF2-40B4-BE49-F238E27FC236}">
                <a16:creationId xmlns="" xmlns:a16="http://schemas.microsoft.com/office/drawing/2014/main" id="{B201CE33-F1D7-423B-B373-1D449812B3D5}"/>
              </a:ext>
            </a:extLst>
          </p:cNvPr>
          <p:cNvSpPr>
            <a:spLocks noGrp="1"/>
          </p:cNvSpPr>
          <p:nvPr>
            <p:ph idx="1"/>
          </p:nvPr>
        </p:nvSpPr>
        <p:spPr>
          <a:xfrm>
            <a:off x="360000" y="1996808"/>
            <a:ext cx="8532480" cy="4103135"/>
          </a:xfrm>
        </p:spPr>
        <p:txBody>
          <a:bodyPr/>
          <a:lstStyle/>
          <a:p>
            <a:endParaRPr lang="de-DE" b="1" dirty="0" smtClean="0"/>
          </a:p>
          <a:p>
            <a:endParaRPr lang="de-DE" b="1" dirty="0"/>
          </a:p>
          <a:p>
            <a:endParaRPr lang="de-DE" b="1" dirty="0" smtClean="0"/>
          </a:p>
          <a:p>
            <a:endParaRPr lang="de-DE" b="1" dirty="0" smtClean="0"/>
          </a:p>
          <a:p>
            <a:endParaRPr lang="de-DE" b="1" dirty="0"/>
          </a:p>
          <a:p>
            <a:r>
              <a:rPr lang="de-DE" b="1" dirty="0" smtClean="0"/>
              <a:t>Summa </a:t>
            </a:r>
            <a:r>
              <a:rPr lang="de-DE" b="1" dirty="0" err="1" smtClean="0"/>
              <a:t>summarizer</a:t>
            </a:r>
            <a:endParaRPr lang="de-DE" b="1" dirty="0" smtClean="0"/>
          </a:p>
          <a:p>
            <a:pPr marL="342900" indent="-342900">
              <a:buFont typeface="Arial" panose="020B0604020202020204" pitchFamily="34" charset="0"/>
              <a:buChar char="•"/>
            </a:pPr>
            <a:r>
              <a:rPr lang="de-DE" dirty="0" smtClean="0"/>
              <a:t>Also </a:t>
            </a:r>
            <a:r>
              <a:rPr lang="de-DE" dirty="0" err="1" smtClean="0"/>
              <a:t>implementation</a:t>
            </a:r>
            <a:r>
              <a:rPr lang="de-DE" dirty="0" smtClean="0"/>
              <a:t> </a:t>
            </a:r>
            <a:r>
              <a:rPr lang="de-DE" dirty="0" err="1" smtClean="0"/>
              <a:t>of</a:t>
            </a:r>
            <a:r>
              <a:rPr lang="de-DE" dirty="0" smtClean="0"/>
              <a:t> </a:t>
            </a:r>
            <a:r>
              <a:rPr lang="de-DE" dirty="0" err="1" smtClean="0"/>
              <a:t>TextRank</a:t>
            </a:r>
            <a:r>
              <a:rPr lang="de-DE" dirty="0" smtClean="0"/>
              <a:t>…</a:t>
            </a:r>
          </a:p>
          <a:p>
            <a:pPr marL="342900" indent="-342900">
              <a:buFont typeface="Arial" panose="020B0604020202020204" pitchFamily="34" charset="0"/>
              <a:buChar char="•"/>
            </a:pPr>
            <a:r>
              <a:rPr lang="de-DE" dirty="0" smtClean="0"/>
              <a:t>But </a:t>
            </a:r>
            <a:r>
              <a:rPr lang="de-DE" dirty="0" err="1" smtClean="0"/>
              <a:t>with</a:t>
            </a:r>
            <a:r>
              <a:rPr lang="de-DE" dirty="0" smtClean="0"/>
              <a:t> </a:t>
            </a:r>
            <a:r>
              <a:rPr lang="de-DE" dirty="0" err="1" smtClean="0"/>
              <a:t>optimized</a:t>
            </a:r>
            <a:r>
              <a:rPr lang="de-DE" dirty="0" smtClean="0"/>
              <a:t> </a:t>
            </a:r>
            <a:r>
              <a:rPr lang="de-DE" dirty="0" err="1" smtClean="0"/>
              <a:t>similarity</a:t>
            </a:r>
            <a:r>
              <a:rPr lang="de-DE" dirty="0" smtClean="0"/>
              <a:t> </a:t>
            </a:r>
            <a:r>
              <a:rPr lang="de-DE" dirty="0" err="1" smtClean="0"/>
              <a:t>funktion</a:t>
            </a:r>
            <a:endParaRPr lang="de-DE" dirty="0" smtClean="0"/>
          </a:p>
          <a:p>
            <a:pPr marL="342900" indent="-342900">
              <a:buFont typeface="Arial" panose="020B0604020202020204" pitchFamily="34" charset="0"/>
              <a:buChar char="•"/>
            </a:pPr>
            <a:r>
              <a:rPr lang="de-DE" dirty="0" err="1" smtClean="0"/>
              <a:t>Worked</a:t>
            </a:r>
            <a:r>
              <a:rPr lang="de-DE" dirty="0" smtClean="0"/>
              <a:t> </a:t>
            </a:r>
            <a:r>
              <a:rPr lang="de-DE" dirty="0" err="1" smtClean="0"/>
              <a:t>really</a:t>
            </a:r>
            <a:r>
              <a:rPr lang="de-DE" dirty="0" smtClean="0"/>
              <a:t> </a:t>
            </a:r>
            <a:r>
              <a:rPr lang="de-DE" dirty="0" err="1" smtClean="0"/>
              <a:t>well</a:t>
            </a:r>
            <a:r>
              <a:rPr lang="de-DE" dirty="0" smtClean="0"/>
              <a:t> </a:t>
            </a:r>
            <a:r>
              <a:rPr lang="de-DE" dirty="0" err="1" smtClean="0"/>
              <a:t>for</a:t>
            </a:r>
            <a:r>
              <a:rPr lang="de-DE" dirty="0" smtClean="0"/>
              <a:t> </a:t>
            </a:r>
            <a:r>
              <a:rPr lang="de-DE" dirty="0" err="1" smtClean="0"/>
              <a:t>many</a:t>
            </a:r>
            <a:r>
              <a:rPr lang="de-DE" dirty="0" smtClean="0"/>
              <a:t> </a:t>
            </a:r>
            <a:r>
              <a:rPr lang="de-DE" dirty="0" err="1" smtClean="0"/>
              <a:t>topics</a:t>
            </a:r>
            <a:endParaRPr lang="de-DE" dirty="0" smtClean="0"/>
          </a:p>
        </p:txBody>
      </p:sp>
      <p:sp>
        <p:nvSpPr>
          <p:cNvPr id="5" name="Pfeil: Chevron 4">
            <a:extLst>
              <a:ext uri="{FF2B5EF4-FFF2-40B4-BE49-F238E27FC236}">
                <a16:creationId xmlns="" xmlns:a16="http://schemas.microsoft.com/office/drawing/2014/main"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 xmlns:a16="http://schemas.microsoft.com/office/drawing/2014/main"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 xmlns:a16="http://schemas.microsoft.com/office/drawing/2014/main"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 xmlns:a16="http://schemas.microsoft.com/office/drawing/2014/main"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
        <p:nvSpPr>
          <p:cNvPr id="4" name="Abgerundetes Rechteck 3"/>
          <p:cNvSpPr/>
          <p:nvPr/>
        </p:nvSpPr>
        <p:spPr>
          <a:xfrm>
            <a:off x="3491880" y="2277151"/>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Tool</a:t>
            </a:r>
            <a:endParaRPr lang="de-DE" dirty="0"/>
          </a:p>
        </p:txBody>
      </p:sp>
      <p:sp>
        <p:nvSpPr>
          <p:cNvPr id="9" name="Abgerundetes Rechteck 8"/>
          <p:cNvSpPr/>
          <p:nvPr/>
        </p:nvSpPr>
        <p:spPr>
          <a:xfrm>
            <a:off x="836002" y="2277151"/>
            <a:ext cx="1682772" cy="107760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Baseline Text</a:t>
            </a:r>
            <a:endParaRPr lang="de-DE" dirty="0"/>
          </a:p>
        </p:txBody>
      </p:sp>
      <p:sp>
        <p:nvSpPr>
          <p:cNvPr id="10" name="Abgerundetes Rechteck 9"/>
          <p:cNvSpPr/>
          <p:nvPr/>
        </p:nvSpPr>
        <p:spPr>
          <a:xfrm>
            <a:off x="6221319" y="2259629"/>
            <a:ext cx="1584296"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Summary</a:t>
            </a:r>
            <a:endParaRPr lang="de-DE" dirty="0"/>
          </a:p>
        </p:txBody>
      </p:sp>
      <p:sp>
        <p:nvSpPr>
          <p:cNvPr id="11" name="Pfeil nach rechts 10"/>
          <p:cNvSpPr/>
          <p:nvPr/>
        </p:nvSpPr>
        <p:spPr>
          <a:xfrm>
            <a:off x="2826305"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rechts 12"/>
          <p:cNvSpPr/>
          <p:nvPr/>
        </p:nvSpPr>
        <p:spPr>
          <a:xfrm>
            <a:off x="5545106"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4953010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94F37A0-8FD9-42A4-A80F-4C479182787E}"/>
              </a:ext>
            </a:extLst>
          </p:cNvPr>
          <p:cNvSpPr>
            <a:spLocks noGrp="1"/>
          </p:cNvSpPr>
          <p:nvPr>
            <p:ph type="title"/>
          </p:nvPr>
        </p:nvSpPr>
        <p:spPr/>
        <p:txBody>
          <a:bodyPr/>
          <a:lstStyle/>
          <a:p>
            <a:r>
              <a:rPr lang="en-US" dirty="0" smtClean="0"/>
              <a:t>Step 3 – Creating summaries from hierarchies</a:t>
            </a:r>
            <a:endParaRPr lang="en-US" dirty="0"/>
          </a:p>
        </p:txBody>
      </p:sp>
      <p:sp>
        <p:nvSpPr>
          <p:cNvPr id="3" name="Inhaltsplatzhalter 2">
            <a:extLst>
              <a:ext uri="{FF2B5EF4-FFF2-40B4-BE49-F238E27FC236}">
                <a16:creationId xmlns="" xmlns:a16="http://schemas.microsoft.com/office/drawing/2014/main" id="{B201CE33-F1D7-423B-B373-1D449812B3D5}"/>
              </a:ext>
            </a:extLst>
          </p:cNvPr>
          <p:cNvSpPr>
            <a:spLocks noGrp="1"/>
          </p:cNvSpPr>
          <p:nvPr>
            <p:ph idx="1"/>
          </p:nvPr>
        </p:nvSpPr>
        <p:spPr>
          <a:xfrm>
            <a:off x="360000" y="1996808"/>
            <a:ext cx="8532480" cy="4103135"/>
          </a:xfrm>
        </p:spPr>
        <p:txBody>
          <a:bodyPr/>
          <a:lstStyle/>
          <a:p>
            <a:r>
              <a:rPr lang="de-DE" b="1" dirty="0" smtClean="0"/>
              <a:t>Problem</a:t>
            </a:r>
          </a:p>
          <a:p>
            <a:pPr marL="342900" indent="-342900">
              <a:buFont typeface="Arial" panose="020B0604020202020204" pitchFamily="34" charset="0"/>
              <a:buChar char="•"/>
            </a:pPr>
            <a:r>
              <a:rPr lang="de-DE" dirty="0" smtClean="0"/>
              <a:t>Implementations </a:t>
            </a:r>
            <a:r>
              <a:rPr lang="de-DE" dirty="0" err="1"/>
              <a:t>mostly</a:t>
            </a:r>
            <a:r>
              <a:rPr lang="de-DE" dirty="0"/>
              <a:t> </a:t>
            </a:r>
            <a:r>
              <a:rPr lang="de-DE" dirty="0" err="1"/>
              <a:t>based</a:t>
            </a:r>
            <a:r>
              <a:rPr lang="de-DE" dirty="0"/>
              <a:t> on </a:t>
            </a:r>
            <a:r>
              <a:rPr lang="de-DE" dirty="0" err="1"/>
              <a:t>word</a:t>
            </a:r>
            <a:r>
              <a:rPr lang="de-DE" dirty="0"/>
              <a:t> </a:t>
            </a:r>
            <a:r>
              <a:rPr lang="de-DE" dirty="0" err="1"/>
              <a:t>count</a:t>
            </a:r>
            <a:r>
              <a:rPr lang="de-DE" dirty="0"/>
              <a:t>, </a:t>
            </a:r>
            <a:r>
              <a:rPr lang="de-DE" dirty="0" err="1"/>
              <a:t>sentence</a:t>
            </a:r>
            <a:r>
              <a:rPr lang="de-DE" dirty="0"/>
              <a:t> </a:t>
            </a:r>
            <a:r>
              <a:rPr lang="de-DE" dirty="0" err="1"/>
              <a:t>count</a:t>
            </a:r>
            <a:r>
              <a:rPr lang="de-DE" dirty="0"/>
              <a:t> </a:t>
            </a:r>
            <a:r>
              <a:rPr lang="de-DE" dirty="0" err="1"/>
              <a:t>or</a:t>
            </a:r>
            <a:r>
              <a:rPr lang="de-DE" dirty="0"/>
              <a:t> </a:t>
            </a:r>
            <a:r>
              <a:rPr lang="de-DE" dirty="0" err="1"/>
              <a:t>ratios</a:t>
            </a:r>
            <a:endParaRPr lang="de-DE" dirty="0"/>
          </a:p>
          <a:p>
            <a:pPr marL="342900" indent="-342900">
              <a:buFont typeface="Arial" panose="020B0604020202020204" pitchFamily="34" charset="0"/>
              <a:buChar char="•"/>
            </a:pPr>
            <a:r>
              <a:rPr lang="de-DE" dirty="0"/>
              <a:t>Never on </a:t>
            </a:r>
            <a:r>
              <a:rPr lang="de-DE" dirty="0" err="1"/>
              <a:t>character</a:t>
            </a:r>
            <a:r>
              <a:rPr lang="de-DE" dirty="0"/>
              <a:t> </a:t>
            </a:r>
            <a:r>
              <a:rPr lang="de-DE" dirty="0" err="1"/>
              <a:t>count</a:t>
            </a:r>
            <a:r>
              <a:rPr lang="de-DE" dirty="0"/>
              <a:t> </a:t>
            </a:r>
          </a:p>
          <a:p>
            <a:endParaRPr lang="de-DE" dirty="0" smtClean="0"/>
          </a:p>
        </p:txBody>
      </p:sp>
      <p:sp>
        <p:nvSpPr>
          <p:cNvPr id="5" name="Pfeil: Chevron 4">
            <a:extLst>
              <a:ext uri="{FF2B5EF4-FFF2-40B4-BE49-F238E27FC236}">
                <a16:creationId xmlns="" xmlns:a16="http://schemas.microsoft.com/office/drawing/2014/main"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 xmlns:a16="http://schemas.microsoft.com/office/drawing/2014/main"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 xmlns:a16="http://schemas.microsoft.com/office/drawing/2014/main"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 xmlns:a16="http://schemas.microsoft.com/office/drawing/2014/main"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Tree>
    <p:extLst>
      <p:ext uri="{BB962C8B-B14F-4D97-AF65-F5344CB8AC3E}">
        <p14:creationId xmlns:p14="http://schemas.microsoft.com/office/powerpoint/2010/main" val="16179893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94F37A0-8FD9-42A4-A80F-4C479182787E}"/>
              </a:ext>
            </a:extLst>
          </p:cNvPr>
          <p:cNvSpPr>
            <a:spLocks noGrp="1"/>
          </p:cNvSpPr>
          <p:nvPr>
            <p:ph type="title"/>
          </p:nvPr>
        </p:nvSpPr>
        <p:spPr/>
        <p:txBody>
          <a:bodyPr/>
          <a:lstStyle/>
          <a:p>
            <a:r>
              <a:rPr lang="en-US" dirty="0" smtClean="0"/>
              <a:t>Step 3 – Creating summaries from hierarchies</a:t>
            </a:r>
            <a:endParaRPr lang="en-US" dirty="0"/>
          </a:p>
        </p:txBody>
      </p:sp>
      <p:sp>
        <p:nvSpPr>
          <p:cNvPr id="3" name="Inhaltsplatzhalter 2">
            <a:extLst>
              <a:ext uri="{FF2B5EF4-FFF2-40B4-BE49-F238E27FC236}">
                <a16:creationId xmlns="" xmlns:a16="http://schemas.microsoft.com/office/drawing/2014/main" id="{B201CE33-F1D7-423B-B373-1D449812B3D5}"/>
              </a:ext>
            </a:extLst>
          </p:cNvPr>
          <p:cNvSpPr>
            <a:spLocks noGrp="1"/>
          </p:cNvSpPr>
          <p:nvPr>
            <p:ph idx="1"/>
          </p:nvPr>
        </p:nvSpPr>
        <p:spPr>
          <a:xfrm>
            <a:off x="360000" y="1996808"/>
            <a:ext cx="8532480" cy="4103135"/>
          </a:xfrm>
        </p:spPr>
        <p:txBody>
          <a:bodyPr/>
          <a:lstStyle/>
          <a:p>
            <a:pPr algn="ctr"/>
            <a:r>
              <a:rPr lang="de-DE" b="1" dirty="0" err="1" smtClean="0"/>
              <a:t>Solutuion</a:t>
            </a:r>
            <a:endParaRPr lang="de-DE" b="1" dirty="0"/>
          </a:p>
          <a:p>
            <a:pPr marL="1588" lvl="1" indent="0" algn="ctr">
              <a:buNone/>
            </a:pPr>
            <a:r>
              <a:rPr lang="de-DE" dirty="0" err="1" smtClean="0"/>
              <a:t>Sett</a:t>
            </a:r>
            <a:r>
              <a:rPr lang="de-DE" dirty="0" smtClean="0"/>
              <a:t> </a:t>
            </a:r>
            <a:r>
              <a:rPr lang="de-DE" dirty="0" err="1"/>
              <a:t>word</a:t>
            </a:r>
            <a:r>
              <a:rPr lang="de-DE" dirty="0"/>
              <a:t> </a:t>
            </a:r>
            <a:r>
              <a:rPr lang="de-DE" dirty="0" err="1"/>
              <a:t>count</a:t>
            </a:r>
            <a:r>
              <a:rPr lang="de-DE" dirty="0"/>
              <a:t> so </a:t>
            </a:r>
            <a:r>
              <a:rPr lang="de-DE" dirty="0" err="1"/>
              <a:t>that</a:t>
            </a:r>
            <a:r>
              <a:rPr lang="de-DE" dirty="0"/>
              <a:t> </a:t>
            </a:r>
            <a:r>
              <a:rPr lang="de-DE" dirty="0" err="1"/>
              <a:t>approximately</a:t>
            </a:r>
            <a:r>
              <a:rPr lang="de-DE" dirty="0"/>
              <a:t> 600 </a:t>
            </a:r>
            <a:r>
              <a:rPr lang="de-DE" dirty="0" err="1"/>
              <a:t>characters</a:t>
            </a:r>
            <a:r>
              <a:rPr lang="de-DE" dirty="0"/>
              <a:t> </a:t>
            </a:r>
            <a:r>
              <a:rPr lang="de-DE" dirty="0" err="1"/>
              <a:t>are</a:t>
            </a:r>
            <a:r>
              <a:rPr lang="de-DE" dirty="0"/>
              <a:t> </a:t>
            </a:r>
            <a:r>
              <a:rPr lang="de-DE" dirty="0" err="1"/>
              <a:t>reached</a:t>
            </a:r>
            <a:endParaRPr lang="de-DE" dirty="0"/>
          </a:p>
          <a:p>
            <a:pPr marL="1588" lvl="1" indent="0" algn="ctr">
              <a:buNone/>
            </a:pPr>
            <a:endParaRPr lang="de-DE" dirty="0" smtClean="0"/>
          </a:p>
          <a:p>
            <a:pPr marL="1588" lvl="1" indent="0" algn="ctr">
              <a:buNone/>
            </a:pPr>
            <a:r>
              <a:rPr lang="de-DE" dirty="0" smtClean="0"/>
              <a:t>Cut </a:t>
            </a:r>
            <a:r>
              <a:rPr lang="de-DE" dirty="0" err="1"/>
              <a:t>those</a:t>
            </a:r>
            <a:r>
              <a:rPr lang="de-DE" dirty="0"/>
              <a:t> </a:t>
            </a:r>
            <a:r>
              <a:rPr lang="de-DE" dirty="0" err="1"/>
              <a:t>sentences</a:t>
            </a:r>
            <a:r>
              <a:rPr lang="de-DE" dirty="0"/>
              <a:t> </a:t>
            </a:r>
            <a:r>
              <a:rPr lang="de-DE" dirty="0" err="1" smtClean="0"/>
              <a:t>leading</a:t>
            </a:r>
            <a:r>
              <a:rPr lang="de-DE" dirty="0" smtClean="0"/>
              <a:t> </a:t>
            </a:r>
            <a:r>
              <a:rPr lang="de-DE" dirty="0" err="1"/>
              <a:t>to</a:t>
            </a:r>
            <a:r>
              <a:rPr lang="de-DE" dirty="0"/>
              <a:t> </a:t>
            </a:r>
            <a:r>
              <a:rPr lang="de-DE" dirty="0" err="1"/>
              <a:t>more</a:t>
            </a:r>
            <a:r>
              <a:rPr lang="de-DE" dirty="0"/>
              <a:t> </a:t>
            </a:r>
            <a:r>
              <a:rPr lang="de-DE" dirty="0" err="1"/>
              <a:t>than</a:t>
            </a:r>
            <a:r>
              <a:rPr lang="de-DE" dirty="0"/>
              <a:t> 600</a:t>
            </a:r>
          </a:p>
          <a:p>
            <a:pPr marL="1588" lvl="1" indent="0" algn="ctr">
              <a:buNone/>
            </a:pPr>
            <a:endParaRPr lang="de-DE" dirty="0" smtClean="0"/>
          </a:p>
          <a:p>
            <a:pPr marL="1588" lvl="1" indent="0" algn="ctr">
              <a:buNone/>
            </a:pPr>
            <a:r>
              <a:rPr lang="de-DE" dirty="0" err="1" smtClean="0"/>
              <a:t>Adding</a:t>
            </a:r>
            <a:r>
              <a:rPr lang="de-DE" dirty="0" smtClean="0"/>
              <a:t> </a:t>
            </a:r>
            <a:r>
              <a:rPr lang="de-DE" dirty="0" err="1"/>
              <a:t>sentences</a:t>
            </a:r>
            <a:r>
              <a:rPr lang="de-DE" dirty="0"/>
              <a:t> </a:t>
            </a:r>
            <a:r>
              <a:rPr lang="de-DE" dirty="0" err="1"/>
              <a:t>from</a:t>
            </a:r>
            <a:r>
              <a:rPr lang="de-DE" dirty="0"/>
              <a:t> </a:t>
            </a:r>
            <a:r>
              <a:rPr lang="de-DE" dirty="0" err="1"/>
              <a:t>hirarchy</a:t>
            </a:r>
            <a:r>
              <a:rPr lang="de-DE" dirty="0"/>
              <a:t> </a:t>
            </a:r>
            <a:r>
              <a:rPr lang="de-DE" dirty="0" err="1"/>
              <a:t>starting</a:t>
            </a:r>
            <a:r>
              <a:rPr lang="de-DE" dirty="0"/>
              <a:t> </a:t>
            </a:r>
            <a:r>
              <a:rPr lang="de-DE" dirty="0" err="1"/>
              <a:t>from</a:t>
            </a:r>
            <a:r>
              <a:rPr lang="de-DE" dirty="0"/>
              <a:t> </a:t>
            </a:r>
            <a:r>
              <a:rPr lang="de-DE" dirty="0" err="1"/>
              <a:t>the</a:t>
            </a:r>
            <a:r>
              <a:rPr lang="de-DE" dirty="0"/>
              <a:t> top </a:t>
            </a:r>
            <a:r>
              <a:rPr lang="de-DE" dirty="0" err="1"/>
              <a:t>level</a:t>
            </a:r>
            <a:r>
              <a:rPr lang="de-DE" dirty="0"/>
              <a:t> </a:t>
            </a:r>
            <a:r>
              <a:rPr lang="de-DE" dirty="0" err="1" smtClean="0"/>
              <a:t>bubbles</a:t>
            </a:r>
            <a:endParaRPr lang="de-DE" sz="2000" dirty="0" smtClean="0"/>
          </a:p>
          <a:p>
            <a:pPr marL="350838" lvl="2" indent="0" algn="ctr">
              <a:buNone/>
            </a:pPr>
            <a:endParaRPr lang="de-DE" sz="2000" dirty="0" smtClean="0"/>
          </a:p>
          <a:p>
            <a:pPr marL="350838" lvl="2" indent="0" algn="ctr">
              <a:buNone/>
            </a:pPr>
            <a:r>
              <a:rPr lang="de-DE" sz="2000" dirty="0" err="1" smtClean="0"/>
              <a:t>make</a:t>
            </a:r>
            <a:r>
              <a:rPr lang="de-DE" sz="2000" dirty="0" smtClean="0"/>
              <a:t> </a:t>
            </a:r>
            <a:r>
              <a:rPr lang="de-DE" sz="2000" dirty="0" err="1"/>
              <a:t>sure</a:t>
            </a:r>
            <a:r>
              <a:rPr lang="de-DE" sz="2000" dirty="0"/>
              <a:t> </a:t>
            </a:r>
            <a:r>
              <a:rPr lang="de-DE" sz="2000" dirty="0" err="1"/>
              <a:t>there</a:t>
            </a:r>
            <a:r>
              <a:rPr lang="de-DE" sz="2000" dirty="0"/>
              <a:t> </a:t>
            </a:r>
            <a:r>
              <a:rPr lang="de-DE" sz="2000" dirty="0" err="1"/>
              <a:t>are</a:t>
            </a:r>
            <a:r>
              <a:rPr lang="de-DE" sz="2000" dirty="0"/>
              <a:t> </a:t>
            </a:r>
            <a:r>
              <a:rPr lang="de-DE" sz="2000" dirty="0" err="1"/>
              <a:t>no</a:t>
            </a:r>
            <a:r>
              <a:rPr lang="de-DE" sz="2000" dirty="0"/>
              <a:t> </a:t>
            </a:r>
            <a:r>
              <a:rPr lang="de-DE" sz="2000" dirty="0" err="1" smtClean="0"/>
              <a:t>duplicates</a:t>
            </a:r>
            <a:endParaRPr lang="de-DE" sz="2000" dirty="0"/>
          </a:p>
          <a:p>
            <a:pPr marL="342900" indent="-342900">
              <a:buFont typeface="Arial" panose="020B0604020202020204" pitchFamily="34" charset="0"/>
              <a:buChar char="•"/>
            </a:pPr>
            <a:endParaRPr lang="de-DE" dirty="0"/>
          </a:p>
          <a:p>
            <a:endParaRPr lang="de-DE" dirty="0" smtClean="0"/>
          </a:p>
        </p:txBody>
      </p:sp>
      <p:sp>
        <p:nvSpPr>
          <p:cNvPr id="5" name="Pfeil: Chevron 4">
            <a:extLst>
              <a:ext uri="{FF2B5EF4-FFF2-40B4-BE49-F238E27FC236}">
                <a16:creationId xmlns="" xmlns:a16="http://schemas.microsoft.com/office/drawing/2014/main"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 xmlns:a16="http://schemas.microsoft.com/office/drawing/2014/main"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 xmlns:a16="http://schemas.microsoft.com/office/drawing/2014/main"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 xmlns:a16="http://schemas.microsoft.com/office/drawing/2014/main"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
        <p:nvSpPr>
          <p:cNvPr id="9" name="Pfeil nach rechts 8"/>
          <p:cNvSpPr/>
          <p:nvPr/>
        </p:nvSpPr>
        <p:spPr>
          <a:xfrm rot="5400000">
            <a:off x="4444822" y="3048809"/>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rechts 9"/>
          <p:cNvSpPr/>
          <p:nvPr/>
        </p:nvSpPr>
        <p:spPr>
          <a:xfrm rot="5400000">
            <a:off x="4409391" y="3915832"/>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Pfeil nach rechts 10"/>
          <p:cNvSpPr/>
          <p:nvPr/>
        </p:nvSpPr>
        <p:spPr>
          <a:xfrm rot="5400000">
            <a:off x="4444822" y="4871445"/>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092337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94F37A0-8FD9-42A4-A80F-4C479182787E}"/>
              </a:ext>
            </a:extLst>
          </p:cNvPr>
          <p:cNvSpPr>
            <a:spLocks noGrp="1"/>
          </p:cNvSpPr>
          <p:nvPr>
            <p:ph type="title"/>
          </p:nvPr>
        </p:nvSpPr>
        <p:spPr/>
        <p:txBody>
          <a:bodyPr/>
          <a:lstStyle/>
          <a:p>
            <a:r>
              <a:rPr lang="en-US" dirty="0" smtClean="0"/>
              <a:t>Step 3 – Creating summaries from hierarchies</a:t>
            </a:r>
            <a:endParaRPr lang="en-US" dirty="0"/>
          </a:p>
        </p:txBody>
      </p:sp>
      <p:sp>
        <p:nvSpPr>
          <p:cNvPr id="3" name="Inhaltsplatzhalter 2">
            <a:extLst>
              <a:ext uri="{FF2B5EF4-FFF2-40B4-BE49-F238E27FC236}">
                <a16:creationId xmlns="" xmlns:a16="http://schemas.microsoft.com/office/drawing/2014/main" id="{B201CE33-F1D7-423B-B373-1D449812B3D5}"/>
              </a:ext>
            </a:extLst>
          </p:cNvPr>
          <p:cNvSpPr>
            <a:spLocks noGrp="1"/>
          </p:cNvSpPr>
          <p:nvPr>
            <p:ph idx="1"/>
          </p:nvPr>
        </p:nvSpPr>
        <p:spPr>
          <a:xfrm>
            <a:off x="360000" y="1996808"/>
            <a:ext cx="8532480" cy="4103135"/>
          </a:xfrm>
        </p:spPr>
        <p:txBody>
          <a:bodyPr/>
          <a:lstStyle/>
          <a:p>
            <a:pPr algn="ctr"/>
            <a:r>
              <a:rPr lang="de-DE" b="1" dirty="0" smtClean="0"/>
              <a:t>Observation </a:t>
            </a:r>
            <a:r>
              <a:rPr lang="de-DE" b="1" dirty="0" err="1" smtClean="0"/>
              <a:t>that</a:t>
            </a:r>
            <a:r>
              <a:rPr lang="de-DE" b="1" dirty="0" smtClean="0"/>
              <a:t> </a:t>
            </a:r>
            <a:r>
              <a:rPr lang="de-DE" b="1" dirty="0" err="1"/>
              <a:t>there</a:t>
            </a:r>
            <a:r>
              <a:rPr lang="de-DE" b="1" dirty="0"/>
              <a:t> </a:t>
            </a:r>
            <a:r>
              <a:rPr lang="de-DE" b="1" dirty="0" err="1"/>
              <a:t>are</a:t>
            </a:r>
            <a:r>
              <a:rPr lang="de-DE" b="1" dirty="0"/>
              <a:t> </a:t>
            </a:r>
            <a:r>
              <a:rPr lang="de-DE" b="1" dirty="0" err="1"/>
              <a:t>many</a:t>
            </a:r>
            <a:r>
              <a:rPr lang="de-DE" b="1" dirty="0"/>
              <a:t> </a:t>
            </a:r>
            <a:r>
              <a:rPr lang="de-DE" b="1" dirty="0" err="1"/>
              <a:t>definition</a:t>
            </a:r>
            <a:r>
              <a:rPr lang="de-DE" b="1" dirty="0"/>
              <a:t> </a:t>
            </a:r>
            <a:r>
              <a:rPr lang="de-DE" b="1" dirty="0" err="1" smtClean="0"/>
              <a:t>sentences</a:t>
            </a:r>
            <a:r>
              <a:rPr lang="de-DE" b="1" dirty="0" smtClean="0"/>
              <a:t>!</a:t>
            </a:r>
            <a:endParaRPr lang="de-DE" b="1" dirty="0"/>
          </a:p>
          <a:p>
            <a:pPr algn="ctr"/>
            <a:r>
              <a:rPr lang="de-DE" dirty="0" smtClean="0"/>
              <a:t>„ADHD </a:t>
            </a:r>
            <a:r>
              <a:rPr lang="de-DE" dirty="0" err="1" smtClean="0"/>
              <a:t>is</a:t>
            </a:r>
            <a:r>
              <a:rPr lang="de-DE" dirty="0" smtClean="0"/>
              <a:t> a </a:t>
            </a:r>
            <a:r>
              <a:rPr lang="de-DE" dirty="0" err="1" smtClean="0"/>
              <a:t>brain-based</a:t>
            </a:r>
            <a:r>
              <a:rPr lang="de-DE" dirty="0" smtClean="0"/>
              <a:t> </a:t>
            </a:r>
            <a:r>
              <a:rPr lang="de-DE" dirty="0" err="1" smtClean="0"/>
              <a:t>disorder</a:t>
            </a:r>
            <a:r>
              <a:rPr lang="de-DE" dirty="0" smtClean="0"/>
              <a:t> </a:t>
            </a:r>
            <a:r>
              <a:rPr lang="de-DE" dirty="0" err="1" smtClean="0"/>
              <a:t>where</a:t>
            </a:r>
            <a:r>
              <a:rPr lang="de-DE" dirty="0" smtClean="0"/>
              <a:t> </a:t>
            </a:r>
            <a:r>
              <a:rPr lang="de-DE" dirty="0" err="1" smtClean="0"/>
              <a:t>the</a:t>
            </a:r>
            <a:r>
              <a:rPr lang="de-DE" dirty="0" smtClean="0"/>
              <a:t> </a:t>
            </a:r>
            <a:r>
              <a:rPr lang="de-DE" dirty="0" err="1" smtClean="0"/>
              <a:t>chemistry</a:t>
            </a:r>
            <a:r>
              <a:rPr lang="de-DE" dirty="0" smtClean="0"/>
              <a:t> </a:t>
            </a:r>
            <a:r>
              <a:rPr lang="de-DE" dirty="0" err="1" smtClean="0"/>
              <a:t>of</a:t>
            </a:r>
            <a:r>
              <a:rPr lang="de-DE" dirty="0" smtClean="0"/>
              <a:t> </a:t>
            </a:r>
            <a:r>
              <a:rPr lang="de-DE" dirty="0" err="1" smtClean="0"/>
              <a:t>the</a:t>
            </a:r>
            <a:r>
              <a:rPr lang="de-DE" dirty="0" smtClean="0"/>
              <a:t> </a:t>
            </a:r>
            <a:r>
              <a:rPr lang="de-DE" dirty="0" err="1" smtClean="0"/>
              <a:t>brain</a:t>
            </a:r>
            <a:r>
              <a:rPr lang="de-DE" dirty="0" smtClean="0"/>
              <a:t> (</a:t>
            </a:r>
            <a:r>
              <a:rPr lang="de-DE" dirty="0" err="1" smtClean="0"/>
              <a:t>neurotransmitters</a:t>
            </a:r>
            <a:r>
              <a:rPr lang="de-DE" dirty="0" smtClean="0"/>
              <a:t>) </a:t>
            </a:r>
            <a:r>
              <a:rPr lang="de-DE" dirty="0" err="1" smtClean="0"/>
              <a:t>is</a:t>
            </a:r>
            <a:r>
              <a:rPr lang="de-DE" dirty="0" smtClean="0"/>
              <a:t> not </a:t>
            </a:r>
            <a:r>
              <a:rPr lang="de-DE" dirty="0" err="1" smtClean="0"/>
              <a:t>functioning</a:t>
            </a:r>
            <a:r>
              <a:rPr lang="de-DE" dirty="0" smtClean="0"/>
              <a:t> </a:t>
            </a:r>
            <a:r>
              <a:rPr lang="de-DE" dirty="0" err="1" smtClean="0"/>
              <a:t>as</a:t>
            </a:r>
            <a:r>
              <a:rPr lang="de-DE" dirty="0" smtClean="0"/>
              <a:t> </a:t>
            </a:r>
            <a:r>
              <a:rPr lang="de-DE" dirty="0" err="1" smtClean="0"/>
              <a:t>it</a:t>
            </a:r>
            <a:r>
              <a:rPr lang="de-DE" dirty="0" smtClean="0"/>
              <a:t> </a:t>
            </a:r>
            <a:r>
              <a:rPr lang="de-DE" dirty="0" err="1" smtClean="0"/>
              <a:t>should</a:t>
            </a:r>
            <a:r>
              <a:rPr lang="de-DE" dirty="0" smtClean="0"/>
              <a:t>.„</a:t>
            </a:r>
          </a:p>
          <a:p>
            <a:endParaRPr lang="de-DE" dirty="0"/>
          </a:p>
          <a:p>
            <a:endParaRPr lang="de-DE" dirty="0" smtClean="0"/>
          </a:p>
        </p:txBody>
      </p:sp>
      <p:sp>
        <p:nvSpPr>
          <p:cNvPr id="5" name="Pfeil: Chevron 4">
            <a:extLst>
              <a:ext uri="{FF2B5EF4-FFF2-40B4-BE49-F238E27FC236}">
                <a16:creationId xmlns="" xmlns:a16="http://schemas.microsoft.com/office/drawing/2014/main"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 xmlns:a16="http://schemas.microsoft.com/office/drawing/2014/main"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 xmlns:a16="http://schemas.microsoft.com/office/drawing/2014/main"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 xmlns:a16="http://schemas.microsoft.com/office/drawing/2014/main"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
        <p:nvSpPr>
          <p:cNvPr id="9" name="Abgerundetes Rechteck 8"/>
          <p:cNvSpPr/>
          <p:nvPr/>
        </p:nvSpPr>
        <p:spPr>
          <a:xfrm>
            <a:off x="1619247" y="4149080"/>
            <a:ext cx="1728192"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t>Extract</a:t>
            </a:r>
            <a:endParaRPr lang="de-DE" dirty="0"/>
          </a:p>
        </p:txBody>
      </p:sp>
      <p:sp>
        <p:nvSpPr>
          <p:cNvPr id="10" name="Abgerundetes Rechteck 9"/>
          <p:cNvSpPr/>
          <p:nvPr/>
        </p:nvSpPr>
        <p:spPr>
          <a:xfrm>
            <a:off x="5508104" y="4149080"/>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Add </a:t>
            </a:r>
            <a:r>
              <a:rPr lang="de-DE" dirty="0" err="1" smtClean="0"/>
              <a:t>as</a:t>
            </a:r>
            <a:r>
              <a:rPr lang="de-DE" dirty="0" smtClean="0"/>
              <a:t> </a:t>
            </a:r>
            <a:r>
              <a:rPr lang="de-DE" dirty="0" err="1" smtClean="0"/>
              <a:t>first</a:t>
            </a:r>
            <a:endParaRPr lang="de-DE" dirty="0" smtClean="0"/>
          </a:p>
          <a:p>
            <a:pPr algn="ctr"/>
            <a:r>
              <a:rPr lang="de-DE" dirty="0" err="1" smtClean="0"/>
              <a:t>sentence</a:t>
            </a:r>
            <a:endParaRPr lang="de-DE" dirty="0"/>
          </a:p>
        </p:txBody>
      </p:sp>
      <p:sp>
        <p:nvSpPr>
          <p:cNvPr id="11" name="Pfeil nach rechts 10"/>
          <p:cNvSpPr/>
          <p:nvPr/>
        </p:nvSpPr>
        <p:spPr>
          <a:xfrm>
            <a:off x="3707904" y="4490629"/>
            <a:ext cx="1296144" cy="394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291831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ECD13983-53CB-41A8-9897-E4D20881F929}"/>
              </a:ext>
            </a:extLst>
          </p:cNvPr>
          <p:cNvSpPr>
            <a:spLocks noGrp="1"/>
          </p:cNvSpPr>
          <p:nvPr>
            <p:ph type="title"/>
          </p:nvPr>
        </p:nvSpPr>
        <p:spPr/>
        <p:txBody>
          <a:bodyPr/>
          <a:lstStyle/>
          <a:p>
            <a:r>
              <a:rPr lang="de-DE" dirty="0" err="1"/>
              <a:t>Result</a:t>
            </a:r>
            <a:endParaRPr lang="de-DE" dirty="0"/>
          </a:p>
        </p:txBody>
      </p:sp>
      <p:sp>
        <p:nvSpPr>
          <p:cNvPr id="3" name="Textplatzhalter 2">
            <a:extLst>
              <a:ext uri="{FF2B5EF4-FFF2-40B4-BE49-F238E27FC236}">
                <a16:creationId xmlns="" xmlns:a16="http://schemas.microsoft.com/office/drawing/2014/main" id="{8A82E612-E974-4DE0-823F-A661C5C288BB}"/>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40067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ECD13983-53CB-41A8-9897-E4D20881F929}"/>
              </a:ext>
            </a:extLst>
          </p:cNvPr>
          <p:cNvSpPr>
            <a:spLocks noGrp="1"/>
          </p:cNvSpPr>
          <p:nvPr>
            <p:ph type="title"/>
          </p:nvPr>
        </p:nvSpPr>
        <p:spPr/>
        <p:txBody>
          <a:bodyPr/>
          <a:lstStyle/>
          <a:p>
            <a:r>
              <a:rPr lang="de-DE" dirty="0"/>
              <a:t>Situation</a:t>
            </a:r>
          </a:p>
        </p:txBody>
      </p:sp>
      <p:sp>
        <p:nvSpPr>
          <p:cNvPr id="3" name="Textplatzhalter 2">
            <a:extLst>
              <a:ext uri="{FF2B5EF4-FFF2-40B4-BE49-F238E27FC236}">
                <a16:creationId xmlns="" xmlns:a16="http://schemas.microsoft.com/office/drawing/2014/main" id="{8A82E612-E974-4DE0-823F-A661C5C288BB}"/>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456738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94F37A0-8FD9-42A4-A80F-4C479182787E}"/>
              </a:ext>
            </a:extLst>
          </p:cNvPr>
          <p:cNvSpPr>
            <a:spLocks noGrp="1"/>
          </p:cNvSpPr>
          <p:nvPr>
            <p:ph type="title"/>
          </p:nvPr>
        </p:nvSpPr>
        <p:spPr/>
        <p:txBody>
          <a:bodyPr/>
          <a:lstStyle/>
          <a:p>
            <a:r>
              <a:rPr lang="de-DE" dirty="0" err="1"/>
              <a:t>evaluation</a:t>
            </a:r>
            <a:endParaRPr lang="de-DE" dirty="0"/>
          </a:p>
        </p:txBody>
      </p:sp>
      <p:sp>
        <p:nvSpPr>
          <p:cNvPr id="3" name="Inhaltsplatzhalter 2">
            <a:extLst>
              <a:ext uri="{FF2B5EF4-FFF2-40B4-BE49-F238E27FC236}">
                <a16:creationId xmlns="" xmlns:a16="http://schemas.microsoft.com/office/drawing/2014/main" id="{B201CE33-F1D7-423B-B373-1D449812B3D5}"/>
              </a:ext>
            </a:extLst>
          </p:cNvPr>
          <p:cNvSpPr>
            <a:spLocks noGrp="1"/>
          </p:cNvSpPr>
          <p:nvPr>
            <p:ph idx="1"/>
          </p:nvPr>
        </p:nvSpPr>
        <p:spPr/>
        <p:txBody>
          <a:bodyPr/>
          <a:lstStyle/>
          <a:p>
            <a:r>
              <a:rPr lang="de-DE" dirty="0" err="1"/>
              <a:t>each</a:t>
            </a:r>
            <a:r>
              <a:rPr lang="de-DE" dirty="0"/>
              <a:t> </a:t>
            </a:r>
            <a:r>
              <a:rPr lang="de-DE" dirty="0" err="1"/>
              <a:t>of</a:t>
            </a:r>
            <a:r>
              <a:rPr lang="de-DE" dirty="0"/>
              <a:t> </a:t>
            </a:r>
            <a:r>
              <a:rPr lang="de-DE" dirty="0" err="1"/>
              <a:t>our</a:t>
            </a:r>
            <a:r>
              <a:rPr lang="de-DE" dirty="0"/>
              <a:t> </a:t>
            </a:r>
            <a:r>
              <a:rPr lang="de-DE" dirty="0" err="1"/>
              <a:t>summaries</a:t>
            </a:r>
            <a:r>
              <a:rPr lang="de-DE" dirty="0"/>
              <a:t> </a:t>
            </a:r>
            <a:r>
              <a:rPr lang="de-DE" dirty="0" err="1"/>
              <a:t>were</a:t>
            </a:r>
            <a:r>
              <a:rPr lang="de-DE" dirty="0"/>
              <a:t> </a:t>
            </a:r>
            <a:r>
              <a:rPr lang="de-DE" dirty="0" err="1"/>
              <a:t>evaluated</a:t>
            </a:r>
            <a:r>
              <a:rPr lang="de-DE" dirty="0"/>
              <a:t> </a:t>
            </a:r>
            <a:r>
              <a:rPr lang="de-DE" dirty="0" err="1"/>
              <a:t>by</a:t>
            </a:r>
            <a:r>
              <a:rPr lang="de-DE" dirty="0"/>
              <a:t> at least 4 </a:t>
            </a:r>
            <a:r>
              <a:rPr lang="de-DE" dirty="0" err="1"/>
              <a:t>raters</a:t>
            </a:r>
            <a:endParaRPr lang="de-DE" dirty="0"/>
          </a:p>
        </p:txBody>
      </p:sp>
      <p:sp>
        <p:nvSpPr>
          <p:cNvPr id="5" name="Pfeil: Chevron 4">
            <a:extLst>
              <a:ext uri="{FF2B5EF4-FFF2-40B4-BE49-F238E27FC236}">
                <a16:creationId xmlns="" xmlns:a16="http://schemas.microsoft.com/office/drawing/2014/main"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 xmlns:a16="http://schemas.microsoft.com/office/drawing/2014/main" id="{4B425B4C-53B0-4FDA-90C8-3EAE519EFFB2}"/>
              </a:ext>
            </a:extLst>
          </p:cNvPr>
          <p:cNvSpPr/>
          <p:nvPr/>
        </p:nvSpPr>
        <p:spPr>
          <a:xfrm>
            <a:off x="4607912"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Action</a:t>
            </a:r>
          </a:p>
        </p:txBody>
      </p:sp>
      <p:sp>
        <p:nvSpPr>
          <p:cNvPr id="7" name="Pfeil: Chevron 6">
            <a:extLst>
              <a:ext uri="{FF2B5EF4-FFF2-40B4-BE49-F238E27FC236}">
                <a16:creationId xmlns="" xmlns:a16="http://schemas.microsoft.com/office/drawing/2014/main" id="{14F5353B-3EA0-4F48-A473-08D522F34D71}"/>
              </a:ext>
            </a:extLst>
          </p:cNvPr>
          <p:cNvSpPr/>
          <p:nvPr/>
        </p:nvSpPr>
        <p:spPr>
          <a:xfrm>
            <a:off x="6732480"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solidFill>
              </a:rPr>
              <a:t>Result</a:t>
            </a:r>
            <a:endParaRPr lang="de-DE" sz="1400" dirty="0">
              <a:solidFill>
                <a:schemeClr val="bg1"/>
              </a:solidFill>
            </a:endParaRPr>
          </a:p>
        </p:txBody>
      </p:sp>
      <p:sp>
        <p:nvSpPr>
          <p:cNvPr id="8" name="Pfeil: Chevron 7">
            <a:extLst>
              <a:ext uri="{FF2B5EF4-FFF2-40B4-BE49-F238E27FC236}">
                <a16:creationId xmlns="" xmlns:a16="http://schemas.microsoft.com/office/drawing/2014/main"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Tree>
    <p:extLst>
      <p:ext uri="{BB962C8B-B14F-4D97-AF65-F5344CB8AC3E}">
        <p14:creationId xmlns:p14="http://schemas.microsoft.com/office/powerpoint/2010/main" val="1367615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ECD13983-53CB-41A8-9897-E4D20881F929}"/>
              </a:ext>
            </a:extLst>
          </p:cNvPr>
          <p:cNvSpPr>
            <a:spLocks noGrp="1"/>
          </p:cNvSpPr>
          <p:nvPr>
            <p:ph type="title"/>
          </p:nvPr>
        </p:nvSpPr>
        <p:spPr/>
        <p:txBody>
          <a:bodyPr/>
          <a:lstStyle/>
          <a:p>
            <a:r>
              <a:rPr lang="de-DE" dirty="0" err="1"/>
              <a:t>Thank</a:t>
            </a:r>
            <a:r>
              <a:rPr lang="de-DE" dirty="0"/>
              <a:t> </a:t>
            </a:r>
            <a:r>
              <a:rPr lang="de-DE" dirty="0" err="1"/>
              <a:t>You</a:t>
            </a:r>
            <a:r>
              <a:rPr lang="de-DE" dirty="0"/>
              <a:t> </a:t>
            </a:r>
            <a:r>
              <a:rPr lang="de-DE" dirty="0" err="1"/>
              <a:t>for</a:t>
            </a:r>
            <a:r>
              <a:rPr lang="de-DE" dirty="0"/>
              <a:t> </a:t>
            </a:r>
            <a:r>
              <a:rPr lang="de-DE" dirty="0" err="1"/>
              <a:t>your</a:t>
            </a:r>
            <a:r>
              <a:rPr lang="de-DE" dirty="0"/>
              <a:t> </a:t>
            </a:r>
            <a:r>
              <a:rPr lang="de-DE" dirty="0" err="1"/>
              <a:t>attention</a:t>
            </a:r>
            <a:endParaRPr lang="de-DE" dirty="0"/>
          </a:p>
        </p:txBody>
      </p:sp>
      <p:sp>
        <p:nvSpPr>
          <p:cNvPr id="3" name="Textplatzhalter 2">
            <a:extLst>
              <a:ext uri="{FF2B5EF4-FFF2-40B4-BE49-F238E27FC236}">
                <a16:creationId xmlns="" xmlns:a16="http://schemas.microsoft.com/office/drawing/2014/main" id="{8A82E612-E974-4DE0-823F-A661C5C288BB}"/>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076095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94F37A0-8FD9-42A4-A80F-4C479182787E}"/>
              </a:ext>
            </a:extLst>
          </p:cNvPr>
          <p:cNvSpPr>
            <a:spLocks noGrp="1"/>
          </p:cNvSpPr>
          <p:nvPr>
            <p:ph type="title"/>
          </p:nvPr>
        </p:nvSpPr>
        <p:spPr/>
        <p:txBody>
          <a:bodyPr/>
          <a:lstStyle/>
          <a:p>
            <a:r>
              <a:rPr lang="de-DE" dirty="0" err="1"/>
              <a:t>multi</a:t>
            </a:r>
            <a:r>
              <a:rPr lang="de-DE" dirty="0"/>
              <a:t> </a:t>
            </a:r>
            <a:r>
              <a:rPr lang="de-DE" dirty="0" err="1"/>
              <a:t>document</a:t>
            </a:r>
            <a:r>
              <a:rPr lang="de-DE" dirty="0"/>
              <a:t> </a:t>
            </a:r>
            <a:r>
              <a:rPr lang="de-DE" dirty="0" err="1"/>
              <a:t>summarazation</a:t>
            </a:r>
            <a:endParaRPr lang="de-DE" dirty="0"/>
          </a:p>
        </p:txBody>
      </p:sp>
      <p:sp>
        <p:nvSpPr>
          <p:cNvPr id="3" name="Inhaltsplatzhalter 2">
            <a:extLst>
              <a:ext uri="{FF2B5EF4-FFF2-40B4-BE49-F238E27FC236}">
                <a16:creationId xmlns="" xmlns:a16="http://schemas.microsoft.com/office/drawing/2014/main" id="{B201CE33-F1D7-423B-B373-1D449812B3D5}"/>
              </a:ext>
            </a:extLst>
          </p:cNvPr>
          <p:cNvSpPr>
            <a:spLocks noGrp="1"/>
          </p:cNvSpPr>
          <p:nvPr>
            <p:ph idx="1"/>
          </p:nvPr>
        </p:nvSpPr>
        <p:spPr/>
        <p:txBody>
          <a:bodyPr/>
          <a:lstStyle/>
          <a:p>
            <a:r>
              <a:rPr lang="de-DE" dirty="0" err="1"/>
              <a:t>sth</a:t>
            </a:r>
            <a:r>
              <a:rPr lang="de-DE" dirty="0"/>
              <a:t> </a:t>
            </a:r>
            <a:r>
              <a:rPr lang="de-DE" dirty="0" err="1"/>
              <a:t>about</a:t>
            </a:r>
            <a:r>
              <a:rPr lang="de-DE" dirty="0"/>
              <a:t> </a:t>
            </a:r>
            <a:r>
              <a:rPr lang="de-DE" dirty="0" err="1"/>
              <a:t>related</a:t>
            </a:r>
            <a:r>
              <a:rPr lang="de-DE" dirty="0"/>
              <a:t> </a:t>
            </a:r>
            <a:r>
              <a:rPr lang="de-DE" dirty="0" err="1"/>
              <a:t>work</a:t>
            </a:r>
            <a:r>
              <a:rPr lang="de-DE" dirty="0"/>
              <a:t> and </a:t>
            </a:r>
            <a:r>
              <a:rPr lang="de-DE" dirty="0" err="1"/>
              <a:t>whats</a:t>
            </a:r>
            <a:r>
              <a:rPr lang="de-DE" dirty="0"/>
              <a:t> </a:t>
            </a:r>
            <a:r>
              <a:rPr lang="de-DE" dirty="0" err="1"/>
              <a:t>going</a:t>
            </a:r>
            <a:r>
              <a:rPr lang="de-DE" dirty="0"/>
              <a:t> on in </a:t>
            </a:r>
            <a:r>
              <a:rPr lang="de-DE" dirty="0" err="1"/>
              <a:t>multi</a:t>
            </a:r>
            <a:r>
              <a:rPr lang="de-DE" dirty="0"/>
              <a:t> </a:t>
            </a:r>
            <a:r>
              <a:rPr lang="de-DE" dirty="0" err="1"/>
              <a:t>document</a:t>
            </a:r>
            <a:r>
              <a:rPr lang="de-DE" dirty="0"/>
              <a:t> </a:t>
            </a:r>
            <a:r>
              <a:rPr lang="de-DE" dirty="0" err="1"/>
              <a:t>summarization</a:t>
            </a:r>
            <a:endParaRPr lang="de-DE" dirty="0"/>
          </a:p>
        </p:txBody>
      </p:sp>
      <p:sp>
        <p:nvSpPr>
          <p:cNvPr id="5" name="Pfeil: Chevron 4">
            <a:extLst>
              <a:ext uri="{FF2B5EF4-FFF2-40B4-BE49-F238E27FC236}">
                <a16:creationId xmlns="" xmlns:a16="http://schemas.microsoft.com/office/drawing/2014/main"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6" name="Pfeil: Chevron 5">
            <a:extLst>
              <a:ext uri="{FF2B5EF4-FFF2-40B4-BE49-F238E27FC236}">
                <a16:creationId xmlns="" xmlns:a16="http://schemas.microsoft.com/office/drawing/2014/main" id="{4B425B4C-53B0-4FDA-90C8-3EAE519EFFB2}"/>
              </a:ext>
            </a:extLst>
          </p:cNvPr>
          <p:cNvSpPr/>
          <p:nvPr/>
        </p:nvSpPr>
        <p:spPr>
          <a:xfrm>
            <a:off x="4607912"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Action</a:t>
            </a:r>
          </a:p>
        </p:txBody>
      </p:sp>
      <p:sp>
        <p:nvSpPr>
          <p:cNvPr id="7" name="Pfeil: Chevron 6">
            <a:extLst>
              <a:ext uri="{FF2B5EF4-FFF2-40B4-BE49-F238E27FC236}">
                <a16:creationId xmlns="" xmlns:a16="http://schemas.microsoft.com/office/drawing/2014/main"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 xmlns:a16="http://schemas.microsoft.com/office/drawing/2014/main" id="{655E865C-680E-47F4-9F87-B4EB179E321D}"/>
              </a:ext>
            </a:extLst>
          </p:cNvPr>
          <p:cNvSpPr/>
          <p:nvPr/>
        </p:nvSpPr>
        <p:spPr>
          <a:xfrm>
            <a:off x="358774"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solidFill>
              </a:rPr>
              <a:t>Situation</a:t>
            </a:r>
          </a:p>
        </p:txBody>
      </p:sp>
    </p:spTree>
    <p:extLst>
      <p:ext uri="{BB962C8B-B14F-4D97-AF65-F5344CB8AC3E}">
        <p14:creationId xmlns:p14="http://schemas.microsoft.com/office/powerpoint/2010/main" val="262019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ECD13983-53CB-41A8-9897-E4D20881F929}"/>
              </a:ext>
            </a:extLst>
          </p:cNvPr>
          <p:cNvSpPr>
            <a:spLocks noGrp="1"/>
          </p:cNvSpPr>
          <p:nvPr>
            <p:ph type="title"/>
          </p:nvPr>
        </p:nvSpPr>
        <p:spPr/>
        <p:txBody>
          <a:bodyPr/>
          <a:lstStyle/>
          <a:p>
            <a:r>
              <a:rPr lang="de-DE" dirty="0"/>
              <a:t>Task</a:t>
            </a:r>
          </a:p>
        </p:txBody>
      </p:sp>
      <p:sp>
        <p:nvSpPr>
          <p:cNvPr id="3" name="Textplatzhalter 2">
            <a:extLst>
              <a:ext uri="{FF2B5EF4-FFF2-40B4-BE49-F238E27FC236}">
                <a16:creationId xmlns="" xmlns:a16="http://schemas.microsoft.com/office/drawing/2014/main" id="{8A82E612-E974-4DE0-823F-A661C5C288BB}"/>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4234700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94F37A0-8FD9-42A4-A80F-4C479182787E}"/>
              </a:ext>
            </a:extLst>
          </p:cNvPr>
          <p:cNvSpPr>
            <a:spLocks noGrp="1"/>
          </p:cNvSpPr>
          <p:nvPr>
            <p:ph type="title"/>
          </p:nvPr>
        </p:nvSpPr>
        <p:spPr/>
        <p:txBody>
          <a:bodyPr/>
          <a:lstStyle/>
          <a:p>
            <a:r>
              <a:rPr lang="de-DE" dirty="0" err="1"/>
              <a:t>hierarchical</a:t>
            </a:r>
            <a:r>
              <a:rPr lang="de-DE" dirty="0"/>
              <a:t> </a:t>
            </a:r>
            <a:r>
              <a:rPr lang="de-DE" dirty="0" err="1"/>
              <a:t>approach</a:t>
            </a:r>
            <a:endParaRPr lang="de-DE" dirty="0"/>
          </a:p>
        </p:txBody>
      </p:sp>
      <p:sp>
        <p:nvSpPr>
          <p:cNvPr id="3" name="Inhaltsplatzhalter 2">
            <a:extLst>
              <a:ext uri="{FF2B5EF4-FFF2-40B4-BE49-F238E27FC236}">
                <a16:creationId xmlns="" xmlns:a16="http://schemas.microsoft.com/office/drawing/2014/main" id="{B201CE33-F1D7-423B-B373-1D449812B3D5}"/>
              </a:ext>
            </a:extLst>
          </p:cNvPr>
          <p:cNvSpPr>
            <a:spLocks noGrp="1"/>
          </p:cNvSpPr>
          <p:nvPr>
            <p:ph idx="1"/>
          </p:nvPr>
        </p:nvSpPr>
        <p:spPr/>
        <p:txBody>
          <a:bodyPr/>
          <a:lstStyle/>
          <a:p>
            <a:r>
              <a:rPr lang="de-DE" dirty="0" err="1"/>
              <a:t>desctiption</a:t>
            </a:r>
            <a:r>
              <a:rPr lang="de-DE" dirty="0"/>
              <a:t> </a:t>
            </a:r>
            <a:r>
              <a:rPr lang="de-DE" dirty="0" err="1"/>
              <a:t>of</a:t>
            </a:r>
            <a:r>
              <a:rPr lang="de-DE" dirty="0"/>
              <a:t> </a:t>
            </a:r>
            <a:r>
              <a:rPr lang="de-DE" dirty="0" err="1"/>
              <a:t>the</a:t>
            </a:r>
            <a:r>
              <a:rPr lang="de-DE" dirty="0"/>
              <a:t> </a:t>
            </a:r>
            <a:r>
              <a:rPr lang="de-DE" dirty="0" err="1"/>
              <a:t>task</a:t>
            </a:r>
            <a:r>
              <a:rPr lang="de-DE" dirty="0"/>
              <a:t> </a:t>
            </a:r>
            <a:r>
              <a:rPr lang="de-DE" dirty="0" err="1"/>
              <a:t>with</a:t>
            </a:r>
            <a:r>
              <a:rPr lang="de-DE" dirty="0"/>
              <a:t> </a:t>
            </a:r>
            <a:r>
              <a:rPr lang="de-DE" dirty="0" err="1"/>
              <a:t>the</a:t>
            </a:r>
            <a:r>
              <a:rPr lang="de-DE" dirty="0"/>
              <a:t> </a:t>
            </a:r>
            <a:r>
              <a:rPr lang="de-DE" dirty="0" err="1"/>
              <a:t>hierarchical</a:t>
            </a:r>
            <a:r>
              <a:rPr lang="de-DE" dirty="0"/>
              <a:t> </a:t>
            </a:r>
            <a:r>
              <a:rPr lang="de-DE" dirty="0" err="1"/>
              <a:t>model</a:t>
            </a:r>
            <a:r>
              <a:rPr lang="de-DE" dirty="0"/>
              <a:t> and </a:t>
            </a:r>
            <a:r>
              <a:rPr lang="de-DE" dirty="0" err="1"/>
              <a:t>the</a:t>
            </a:r>
            <a:r>
              <a:rPr lang="de-DE" dirty="0"/>
              <a:t> </a:t>
            </a:r>
          </a:p>
        </p:txBody>
      </p:sp>
      <p:sp>
        <p:nvSpPr>
          <p:cNvPr id="5" name="Pfeil: Chevron 4">
            <a:extLst>
              <a:ext uri="{FF2B5EF4-FFF2-40B4-BE49-F238E27FC236}">
                <a16:creationId xmlns="" xmlns:a16="http://schemas.microsoft.com/office/drawing/2014/main" id="{FE16A436-3EBF-406A-A452-2785E92CA870}"/>
              </a:ext>
            </a:extLst>
          </p:cNvPr>
          <p:cNvSpPr/>
          <p:nvPr/>
        </p:nvSpPr>
        <p:spPr>
          <a:xfrm>
            <a:off x="2483343"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Task</a:t>
            </a:r>
          </a:p>
        </p:txBody>
      </p:sp>
      <p:sp>
        <p:nvSpPr>
          <p:cNvPr id="6" name="Pfeil: Chevron 5">
            <a:extLst>
              <a:ext uri="{FF2B5EF4-FFF2-40B4-BE49-F238E27FC236}">
                <a16:creationId xmlns="" xmlns:a16="http://schemas.microsoft.com/office/drawing/2014/main" id="{4B425B4C-53B0-4FDA-90C8-3EAE519EFFB2}"/>
              </a:ext>
            </a:extLst>
          </p:cNvPr>
          <p:cNvSpPr/>
          <p:nvPr/>
        </p:nvSpPr>
        <p:spPr>
          <a:xfrm>
            <a:off x="4607912"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Action</a:t>
            </a:r>
          </a:p>
        </p:txBody>
      </p:sp>
      <p:sp>
        <p:nvSpPr>
          <p:cNvPr id="7" name="Pfeil: Chevron 6">
            <a:extLst>
              <a:ext uri="{FF2B5EF4-FFF2-40B4-BE49-F238E27FC236}">
                <a16:creationId xmlns="" xmlns:a16="http://schemas.microsoft.com/office/drawing/2014/main"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 xmlns:a16="http://schemas.microsoft.com/office/drawing/2014/main"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Tree>
    <p:extLst>
      <p:ext uri="{BB962C8B-B14F-4D97-AF65-F5344CB8AC3E}">
        <p14:creationId xmlns:p14="http://schemas.microsoft.com/office/powerpoint/2010/main" val="18771431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ECD13983-53CB-41A8-9897-E4D20881F929}"/>
              </a:ext>
            </a:extLst>
          </p:cNvPr>
          <p:cNvSpPr>
            <a:spLocks noGrp="1"/>
          </p:cNvSpPr>
          <p:nvPr>
            <p:ph type="title"/>
          </p:nvPr>
        </p:nvSpPr>
        <p:spPr/>
        <p:txBody>
          <a:bodyPr/>
          <a:lstStyle/>
          <a:p>
            <a:r>
              <a:rPr lang="de-DE" dirty="0"/>
              <a:t>Action</a:t>
            </a:r>
          </a:p>
        </p:txBody>
      </p:sp>
      <p:sp>
        <p:nvSpPr>
          <p:cNvPr id="3" name="Textplatzhalter 2">
            <a:extLst>
              <a:ext uri="{FF2B5EF4-FFF2-40B4-BE49-F238E27FC236}">
                <a16:creationId xmlns="" xmlns:a16="http://schemas.microsoft.com/office/drawing/2014/main" id="{8A82E612-E974-4DE0-823F-A661C5C288BB}"/>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628469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a:t>
            </a:r>
            <a:r>
              <a:rPr lang="de-DE" dirty="0" smtClean="0"/>
              <a:t>1 – Content </a:t>
            </a:r>
            <a:r>
              <a:rPr lang="de-DE" dirty="0" err="1" smtClean="0"/>
              <a:t>Selection</a:t>
            </a:r>
            <a:r>
              <a:rPr lang="de-DE" dirty="0" smtClean="0"/>
              <a:t> </a:t>
            </a:r>
            <a:r>
              <a:rPr lang="de-DE" dirty="0"/>
              <a:t>– </a:t>
            </a:r>
            <a:r>
              <a:rPr lang="de-DE" dirty="0" smtClean="0"/>
              <a:t>Data Analysis</a:t>
            </a:r>
            <a:endParaRPr lang="de-DE" dirty="0"/>
          </a:p>
        </p:txBody>
      </p:sp>
      <p:sp>
        <p:nvSpPr>
          <p:cNvPr id="3" name="Inhaltsplatzhalter 2">
            <a:extLst>
              <a:ext uri="{FF2B5EF4-FFF2-40B4-BE49-F238E27FC236}">
                <a16:creationId xmlns="" xmlns:a16="http://schemas.microsoft.com/office/drawing/2014/main" id="{B201CE33-F1D7-423B-B373-1D449812B3D5}"/>
              </a:ext>
            </a:extLst>
          </p:cNvPr>
          <p:cNvSpPr>
            <a:spLocks noGrp="1"/>
          </p:cNvSpPr>
          <p:nvPr>
            <p:ph idx="1"/>
          </p:nvPr>
        </p:nvSpPr>
        <p:spPr>
          <a:xfrm>
            <a:off x="377103" y="2348880"/>
            <a:ext cx="8532480" cy="4111103"/>
          </a:xfrm>
        </p:spPr>
        <p:txBody>
          <a:bodyPr/>
          <a:lstStyle/>
          <a:p>
            <a:r>
              <a:rPr lang="de-DE" dirty="0" smtClean="0"/>
              <a:t>Nugget </a:t>
            </a:r>
            <a:r>
              <a:rPr lang="de-DE" dirty="0" err="1" smtClean="0"/>
              <a:t>ratios</a:t>
            </a:r>
            <a:r>
              <a:rPr lang="de-DE" dirty="0" smtClean="0"/>
              <a:t> – </a:t>
            </a:r>
            <a:r>
              <a:rPr lang="de-DE" dirty="0" err="1" smtClean="0"/>
              <a:t>Approximately</a:t>
            </a:r>
            <a:r>
              <a:rPr lang="de-DE" dirty="0" smtClean="0"/>
              <a:t> TODO% </a:t>
            </a:r>
            <a:r>
              <a:rPr lang="de-DE" dirty="0" err="1"/>
              <a:t>n</a:t>
            </a:r>
            <a:r>
              <a:rPr lang="de-DE" dirty="0" err="1" smtClean="0"/>
              <a:t>uggets</a:t>
            </a:r>
            <a:r>
              <a:rPr lang="de-DE" dirty="0" smtClean="0"/>
              <a:t> per </a:t>
            </a:r>
            <a:r>
              <a:rPr lang="de-DE" dirty="0" err="1" smtClean="0"/>
              <a:t>topic</a:t>
            </a:r>
            <a:endParaRPr lang="de-DE" dirty="0" smtClean="0"/>
          </a:p>
          <a:p>
            <a:r>
              <a:rPr lang="de-DE" dirty="0" smtClean="0"/>
              <a:t>Nugget </a:t>
            </a:r>
            <a:r>
              <a:rPr lang="de-DE" dirty="0" err="1" smtClean="0"/>
              <a:t>structure</a:t>
            </a:r>
            <a:r>
              <a:rPr lang="de-DE" dirty="0" smtClean="0"/>
              <a:t> – TODO% </a:t>
            </a:r>
            <a:r>
              <a:rPr lang="de-DE" dirty="0" err="1" smtClean="0"/>
              <a:t>whole</a:t>
            </a:r>
            <a:r>
              <a:rPr lang="de-DE" dirty="0" smtClean="0"/>
              <a:t> </a:t>
            </a:r>
            <a:r>
              <a:rPr lang="de-DE" dirty="0" err="1" smtClean="0"/>
              <a:t>sentences</a:t>
            </a:r>
            <a:endParaRPr lang="de-DE" dirty="0" smtClean="0"/>
          </a:p>
          <a:p>
            <a:r>
              <a:rPr lang="de-DE" dirty="0" err="1" smtClean="0"/>
              <a:t>No</a:t>
            </a:r>
            <a:r>
              <a:rPr lang="de-DE" dirty="0" smtClean="0"/>
              <a:t> </a:t>
            </a:r>
            <a:r>
              <a:rPr lang="de-DE" dirty="0" err="1" smtClean="0"/>
              <a:t>words</a:t>
            </a:r>
            <a:r>
              <a:rPr lang="de-DE" dirty="0" smtClean="0"/>
              <a:t>, </a:t>
            </a:r>
            <a:r>
              <a:rPr lang="de-DE" dirty="0" err="1" smtClean="0"/>
              <a:t>that</a:t>
            </a:r>
            <a:r>
              <a:rPr lang="de-DE" dirty="0" smtClean="0"/>
              <a:t> </a:t>
            </a:r>
            <a:r>
              <a:rPr lang="de-DE" dirty="0" err="1" smtClean="0"/>
              <a:t>occur</a:t>
            </a:r>
            <a:r>
              <a:rPr lang="de-DE" dirty="0" smtClean="0"/>
              <a:t> </a:t>
            </a:r>
            <a:r>
              <a:rPr lang="de-DE" dirty="0" err="1" smtClean="0"/>
              <a:t>primarily</a:t>
            </a:r>
            <a:r>
              <a:rPr lang="de-DE" dirty="0" smtClean="0"/>
              <a:t> in </a:t>
            </a:r>
            <a:r>
              <a:rPr lang="de-DE" dirty="0" err="1" smtClean="0"/>
              <a:t>nuggets</a:t>
            </a:r>
            <a:r>
              <a:rPr lang="de-DE" dirty="0" smtClean="0"/>
              <a:t> </a:t>
            </a:r>
            <a:r>
              <a:rPr lang="de-DE" dirty="0" err="1" smtClean="0"/>
              <a:t>or</a:t>
            </a:r>
            <a:r>
              <a:rPr lang="de-DE" dirty="0" smtClean="0"/>
              <a:t> non </a:t>
            </a:r>
            <a:r>
              <a:rPr lang="de-DE" dirty="0" err="1" smtClean="0"/>
              <a:t>nuggets</a:t>
            </a:r>
            <a:endParaRPr lang="de-DE" dirty="0"/>
          </a:p>
        </p:txBody>
      </p:sp>
      <p:sp>
        <p:nvSpPr>
          <p:cNvPr id="5" name="Pfeil: Chevron 4">
            <a:extLst>
              <a:ext uri="{FF2B5EF4-FFF2-40B4-BE49-F238E27FC236}">
                <a16:creationId xmlns="" xmlns:a16="http://schemas.microsoft.com/office/drawing/2014/main"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 xmlns:a16="http://schemas.microsoft.com/office/drawing/2014/main"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 xmlns:a16="http://schemas.microsoft.com/office/drawing/2014/main"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 xmlns:a16="http://schemas.microsoft.com/office/drawing/2014/main"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spTree>
    <p:extLst>
      <p:ext uri="{BB962C8B-B14F-4D97-AF65-F5344CB8AC3E}">
        <p14:creationId xmlns:p14="http://schemas.microsoft.com/office/powerpoint/2010/main" val="3975111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a:t>
            </a:r>
            <a:r>
              <a:rPr lang="de-DE" dirty="0" smtClean="0"/>
              <a:t>1 – Content </a:t>
            </a:r>
            <a:r>
              <a:rPr lang="de-DE" dirty="0" err="1" smtClean="0"/>
              <a:t>Selection</a:t>
            </a:r>
            <a:r>
              <a:rPr lang="de-DE" dirty="0" smtClean="0"/>
              <a:t> </a:t>
            </a:r>
            <a:r>
              <a:rPr lang="de-DE" dirty="0"/>
              <a:t>– </a:t>
            </a:r>
            <a:r>
              <a:rPr lang="de-DE" dirty="0" smtClean="0"/>
              <a:t>General </a:t>
            </a:r>
            <a:r>
              <a:rPr lang="de-DE" dirty="0" err="1" smtClean="0"/>
              <a:t>Idea</a:t>
            </a:r>
            <a:endParaRPr lang="de-DE" dirty="0"/>
          </a:p>
        </p:txBody>
      </p:sp>
      <p:sp>
        <p:nvSpPr>
          <p:cNvPr id="3" name="Inhaltsplatzhalter 2">
            <a:extLst>
              <a:ext uri="{FF2B5EF4-FFF2-40B4-BE49-F238E27FC236}">
                <a16:creationId xmlns="" xmlns:a16="http://schemas.microsoft.com/office/drawing/2014/main" id="{B201CE33-F1D7-423B-B373-1D449812B3D5}"/>
              </a:ext>
            </a:extLst>
          </p:cNvPr>
          <p:cNvSpPr>
            <a:spLocks noGrp="1"/>
          </p:cNvSpPr>
          <p:nvPr>
            <p:ph idx="1"/>
          </p:nvPr>
        </p:nvSpPr>
        <p:spPr>
          <a:xfrm>
            <a:off x="377103" y="2198217"/>
            <a:ext cx="8532480" cy="4111103"/>
          </a:xfrm>
        </p:spPr>
        <p:txBody>
          <a:bodyPr/>
          <a:lstStyle/>
          <a:p>
            <a:r>
              <a:rPr lang="de-DE" dirty="0"/>
              <a:t>Approach: </a:t>
            </a:r>
            <a:r>
              <a:rPr lang="de-DE" dirty="0" err="1"/>
              <a:t>Learn</a:t>
            </a:r>
            <a:r>
              <a:rPr lang="de-DE" dirty="0"/>
              <a:t> a </a:t>
            </a:r>
            <a:r>
              <a:rPr lang="de-DE" dirty="0" err="1"/>
              <a:t>classifier</a:t>
            </a:r>
            <a:r>
              <a:rPr lang="de-DE" dirty="0"/>
              <a:t> </a:t>
            </a:r>
            <a:r>
              <a:rPr lang="de-DE" dirty="0" err="1"/>
              <a:t>to</a:t>
            </a:r>
            <a:r>
              <a:rPr lang="de-DE" dirty="0"/>
              <a:t> </a:t>
            </a:r>
            <a:r>
              <a:rPr lang="de-DE" dirty="0" err="1"/>
              <a:t>recognize</a:t>
            </a:r>
            <a:r>
              <a:rPr lang="de-DE" dirty="0"/>
              <a:t> </a:t>
            </a:r>
            <a:r>
              <a:rPr lang="de-DE" dirty="0" err="1"/>
              <a:t>nuggets</a:t>
            </a:r>
            <a:endParaRPr lang="de-DE" dirty="0"/>
          </a:p>
          <a:p>
            <a:r>
              <a:rPr lang="de-DE" dirty="0" err="1"/>
              <a:t>Use</a:t>
            </a:r>
            <a:r>
              <a:rPr lang="de-DE" dirty="0"/>
              <a:t> </a:t>
            </a:r>
            <a:r>
              <a:rPr lang="de-DE" dirty="0" err="1"/>
              <a:t>training</a:t>
            </a:r>
            <a:r>
              <a:rPr lang="de-DE" dirty="0"/>
              <a:t> </a:t>
            </a:r>
            <a:r>
              <a:rPr lang="de-DE" dirty="0" err="1"/>
              <a:t>binary</a:t>
            </a:r>
            <a:r>
              <a:rPr lang="de-DE" dirty="0"/>
              <a:t> </a:t>
            </a:r>
            <a:r>
              <a:rPr lang="de-DE" dirty="0" err="1"/>
              <a:t>labeled</a:t>
            </a:r>
            <a:r>
              <a:rPr lang="de-DE" dirty="0"/>
              <a:t> </a:t>
            </a:r>
            <a:r>
              <a:rPr lang="de-DE" dirty="0" err="1"/>
              <a:t>training</a:t>
            </a:r>
            <a:r>
              <a:rPr lang="de-DE" dirty="0"/>
              <a:t> </a:t>
            </a:r>
            <a:r>
              <a:rPr lang="de-DE" dirty="0" err="1"/>
              <a:t>data</a:t>
            </a:r>
            <a:r>
              <a:rPr lang="de-DE" dirty="0"/>
              <a:t> </a:t>
            </a:r>
            <a:r>
              <a:rPr lang="de-DE" dirty="0" err="1"/>
              <a:t>from</a:t>
            </a:r>
            <a:r>
              <a:rPr lang="de-DE" dirty="0"/>
              <a:t> all 10 </a:t>
            </a:r>
            <a:r>
              <a:rPr lang="de-DE" dirty="0" err="1"/>
              <a:t>given</a:t>
            </a:r>
            <a:r>
              <a:rPr lang="de-DE" dirty="0"/>
              <a:t> </a:t>
            </a:r>
            <a:r>
              <a:rPr lang="de-DE" dirty="0" err="1"/>
              <a:t>topics</a:t>
            </a:r>
            <a:endParaRPr lang="en-US" dirty="0"/>
          </a:p>
        </p:txBody>
      </p:sp>
      <p:sp>
        <p:nvSpPr>
          <p:cNvPr id="5" name="Pfeil: Chevron 4">
            <a:extLst>
              <a:ext uri="{FF2B5EF4-FFF2-40B4-BE49-F238E27FC236}">
                <a16:creationId xmlns="" xmlns:a16="http://schemas.microsoft.com/office/drawing/2014/main" id="{FE16A436-3EBF-406A-A452-2785E92CA870}"/>
              </a:ext>
            </a:extLst>
          </p:cNvPr>
          <p:cNvSpPr/>
          <p:nvPr/>
        </p:nvSpPr>
        <p:spPr>
          <a:xfrm>
            <a:off x="2483343"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Task</a:t>
            </a:r>
          </a:p>
        </p:txBody>
      </p:sp>
      <p:sp>
        <p:nvSpPr>
          <p:cNvPr id="6" name="Pfeil: Chevron 5">
            <a:extLst>
              <a:ext uri="{FF2B5EF4-FFF2-40B4-BE49-F238E27FC236}">
                <a16:creationId xmlns="" xmlns:a16="http://schemas.microsoft.com/office/drawing/2014/main" id="{4B425B4C-53B0-4FDA-90C8-3EAE519EFFB2}"/>
              </a:ext>
            </a:extLst>
          </p:cNvPr>
          <p:cNvSpPr/>
          <p:nvPr/>
        </p:nvSpPr>
        <p:spPr>
          <a:xfrm>
            <a:off x="4607912" y="1591446"/>
            <a:ext cx="2160000" cy="270000"/>
          </a:xfrm>
          <a:prstGeom prst="chevron">
            <a:avLst/>
          </a:prstGeom>
          <a:solidFill>
            <a:srgbClr val="9C1C2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Action</a:t>
            </a:r>
          </a:p>
        </p:txBody>
      </p:sp>
      <p:sp>
        <p:nvSpPr>
          <p:cNvPr id="7" name="Pfeil: Chevron 6">
            <a:extLst>
              <a:ext uri="{FF2B5EF4-FFF2-40B4-BE49-F238E27FC236}">
                <a16:creationId xmlns="" xmlns:a16="http://schemas.microsoft.com/office/drawing/2014/main" id="{14F5353B-3EA0-4F48-A473-08D522F34D71}"/>
              </a:ext>
            </a:extLst>
          </p:cNvPr>
          <p:cNvSpPr/>
          <p:nvPr/>
        </p:nvSpPr>
        <p:spPr>
          <a:xfrm>
            <a:off x="6732480"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err="1">
                <a:solidFill>
                  <a:schemeClr val="bg1">
                    <a:lumMod val="65000"/>
                  </a:schemeClr>
                </a:solidFill>
              </a:rPr>
              <a:t>Result</a:t>
            </a:r>
            <a:endParaRPr lang="de-DE" sz="1400" dirty="0">
              <a:solidFill>
                <a:schemeClr val="bg1">
                  <a:lumMod val="65000"/>
                </a:schemeClr>
              </a:solidFill>
            </a:endParaRPr>
          </a:p>
        </p:txBody>
      </p:sp>
      <p:sp>
        <p:nvSpPr>
          <p:cNvPr id="8" name="Pfeil: Chevron 7">
            <a:extLst>
              <a:ext uri="{FF2B5EF4-FFF2-40B4-BE49-F238E27FC236}">
                <a16:creationId xmlns="" xmlns:a16="http://schemas.microsoft.com/office/drawing/2014/main" id="{655E865C-680E-47F4-9F87-B4EB179E321D}"/>
              </a:ext>
            </a:extLst>
          </p:cNvPr>
          <p:cNvSpPr/>
          <p:nvPr/>
        </p:nvSpPr>
        <p:spPr>
          <a:xfrm>
            <a:off x="358774" y="1591446"/>
            <a:ext cx="216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Situation</a:t>
            </a:r>
          </a:p>
        </p:txBody>
      </p:sp>
      <p:graphicFrame>
        <p:nvGraphicFramePr>
          <p:cNvPr id="9" name="Diagramm 8"/>
          <p:cNvGraphicFramePr/>
          <p:nvPr>
            <p:extLst>
              <p:ext uri="{D42A27DB-BD31-4B8C-83A1-F6EECF244321}">
                <p14:modId xmlns:p14="http://schemas.microsoft.com/office/powerpoint/2010/main" val="4098870414"/>
              </p:ext>
            </p:extLst>
          </p:nvPr>
        </p:nvGraphicFramePr>
        <p:xfrm>
          <a:off x="341672" y="3429000"/>
          <a:ext cx="853248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3394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Präsentationsvorlage_BWL9">
  <a:themeElements>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1_TUD_Präsentation_ro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1_TUD_Präsentation_ro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1_TUD_Präsentation_ro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1_TUD_Präsentation_ro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1_TUD_Präsentation_ro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1_TUD_Präsentation_ro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1_TUD_Präsentation_ro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1_TUD_Präsentation_ro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1_TUD_Präsentation_ro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1_TUD_Präsentation_ro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1_TUD_Präsentation_ro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1_TUD_Präsentation_ro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Präsentationsvorlage_BWL9</Template>
  <TotalTime>0</TotalTime>
  <Words>838</Words>
  <Application>Microsoft Office PowerPoint</Application>
  <PresentationFormat>Bildschirmpräsentation (4:3)</PresentationFormat>
  <Paragraphs>275</Paragraphs>
  <Slides>31</Slides>
  <Notes>6</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31</vt:i4>
      </vt:variant>
    </vt:vector>
  </HeadingPairs>
  <TitlesOfParts>
    <vt:vector size="38" baseType="lpstr">
      <vt:lpstr>Arial</vt:lpstr>
      <vt:lpstr>Bitstream Charter</vt:lpstr>
      <vt:lpstr>Broadway</vt:lpstr>
      <vt:lpstr>Stafford</vt:lpstr>
      <vt:lpstr>Tahoma</vt:lpstr>
      <vt:lpstr>Wingdings</vt:lpstr>
      <vt:lpstr>Präsentationsvorlage_BWL9</vt:lpstr>
      <vt:lpstr>Automatic Text Summarization</vt:lpstr>
      <vt:lpstr>Content</vt:lpstr>
      <vt:lpstr>Situation</vt:lpstr>
      <vt:lpstr>multi document summarazation</vt:lpstr>
      <vt:lpstr>Task</vt:lpstr>
      <vt:lpstr>hierarchical approach</vt:lpstr>
      <vt:lpstr>Action</vt:lpstr>
      <vt:lpstr>Step 1 – Content Selection – Data Analysis</vt:lpstr>
      <vt:lpstr>Step 1 – Content Selection – General Idea</vt:lpstr>
      <vt:lpstr>Step 1 – Content Selection – Approaches</vt:lpstr>
      <vt:lpstr>Step 1 – Content Selection – Results</vt:lpstr>
      <vt:lpstr>Step 1 – Content Selection – Convolutional Neural Network - Preprocessing</vt:lpstr>
      <vt:lpstr>Step 1 – Content Selection – Convolutional Neural Network – Architecture</vt:lpstr>
      <vt:lpstr>Step 1 – Content Selection – Convolutional Neural Network – Architecture</vt:lpstr>
      <vt:lpstr>Step 1 – Content Selection – Convolutional Neural Network – Results</vt:lpstr>
      <vt:lpstr>Step 2</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Result</vt:lpstr>
      <vt:lpstr>evaluation</vt:lpstr>
      <vt:lpstr>Thank You for your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Moritz Lohse</dc:creator>
  <cp:lastModifiedBy>Neprox</cp:lastModifiedBy>
  <cp:revision>96</cp:revision>
  <dcterms:created xsi:type="dcterms:W3CDTF">2009-12-23T09:42:49Z</dcterms:created>
  <dcterms:modified xsi:type="dcterms:W3CDTF">2018-07-10T14:33:17Z</dcterms:modified>
</cp:coreProperties>
</file>