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1" d="100"/>
          <a:sy n="101" d="100"/>
        </p:scale>
        <p:origin x="22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final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Au­to­mat­ic</a:t>
            </a:r>
            <a:r>
              <a:rPr lang="de-DE" dirty="0"/>
              <a:t> Text </a:t>
            </a:r>
            <a:r>
              <a:rPr lang="de-DE" dirty="0" err="1"/>
              <a:t>Sum­ma­riza­tion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summary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desctiption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9751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 userDrawn="1"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 userDrawn="1"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 userDrawn="1"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 userDrawn="1"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111</Words>
  <Application>Microsoft Office PowerPoint</Application>
  <PresentationFormat>Bildschirmpräsentation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Bitstream Charter</vt:lpstr>
      <vt:lpstr>Broadway</vt:lpstr>
      <vt:lpstr>Stafford</vt:lpstr>
      <vt:lpstr>Tahoma</vt:lpstr>
      <vt:lpstr>Wingdings</vt:lpstr>
      <vt:lpstr>Präsentationsvorlage_BWL9</vt:lpstr>
      <vt:lpstr>Au­to­mat­ic Text Sum­ma­riza­tion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</vt:lpstr>
      <vt:lpstr>Step 2</vt:lpstr>
      <vt:lpstr>Step 3</vt:lpstr>
      <vt:lpstr>Result</vt:lpstr>
      <vt:lpstr>evaluation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Markus Hoehn</cp:lastModifiedBy>
  <cp:revision>40</cp:revision>
  <dcterms:created xsi:type="dcterms:W3CDTF">2009-12-23T09:42:49Z</dcterms:created>
  <dcterms:modified xsi:type="dcterms:W3CDTF">2018-07-09T13:50:52Z</dcterms:modified>
</cp:coreProperties>
</file>