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72" r:id="rId11"/>
    <p:sldId id="269" r:id="rId12"/>
    <p:sldId id="273" r:id="rId13"/>
    <p:sldId id="274" r:id="rId14"/>
    <p:sldId id="275" r:id="rId15"/>
    <p:sldId id="271" r:id="rId16"/>
    <p:sldId id="264" r:id="rId17"/>
    <p:sldId id="265" r:id="rId18"/>
    <p:sldId id="268" r:id="rId1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C1C26"/>
    <a:srgbClr val="848284"/>
    <a:srgbClr val="FCCE9C"/>
    <a:srgbClr val="F5A300"/>
    <a:srgbClr val="FDCA00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1188" autoAdjust="0"/>
  </p:normalViewPr>
  <p:slideViewPr>
    <p:cSldViewPr snapToObjects="1">
      <p:cViewPr varScale="1">
        <p:scale>
          <a:sx n="103" d="100"/>
          <a:sy n="103" d="100"/>
        </p:scale>
        <p:origin x="-21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9. Juli 2018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9. Juli 2018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13.07.2018  |  Fachbereich Informatik  |  </a:t>
            </a:r>
            <a:r>
              <a:rPr lang="de-DE" sz="10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Knowledge Engineering Group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|  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Mar­got Mieskes, Enel­do Loza Mencía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Tahoma" pitchFamily="34" charset="0"/>
            </a:endParaRPr>
          </a:p>
        </p:txBody>
      </p:sp>
      <p:pic>
        <p:nvPicPr>
          <p:cNvPr id="13" name="Picture 2" descr="small ke-icon">
            <a:extLst>
              <a:ext uri="{FF2B5EF4-FFF2-40B4-BE49-F238E27FC236}">
                <a16:creationId xmlns:a16="http://schemas.microsoft.com/office/drawing/2014/main" xmlns="" id="{83854E58-1482-478C-955E-C8509C8684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453187"/>
            <a:ext cx="3429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988840"/>
            <a:ext cx="8532480" cy="411110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988840"/>
            <a:ext cx="4135438" cy="4154804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988840"/>
            <a:ext cx="4105274" cy="4154804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13.07.2018  |  Fachbereich Informatik  |  </a:t>
            </a:r>
            <a:r>
              <a:rPr lang="de-DE" sz="10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Knowledge Engineering Group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|  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Mar­got Mieskes, Enel­do Loza Mencía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Picture 2" descr="small ke-icon">
            <a:extLst>
              <a:ext uri="{FF2B5EF4-FFF2-40B4-BE49-F238E27FC236}">
                <a16:creationId xmlns:a16="http://schemas.microsoft.com/office/drawing/2014/main" xmlns="" id="{2CEB455C-E142-47B5-A2EA-F103D223A1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453187"/>
            <a:ext cx="3429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Group 5</a:t>
            </a:r>
          </a:p>
          <a:p>
            <a:r>
              <a:rPr lang="de-DE" dirty="0"/>
              <a:t>final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Automatic </a:t>
            </a:r>
            <a:r>
              <a:rPr lang="de-DE" dirty="0"/>
              <a:t>Text </a:t>
            </a:r>
            <a:r>
              <a:rPr lang="de-DE" dirty="0" err="1" smtClean="0"/>
              <a:t>Summarization</a:t>
            </a:r>
            <a:endParaRPr lang="de-DE" dirty="0"/>
          </a:p>
        </p:txBody>
      </p:sp>
      <p:pic>
        <p:nvPicPr>
          <p:cNvPr id="2052" name="Picture 4" descr="http://www.ke.tu-darmstadt.de/ke_site_header.jpg">
            <a:extLst>
              <a:ext uri="{FF2B5EF4-FFF2-40B4-BE49-F238E27FC236}">
                <a16:creationId xmlns:a16="http://schemas.microsoft.com/office/drawing/2014/main" xmlns="" id="{A4296F2A-DF52-4654-B393-FD38D561F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200" y="3750538"/>
            <a:ext cx="8643600" cy="134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Creating summaries from hierarchies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pic>
        <p:nvPicPr>
          <p:cNvPr id="12" name="Grafik 11" descr="AutoTS__Praesentation_Beispielgraph_2_mit_Auswah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1620" y="2420889"/>
            <a:ext cx="6840759" cy="375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91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Creating summaries from hierarchies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err="1" smtClean="0"/>
              <a:t>f</a:t>
            </a:r>
            <a:r>
              <a:rPr lang="de-DE" dirty="0" err="1" smtClean="0"/>
              <a:t>irst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r>
              <a:rPr lang="de-DE" dirty="0" smtClean="0"/>
              <a:t>: </a:t>
            </a:r>
            <a:r>
              <a:rPr lang="de-DE" dirty="0" err="1" smtClean="0"/>
              <a:t>Iterate</a:t>
            </a:r>
            <a:r>
              <a:rPr lang="de-DE" dirty="0" smtClean="0"/>
              <a:t> in </a:t>
            </a:r>
            <a:r>
              <a:rPr lang="de-DE" dirty="0" err="1" smtClean="0"/>
              <a:t>depth-first</a:t>
            </a:r>
            <a:r>
              <a:rPr lang="de-DE" dirty="0" smtClean="0"/>
              <a:t> </a:t>
            </a:r>
            <a:r>
              <a:rPr lang="de-DE" dirty="0" err="1" smtClean="0"/>
              <a:t>search</a:t>
            </a:r>
            <a:r>
              <a:rPr lang="de-DE" dirty="0" smtClean="0"/>
              <a:t> order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nuggets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pic>
        <p:nvPicPr>
          <p:cNvPr id="12" name="Grafik 11" descr="AutoTS__Praesentation_Beispielgraph_2_mit_Auswah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1620" y="2420889"/>
            <a:ext cx="6840760" cy="375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91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Creating summaries from hierarchies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err="1" smtClean="0"/>
              <a:t>c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layers</a:t>
            </a:r>
            <a:r>
              <a:rPr lang="de-DE" dirty="0" smtClean="0"/>
              <a:t> off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shorter</a:t>
            </a:r>
            <a:r>
              <a:rPr lang="de-DE" dirty="0" smtClean="0"/>
              <a:t> </a:t>
            </a:r>
            <a:r>
              <a:rPr lang="de-DE" dirty="0" err="1" smtClean="0"/>
              <a:t>summaries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pic>
        <p:nvPicPr>
          <p:cNvPr id="12" name="Grafik 11" descr="AutoTS__Praesentation_Beispielgraph_2_mit_Auswah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4824" y="2420887"/>
            <a:ext cx="7190348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91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Creating summaries from hierarchies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err="1" smtClean="0"/>
              <a:t>p</a:t>
            </a:r>
            <a:r>
              <a:rPr lang="de-DE" dirty="0" err="1" smtClean="0"/>
              <a:t>roblem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summaries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short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pic>
        <p:nvPicPr>
          <p:cNvPr id="12" name="Grafik 11" descr="AutoTS__Praesentation_Beispielgraph_2_mit_Auswah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1620" y="2424515"/>
            <a:ext cx="6840760" cy="375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91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Creating summaries from hierarchies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err="1" smtClean="0"/>
              <a:t>select</a:t>
            </a:r>
            <a:r>
              <a:rPr lang="de-DE" dirty="0" smtClean="0"/>
              <a:t> </a:t>
            </a:r>
            <a:r>
              <a:rPr lang="de-DE" dirty="0" err="1" smtClean="0"/>
              <a:t>shortest</a:t>
            </a:r>
            <a:r>
              <a:rPr lang="de-DE" dirty="0" smtClean="0"/>
              <a:t> </a:t>
            </a:r>
            <a:r>
              <a:rPr lang="de-DE" dirty="0" err="1" smtClean="0"/>
              <a:t>sentences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root</a:t>
            </a:r>
            <a:r>
              <a:rPr lang="de-DE" dirty="0" smtClean="0"/>
              <a:t> </a:t>
            </a:r>
            <a:r>
              <a:rPr lang="de-DE" dirty="0" err="1" smtClean="0"/>
              <a:t>bubbles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largest</a:t>
            </a:r>
            <a:r>
              <a:rPr lang="de-DE" dirty="0" smtClean="0"/>
              <a:t> </a:t>
            </a:r>
            <a:r>
              <a:rPr lang="de-DE" dirty="0" err="1" smtClean="0"/>
              <a:t>trees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pic>
        <p:nvPicPr>
          <p:cNvPr id="12" name="Grafik 11" descr="AutoTS__Praesentation_Beispielgraph_2_mit_Auswah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1620" y="2420889"/>
            <a:ext cx="6840759" cy="375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91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Creating summaries from hierarchies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3591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CD13983-53CB-41A8-9897-E4D20881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8A82E612-E974-4DE0-823F-A661C5C28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4006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summaries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evaluated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at least 4 </a:t>
            </a:r>
            <a:r>
              <a:rPr lang="de-DE" dirty="0" err="1"/>
              <a:t>raters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Result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367615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CD13983-53CB-41A8-9897-E4D20881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8A82E612-E974-4DE0-823F-A661C5C28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0760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209E4DA-0ABD-4811-9B3D-451135F8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0201C4E-97C9-45D8-ABE0-F9473FAAE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988840"/>
            <a:ext cx="8532480" cy="4111103"/>
          </a:xfrm>
        </p:spPr>
        <p:txBody>
          <a:bodyPr/>
          <a:lstStyle/>
          <a:p>
            <a:pPr marL="571500" indent="-571500">
              <a:buSzPct val="50000"/>
              <a:buFont typeface="Wingdings" panose="05000000000000000000" pitchFamily="2" charset="2"/>
              <a:buChar char="Ø"/>
            </a:pPr>
            <a:r>
              <a:rPr lang="de-DE" sz="4000" dirty="0">
                <a:latin typeface="Broadway" panose="04040905080B02020502" pitchFamily="82" charset="0"/>
              </a:rPr>
              <a:t>S</a:t>
            </a:r>
            <a:r>
              <a:rPr lang="de-DE" dirty="0"/>
              <a:t>ituation</a:t>
            </a:r>
          </a:p>
          <a:p>
            <a:pPr marL="571500" indent="-571500">
              <a:buSzPct val="50000"/>
              <a:buFont typeface="Wingdings" panose="05000000000000000000" pitchFamily="2" charset="2"/>
              <a:buChar char="Ø"/>
            </a:pPr>
            <a:r>
              <a:rPr lang="de-DE" sz="4000" dirty="0">
                <a:latin typeface="Broadway" panose="04040905080B02020502" pitchFamily="82" charset="0"/>
              </a:rPr>
              <a:t>T</a:t>
            </a:r>
            <a:r>
              <a:rPr lang="de-DE" dirty="0"/>
              <a:t>ask</a:t>
            </a:r>
          </a:p>
          <a:p>
            <a:pPr marL="571500" indent="-571500">
              <a:buSzPct val="50000"/>
              <a:buFont typeface="Wingdings" panose="05000000000000000000" pitchFamily="2" charset="2"/>
              <a:buChar char="Ø"/>
            </a:pPr>
            <a:r>
              <a:rPr lang="de-DE" sz="4000" dirty="0">
                <a:latin typeface="Broadway" panose="04040905080B02020502" pitchFamily="82" charset="0"/>
              </a:rPr>
              <a:t>A</a:t>
            </a:r>
            <a:r>
              <a:rPr lang="de-DE" dirty="0"/>
              <a:t>ction</a:t>
            </a:r>
          </a:p>
          <a:p>
            <a:pPr marL="571500" indent="-571500">
              <a:buSzPct val="50000"/>
              <a:buFont typeface="Wingdings" panose="05000000000000000000" pitchFamily="2" charset="2"/>
              <a:buChar char="Ø"/>
            </a:pPr>
            <a:r>
              <a:rPr lang="de-DE" sz="4000" dirty="0" err="1">
                <a:latin typeface="Broadway" panose="04040905080B02020502" pitchFamily="82" charset="0"/>
              </a:rPr>
              <a:t>R</a:t>
            </a:r>
            <a:r>
              <a:rPr lang="de-DE" dirty="0" err="1"/>
              <a:t>esult</a:t>
            </a:r>
            <a:endParaRPr lang="de-DE" dirty="0"/>
          </a:p>
        </p:txBody>
      </p:sp>
      <p:sp>
        <p:nvSpPr>
          <p:cNvPr id="4" name="Stern: 5 Zacken 3">
            <a:extLst>
              <a:ext uri="{FF2B5EF4-FFF2-40B4-BE49-F238E27FC236}">
                <a16:creationId xmlns:a16="http://schemas.microsoft.com/office/drawing/2014/main" xmlns="" id="{DBABFC3A-E1A9-4FC4-AE97-94DBBB5E3AED}"/>
              </a:ext>
            </a:extLst>
          </p:cNvPr>
          <p:cNvSpPr/>
          <p:nvPr/>
        </p:nvSpPr>
        <p:spPr>
          <a:xfrm>
            <a:off x="5220312" y="2708920"/>
            <a:ext cx="2160000" cy="2160000"/>
          </a:xfrm>
          <a:prstGeom prst="star5">
            <a:avLst/>
          </a:prstGeom>
          <a:solidFill>
            <a:srgbClr val="FCCE9C"/>
          </a:solidFill>
          <a:ln>
            <a:solidFill>
              <a:srgbClr val="8482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93163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CD13983-53CB-41A8-9897-E4D20881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Situation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8A82E612-E974-4DE0-823F-A661C5C28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45673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multi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summarazation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sth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and </a:t>
            </a:r>
            <a:r>
              <a:rPr lang="de-DE" dirty="0" err="1"/>
              <a:t>whats</a:t>
            </a:r>
            <a:r>
              <a:rPr lang="de-DE" dirty="0"/>
              <a:t> </a:t>
            </a:r>
            <a:r>
              <a:rPr lang="de-DE" dirty="0" err="1"/>
              <a:t>going</a:t>
            </a:r>
            <a:r>
              <a:rPr lang="de-DE" dirty="0"/>
              <a:t> on in </a:t>
            </a:r>
            <a:r>
              <a:rPr lang="de-DE" dirty="0" err="1"/>
              <a:t>multi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summarization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6201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CD13983-53CB-41A8-9897-E4D20881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8A82E612-E974-4DE0-823F-A661C5C28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23470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hierarchical</a:t>
            </a:r>
            <a:r>
              <a:rPr lang="de-DE" dirty="0"/>
              <a:t> </a:t>
            </a:r>
            <a:r>
              <a:rPr lang="de-DE" dirty="0" err="1"/>
              <a:t>approach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desctiption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hierarchical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87714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CD13983-53CB-41A8-9897-E4D20881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8A82E612-E974-4DE0-823F-A661C5C28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628469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nuggets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97511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sorting</a:t>
            </a:r>
            <a:r>
              <a:rPr lang="de-DE" dirty="0"/>
              <a:t> </a:t>
            </a:r>
            <a:r>
              <a:rPr lang="de-DE" dirty="0" err="1"/>
              <a:t>nuggets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xmlns="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xmlns="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xmlns="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xmlns="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31541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192</Words>
  <Application>Microsoft Office PowerPoint</Application>
  <PresentationFormat>Bildschirmpräsentation (4:3)</PresentationFormat>
  <Paragraphs>80</Paragraphs>
  <Slides>18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Präsentationsvorlage_BWL9</vt:lpstr>
      <vt:lpstr>Automatic Text Summarization</vt:lpstr>
      <vt:lpstr>Content</vt:lpstr>
      <vt:lpstr>Situation</vt:lpstr>
      <vt:lpstr>multi document summarazation</vt:lpstr>
      <vt:lpstr>Task</vt:lpstr>
      <vt:lpstr>hierarchical approach</vt:lpstr>
      <vt:lpstr>Action</vt:lpstr>
      <vt:lpstr>Step 1</vt:lpstr>
      <vt:lpstr>Step 2</vt:lpstr>
      <vt:lpstr>Step 3 – Creating summaries from hierarchies</vt:lpstr>
      <vt:lpstr>Step 3 – Creating summaries from hierarchies</vt:lpstr>
      <vt:lpstr>Step 3 – Creating summaries from hierarchies</vt:lpstr>
      <vt:lpstr>Step 3 – Creating summaries from hierarchies</vt:lpstr>
      <vt:lpstr>Step 3 – Creating summaries from hierarchies</vt:lpstr>
      <vt:lpstr>Step 3 – Creating summaries from hierarchies</vt:lpstr>
      <vt:lpstr>Result</vt:lpstr>
      <vt:lpstr>evaluation</vt:lpstr>
      <vt:lpstr>Thank You for your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Lukas</cp:lastModifiedBy>
  <cp:revision>46</cp:revision>
  <dcterms:created xsi:type="dcterms:W3CDTF">2009-12-23T09:42:49Z</dcterms:created>
  <dcterms:modified xsi:type="dcterms:W3CDTF">2018-07-09T16:09:27Z</dcterms:modified>
</cp:coreProperties>
</file>