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261" r:id="rId4"/>
    <p:sldId id="278" r:id="rId5"/>
    <p:sldId id="283" r:id="rId6"/>
    <p:sldId id="284" r:id="rId7"/>
    <p:sldId id="285" r:id="rId8"/>
    <p:sldId id="286" r:id="rId9"/>
    <p:sldId id="287" r:id="rId10"/>
    <p:sldId id="288" r:id="rId11"/>
    <p:sldId id="289" r:id="rId12"/>
    <p:sldId id="266" r:id="rId13"/>
    <p:sldId id="276" r:id="rId14"/>
    <p:sldId id="277" r:id="rId15"/>
    <p:sldId id="307" r:id="rId16"/>
    <p:sldId id="272" r:id="rId17"/>
    <p:sldId id="269" r:id="rId18"/>
    <p:sldId id="273" r:id="rId19"/>
    <p:sldId id="274" r:id="rId20"/>
    <p:sldId id="275" r:id="rId21"/>
    <p:sldId id="290" r:id="rId22"/>
    <p:sldId id="291" r:id="rId23"/>
    <p:sldId id="292" r:id="rId24"/>
    <p:sldId id="293" r:id="rId25"/>
    <p:sldId id="294" r:id="rId26"/>
    <p:sldId id="295" r:id="rId27"/>
    <p:sldId id="296" r:id="rId28"/>
    <p:sldId id="265" r:id="rId29"/>
    <p:sldId id="298" r:id="rId30"/>
    <p:sldId id="304" r:id="rId31"/>
    <p:sldId id="303" r:id="rId32"/>
    <p:sldId id="302" r:id="rId33"/>
    <p:sldId id="305" r:id="rId34"/>
    <p:sldId id="297" r:id="rId35"/>
    <p:sldId id="300" r:id="rId36"/>
    <p:sldId id="268" r:id="rId37"/>
  </p:sldIdLst>
  <p:sldSz cx="9144000" cy="6858000" type="screen4x3"/>
  <p:notesSz cx="7104063" cy="10234613"/>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prox" initials="N" lastIdx="2" clrIdx="0">
    <p:extLst/>
  </p:cmAuthor>
  <p:cmAuthor id="2" name="Markus Hoehn" initials="MH" lastIdx="3" clrIdx="1">
    <p:extLst>
      <p:ext uri="{19B8F6BF-5375-455C-9EA6-DF929625EA0E}">
        <p15:presenceInfo xmlns:p15="http://schemas.microsoft.com/office/powerpoint/2012/main" userId="S-1-5-21-74256929-2686928077-3698218826-1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C26"/>
    <a:srgbClr val="8FAAE5"/>
    <a:srgbClr val="EFF3FB"/>
    <a:srgbClr val="E2E9F6"/>
    <a:srgbClr val="040204"/>
    <a:srgbClr val="FCCE9C"/>
    <a:srgbClr val="848284"/>
    <a:srgbClr val="F5A300"/>
    <a:srgbClr val="FDCA00"/>
    <a:srgbClr val="312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3" autoAdjust="0"/>
    <p:restoredTop sz="90877" autoAdjust="0"/>
  </p:normalViewPr>
  <p:slideViewPr>
    <p:cSldViewPr snapToObjects="1">
      <p:cViewPr varScale="1">
        <p:scale>
          <a:sx n="100" d="100"/>
          <a:sy n="100" d="100"/>
        </p:scale>
        <p:origin x="22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8"/>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7-12T11:56:46.025" idx="1">
    <p:pos x="5094" y="1450"/>
    <p:text>early stopping to prevent overfitting, but also for efficiency</p:text>
    <p:extLst>
      <p:ext uri="{C676402C-5697-4E1C-873F-D02D1690AC5C}">
        <p15:threadingInfo xmlns:p15="http://schemas.microsoft.com/office/powerpoint/2012/main" timeZoneBias="-120"/>
      </p:ext>
    </p:extLst>
  </p:cm>
  <p:cm authorId="2" dt="2018-07-12T11:57:01.601" idx="2">
    <p:pos x="1483" y="2070"/>
    <p:text>Begründen:
Antiproportional, Precision ist uns wichtiger als Recall (weil SUmmary am ENde gut sein muss), aber recall muss mindestwert haben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7-12T11:59:05.068" idx="3">
    <p:pos x="1482" y="1314"/>
    <p:text>Zusammenhang: Da wir ehh immer 30 nehmen ist uns recall nicht so wichtig wie precision
Wir haben entschieden die Nuggets pro topic auf 30 zu setzen, da dies für unser Ziel genug Material ist
Außerdem: Wenn wir mehr predicten würden, dann wählen wir trotzdem die 30 sichersten und können basierend darauf gute, lesbare summaries erstellen:
Falls wir weniger predicten würden, hätten wir nicht genug material und müssen somit mehr predicten
Wir entschieden uns, dass 30 Nuggets ein guter Wert ist</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85023-219B-4479-836B-DCFBBAF58E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33CF33-4E5C-4D91-A00C-CCB6369CC28D}">
      <dgm:prSet phldrT="[Text]"/>
      <dgm:spPr/>
      <dgm:t>
        <a:bodyPr/>
        <a:lstStyle/>
        <a:p>
          <a:r>
            <a:rPr lang="en-US" dirty="0"/>
            <a:t>They now have 300 Associate Offices in 25 countries.	0</a:t>
          </a:r>
        </a:p>
      </dgm:t>
    </dgm:pt>
    <dgm:pt modelId="{7EBDF186-8A9C-47EC-B82A-4AB55E36C37B}" type="parTrans" cxnId="{4704D666-A624-430D-89C9-99FA2F41F4CC}">
      <dgm:prSet/>
      <dgm:spPr/>
      <dgm:t>
        <a:bodyPr/>
        <a:lstStyle/>
        <a:p>
          <a:endParaRPr lang="en-US"/>
        </a:p>
      </dgm:t>
    </dgm:pt>
    <dgm:pt modelId="{638DB0BF-FEBB-4515-97C0-0154376529D8}" type="sibTrans" cxnId="{4704D666-A624-430D-89C9-99FA2F41F4CC}">
      <dgm:prSet/>
      <dgm:spPr/>
      <dgm:t>
        <a:bodyPr/>
        <a:lstStyle/>
        <a:p>
          <a:endParaRPr lang="en-US"/>
        </a:p>
      </dgm:t>
    </dgm:pt>
    <dgm:pt modelId="{72E01D4A-CC17-466A-AD45-D5D735EB8271}">
      <dgm:prSet phldrT="[Text]"/>
      <dgm:spPr/>
      <dgm:t>
        <a:bodyPr/>
        <a:lstStyle/>
        <a:p>
          <a:r>
            <a:rPr lang="en-US" dirty="0"/>
            <a:t>ATTEND takes about 30-60 days to become effective.	1</a:t>
          </a:r>
        </a:p>
      </dgm:t>
    </dgm:pt>
    <dgm:pt modelId="{781495FD-B9D5-4FB9-B8EB-140BA60FE3A7}" type="parTrans" cxnId="{EA48023D-6DF6-4BFE-A9E1-89EE821FE651}">
      <dgm:prSet/>
      <dgm:spPr/>
      <dgm:t>
        <a:bodyPr/>
        <a:lstStyle/>
        <a:p>
          <a:endParaRPr lang="en-US"/>
        </a:p>
      </dgm:t>
    </dgm:pt>
    <dgm:pt modelId="{E63E57BD-5A7C-4D12-8A39-98F806CDABCA}" type="sibTrans" cxnId="{EA48023D-6DF6-4BFE-A9E1-89EE821FE651}">
      <dgm:prSet/>
      <dgm:spPr/>
      <dgm:t>
        <a:bodyPr/>
        <a:lstStyle/>
        <a:p>
          <a:endParaRPr lang="en-US"/>
        </a:p>
      </dgm:t>
    </dgm:pt>
    <dgm:pt modelId="{D19C3654-EC85-4D17-8A65-476C8BCED155}">
      <dgm:prSet phldrT="[Text]"/>
      <dgm:spPr/>
      <dgm:t>
        <a:bodyPr/>
        <a:lstStyle/>
        <a:p>
          <a:r>
            <a:rPr lang="en-US" dirty="0"/>
            <a:t>Get up early in the morning.	0</a:t>
          </a:r>
        </a:p>
      </dgm:t>
    </dgm:pt>
    <dgm:pt modelId="{8E751289-9790-49EB-8039-CA4E92FB1665}" type="parTrans" cxnId="{E8BB7D19-2D6A-40DA-84F8-B5D6D86E4356}">
      <dgm:prSet/>
      <dgm:spPr/>
      <dgm:t>
        <a:bodyPr/>
        <a:lstStyle/>
        <a:p>
          <a:endParaRPr lang="en-US"/>
        </a:p>
      </dgm:t>
    </dgm:pt>
    <dgm:pt modelId="{67D87B0F-7D65-41BE-9F23-1E80F104C8AA}" type="sibTrans" cxnId="{E8BB7D19-2D6A-40DA-84F8-B5D6D86E4356}">
      <dgm:prSet/>
      <dgm:spPr/>
      <dgm:t>
        <a:bodyPr/>
        <a:lstStyle/>
        <a:p>
          <a:endParaRPr lang="en-US"/>
        </a:p>
      </dgm:t>
    </dgm:pt>
    <dgm:pt modelId="{EBAC00E8-AD22-49D1-A406-8557910A263D}">
      <dgm:prSet phldrT="[Text]"/>
      <dgm:spPr/>
      <dgm:t>
        <a:bodyPr/>
        <a:lstStyle/>
        <a:p>
          <a:r>
            <a:rPr lang="en-US" dirty="0"/>
            <a:t>…</a:t>
          </a:r>
        </a:p>
      </dgm:t>
    </dgm:pt>
    <dgm:pt modelId="{BE83C256-8C93-401C-901D-4ADDB015BA2A}" type="sibTrans" cxnId="{7B3DC829-8965-4F76-AECF-2D49CE626B61}">
      <dgm:prSet/>
      <dgm:spPr/>
      <dgm:t>
        <a:bodyPr/>
        <a:lstStyle/>
        <a:p>
          <a:endParaRPr lang="en-US"/>
        </a:p>
      </dgm:t>
    </dgm:pt>
    <dgm:pt modelId="{C995157E-B4AB-4871-B74C-615D6B76C504}" type="parTrans" cxnId="{7B3DC829-8965-4F76-AECF-2D49CE626B61}">
      <dgm:prSet/>
      <dgm:spPr/>
      <dgm:t>
        <a:bodyPr/>
        <a:lstStyle/>
        <a:p>
          <a:endParaRPr lang="en-US"/>
        </a:p>
      </dgm:t>
    </dgm:pt>
    <dgm:pt modelId="{C0E8203B-5169-4CD6-9702-53FE3A38D4B7}">
      <dgm:prSet phldrT="[Text]"/>
      <dgm:spPr/>
      <dgm:t>
        <a:bodyPr/>
        <a:lstStyle/>
        <a:p>
          <a:r>
            <a:rPr lang="de-DE" dirty="0" err="1"/>
            <a:t>Labeled</a:t>
          </a:r>
          <a:r>
            <a:rPr lang="de-DE" dirty="0"/>
            <a:t> Data</a:t>
          </a:r>
          <a:endParaRPr lang="en-US" dirty="0"/>
        </a:p>
      </dgm:t>
    </dgm:pt>
    <dgm:pt modelId="{CDBEC1E2-C9D1-414C-B88A-41059C37FCC9}" type="sibTrans" cxnId="{59CC2AF2-9600-4719-9E87-65990007BF3B}">
      <dgm:prSet/>
      <dgm:spPr/>
      <dgm:t>
        <a:bodyPr/>
        <a:lstStyle/>
        <a:p>
          <a:endParaRPr lang="en-US"/>
        </a:p>
      </dgm:t>
    </dgm:pt>
    <dgm:pt modelId="{8770659B-25EF-42F8-BE17-875FAC9CE592}" type="parTrans" cxnId="{59CC2AF2-9600-4719-9E87-65990007BF3B}">
      <dgm:prSet/>
      <dgm:spPr/>
      <dgm:t>
        <a:bodyPr/>
        <a:lstStyle/>
        <a:p>
          <a:endParaRPr lang="en-US"/>
        </a:p>
      </dgm:t>
    </dgm:pt>
    <dgm:pt modelId="{FE210EA8-9E36-4661-A004-AD95A93117EF}">
      <dgm:prSet phldrT="[Text]"/>
      <dgm:spPr/>
      <dgm:t>
        <a:bodyPr/>
        <a:lstStyle/>
        <a:p>
          <a:r>
            <a:rPr lang="en-US" dirty="0"/>
            <a:t>Diet is often part of the problem.	1</a:t>
          </a:r>
        </a:p>
      </dgm:t>
    </dgm:pt>
    <dgm:pt modelId="{0F3A3B59-86B4-454E-A1AA-459B903C5A6E}" type="parTrans" cxnId="{2732C65E-EBE0-429A-B44E-32A3D0242CB8}">
      <dgm:prSet/>
      <dgm:spPr/>
      <dgm:t>
        <a:bodyPr/>
        <a:lstStyle/>
        <a:p>
          <a:endParaRPr lang="en-US"/>
        </a:p>
      </dgm:t>
    </dgm:pt>
    <dgm:pt modelId="{CCD9615C-3035-460A-A4F3-54D8AA770FA2}" type="sibTrans" cxnId="{2732C65E-EBE0-429A-B44E-32A3D0242CB8}">
      <dgm:prSet/>
      <dgm:spPr/>
      <dgm:t>
        <a:bodyPr/>
        <a:lstStyle/>
        <a:p>
          <a:endParaRPr lang="en-US"/>
        </a:p>
      </dgm:t>
    </dgm:pt>
    <dgm:pt modelId="{D04B8673-CF3C-4249-8FC0-37430591706B}">
      <dgm:prSet phldrT="[Text]"/>
      <dgm:spPr/>
      <dgm:t>
        <a:bodyPr/>
        <a:lstStyle/>
        <a:p>
          <a:r>
            <a:rPr lang="en-US" dirty="0"/>
            <a:t>…</a:t>
          </a:r>
        </a:p>
      </dgm:t>
    </dgm:pt>
    <dgm:pt modelId="{AD28C86C-54AE-47C8-A0F9-5BCFA576A240}" type="parTrans" cxnId="{9CBCB46E-ED88-4C20-852C-D8FDF6CAB28E}">
      <dgm:prSet/>
      <dgm:spPr/>
      <dgm:t>
        <a:bodyPr/>
        <a:lstStyle/>
        <a:p>
          <a:endParaRPr lang="en-US"/>
        </a:p>
      </dgm:t>
    </dgm:pt>
    <dgm:pt modelId="{8038754E-B726-4859-9C89-A6BEC7CE1930}" type="sibTrans" cxnId="{9CBCB46E-ED88-4C20-852C-D8FDF6CAB28E}">
      <dgm:prSet/>
      <dgm:spPr/>
      <dgm:t>
        <a:bodyPr/>
        <a:lstStyle/>
        <a:p>
          <a:endParaRPr lang="en-US"/>
        </a:p>
      </dgm:t>
    </dgm:pt>
    <dgm:pt modelId="{B744569E-E8A0-4E64-B94C-6B504028F814}" type="pres">
      <dgm:prSet presAssocID="{04A85023-219B-4479-836B-DCFBBAF58EB0}" presName="vert0" presStyleCnt="0">
        <dgm:presLayoutVars>
          <dgm:dir/>
          <dgm:animOne val="branch"/>
          <dgm:animLvl val="lvl"/>
        </dgm:presLayoutVars>
      </dgm:prSet>
      <dgm:spPr/>
    </dgm:pt>
    <dgm:pt modelId="{9C1D2CB9-94B3-4BB4-AD6E-339F612D3E51}" type="pres">
      <dgm:prSet presAssocID="{C0E8203B-5169-4CD6-9702-53FE3A38D4B7}" presName="thickLine" presStyleLbl="alignNode1" presStyleIdx="0" presStyleCnt="1"/>
      <dgm:spPr/>
    </dgm:pt>
    <dgm:pt modelId="{2B4DD2A1-FF06-4C7F-A2B7-CD5206942EC1}" type="pres">
      <dgm:prSet presAssocID="{C0E8203B-5169-4CD6-9702-53FE3A38D4B7}" presName="horz1" presStyleCnt="0"/>
      <dgm:spPr/>
    </dgm:pt>
    <dgm:pt modelId="{55250350-E17F-4CB6-83BA-1D4FE4D0BB7B}" type="pres">
      <dgm:prSet presAssocID="{C0E8203B-5169-4CD6-9702-53FE3A38D4B7}" presName="tx1" presStyleLbl="revTx" presStyleIdx="0" presStyleCnt="7"/>
      <dgm:spPr/>
    </dgm:pt>
    <dgm:pt modelId="{C27E513B-71E3-44CB-AFAD-0B7D8730111E}" type="pres">
      <dgm:prSet presAssocID="{C0E8203B-5169-4CD6-9702-53FE3A38D4B7}" presName="vert1" presStyleCnt="0"/>
      <dgm:spPr/>
    </dgm:pt>
    <dgm:pt modelId="{81A9CD63-2EF7-4997-8E15-B5DCCA86FA85}" type="pres">
      <dgm:prSet presAssocID="{EBAC00E8-AD22-49D1-A406-8557910A263D}" presName="vertSpace2a" presStyleCnt="0"/>
      <dgm:spPr/>
    </dgm:pt>
    <dgm:pt modelId="{A5F5ECD4-0C93-4D72-BCFF-B6281BCF8697}" type="pres">
      <dgm:prSet presAssocID="{EBAC00E8-AD22-49D1-A406-8557910A263D}" presName="horz2" presStyleCnt="0"/>
      <dgm:spPr/>
    </dgm:pt>
    <dgm:pt modelId="{E7AD4351-978A-4160-AAD3-097784D5AD0C}" type="pres">
      <dgm:prSet presAssocID="{EBAC00E8-AD22-49D1-A406-8557910A263D}" presName="horzSpace2" presStyleCnt="0"/>
      <dgm:spPr/>
    </dgm:pt>
    <dgm:pt modelId="{A4F65490-42AA-4A0A-9E92-496007A45D48}" type="pres">
      <dgm:prSet presAssocID="{EBAC00E8-AD22-49D1-A406-8557910A263D}" presName="tx2" presStyleLbl="revTx" presStyleIdx="1" presStyleCnt="7"/>
      <dgm:spPr/>
    </dgm:pt>
    <dgm:pt modelId="{D1887BCF-44C5-4017-A6FA-378115C89950}" type="pres">
      <dgm:prSet presAssocID="{EBAC00E8-AD22-49D1-A406-8557910A263D}" presName="vert2" presStyleCnt="0"/>
      <dgm:spPr/>
    </dgm:pt>
    <dgm:pt modelId="{331AF827-2640-4C4D-8C16-D894D1592BD5}" type="pres">
      <dgm:prSet presAssocID="{EBAC00E8-AD22-49D1-A406-8557910A263D}" presName="thinLine2b" presStyleLbl="callout" presStyleIdx="0" presStyleCnt="6"/>
      <dgm:spPr/>
    </dgm:pt>
    <dgm:pt modelId="{09093E3D-4AEA-45C0-999D-7BB27D7AB68D}" type="pres">
      <dgm:prSet presAssocID="{EBAC00E8-AD22-49D1-A406-8557910A263D}" presName="vertSpace2b" presStyleCnt="0"/>
      <dgm:spPr/>
    </dgm:pt>
    <dgm:pt modelId="{39DA91E9-D17D-4CF4-9E1F-A132009DD8AF}" type="pres">
      <dgm:prSet presAssocID="{FE210EA8-9E36-4661-A004-AD95A93117EF}" presName="horz2" presStyleCnt="0"/>
      <dgm:spPr/>
    </dgm:pt>
    <dgm:pt modelId="{D255332A-3F6D-413E-A81A-D3ECEE2FE8FD}" type="pres">
      <dgm:prSet presAssocID="{FE210EA8-9E36-4661-A004-AD95A93117EF}" presName="horzSpace2" presStyleCnt="0"/>
      <dgm:spPr/>
    </dgm:pt>
    <dgm:pt modelId="{B59BED8F-2E92-459B-946F-F8F67E0A26E2}" type="pres">
      <dgm:prSet presAssocID="{FE210EA8-9E36-4661-A004-AD95A93117EF}" presName="tx2" presStyleLbl="revTx" presStyleIdx="2" presStyleCnt="7"/>
      <dgm:spPr/>
    </dgm:pt>
    <dgm:pt modelId="{B057961F-C453-4359-94A1-23AED4D65FA3}" type="pres">
      <dgm:prSet presAssocID="{FE210EA8-9E36-4661-A004-AD95A93117EF}" presName="vert2" presStyleCnt="0"/>
      <dgm:spPr/>
    </dgm:pt>
    <dgm:pt modelId="{762D0634-D434-49B3-BAED-915EDC4C2644}" type="pres">
      <dgm:prSet presAssocID="{FE210EA8-9E36-4661-A004-AD95A93117EF}" presName="thinLine2b" presStyleLbl="callout" presStyleIdx="1" presStyleCnt="6"/>
      <dgm:spPr/>
    </dgm:pt>
    <dgm:pt modelId="{AEC9378F-DDF3-495E-89B2-A30AB180A658}" type="pres">
      <dgm:prSet presAssocID="{FE210EA8-9E36-4661-A004-AD95A93117EF}" presName="vertSpace2b" presStyleCnt="0"/>
      <dgm:spPr/>
    </dgm:pt>
    <dgm:pt modelId="{70FF85B3-7EF3-46C9-B91A-B22AE8539D25}" type="pres">
      <dgm:prSet presAssocID="{D19C3654-EC85-4D17-8A65-476C8BCED155}" presName="horz2" presStyleCnt="0"/>
      <dgm:spPr/>
    </dgm:pt>
    <dgm:pt modelId="{C3E2D121-8DBC-4B2A-A747-6A470D68EB05}" type="pres">
      <dgm:prSet presAssocID="{D19C3654-EC85-4D17-8A65-476C8BCED155}" presName="horzSpace2" presStyleCnt="0"/>
      <dgm:spPr/>
    </dgm:pt>
    <dgm:pt modelId="{BFE0CF65-F27D-47F8-9D70-A9026C57CB17}" type="pres">
      <dgm:prSet presAssocID="{D19C3654-EC85-4D17-8A65-476C8BCED155}" presName="tx2" presStyleLbl="revTx" presStyleIdx="3" presStyleCnt="7"/>
      <dgm:spPr/>
    </dgm:pt>
    <dgm:pt modelId="{E88A3061-B083-4367-934A-2905725E1822}" type="pres">
      <dgm:prSet presAssocID="{D19C3654-EC85-4D17-8A65-476C8BCED155}" presName="vert2" presStyleCnt="0"/>
      <dgm:spPr/>
    </dgm:pt>
    <dgm:pt modelId="{35117E89-C6FB-4B9D-95E5-3A137FE92F12}" type="pres">
      <dgm:prSet presAssocID="{D19C3654-EC85-4D17-8A65-476C8BCED155}" presName="thinLine2b" presStyleLbl="callout" presStyleIdx="2" presStyleCnt="6"/>
      <dgm:spPr/>
    </dgm:pt>
    <dgm:pt modelId="{98EA3EBA-25A7-4DD9-94CC-4375991074BB}" type="pres">
      <dgm:prSet presAssocID="{D19C3654-EC85-4D17-8A65-476C8BCED155}" presName="vertSpace2b" presStyleCnt="0"/>
      <dgm:spPr/>
    </dgm:pt>
    <dgm:pt modelId="{5D506B9C-F5C9-4E01-9928-77C0B1E61614}" type="pres">
      <dgm:prSet presAssocID="{2133CF33-4E5C-4D91-A00C-CCB6369CC28D}" presName="horz2" presStyleCnt="0"/>
      <dgm:spPr/>
    </dgm:pt>
    <dgm:pt modelId="{6ECECD42-0150-4E8A-ABAE-C7563E5F3416}" type="pres">
      <dgm:prSet presAssocID="{2133CF33-4E5C-4D91-A00C-CCB6369CC28D}" presName="horzSpace2" presStyleCnt="0"/>
      <dgm:spPr/>
    </dgm:pt>
    <dgm:pt modelId="{99DFEC6A-F643-4B07-8618-867DBF955F82}" type="pres">
      <dgm:prSet presAssocID="{2133CF33-4E5C-4D91-A00C-CCB6369CC28D}" presName="tx2" presStyleLbl="revTx" presStyleIdx="4" presStyleCnt="7"/>
      <dgm:spPr/>
    </dgm:pt>
    <dgm:pt modelId="{4600DCBA-8F73-44F7-8F8A-2F71ED11F418}" type="pres">
      <dgm:prSet presAssocID="{2133CF33-4E5C-4D91-A00C-CCB6369CC28D}" presName="vert2" presStyleCnt="0"/>
      <dgm:spPr/>
    </dgm:pt>
    <dgm:pt modelId="{8D511EE9-FA71-42A9-A436-A0E2C519561B}" type="pres">
      <dgm:prSet presAssocID="{2133CF33-4E5C-4D91-A00C-CCB6369CC28D}" presName="thinLine2b" presStyleLbl="callout" presStyleIdx="3" presStyleCnt="6"/>
      <dgm:spPr/>
    </dgm:pt>
    <dgm:pt modelId="{69ADC58D-67EA-420E-8C98-CD7A9F939711}" type="pres">
      <dgm:prSet presAssocID="{2133CF33-4E5C-4D91-A00C-CCB6369CC28D}" presName="vertSpace2b" presStyleCnt="0"/>
      <dgm:spPr/>
    </dgm:pt>
    <dgm:pt modelId="{41BB89F8-3D90-409B-BE57-E281E67ECD56}" type="pres">
      <dgm:prSet presAssocID="{72E01D4A-CC17-466A-AD45-D5D735EB8271}" presName="horz2" presStyleCnt="0"/>
      <dgm:spPr/>
    </dgm:pt>
    <dgm:pt modelId="{93E8CA10-0F4C-4C8E-B14D-3D786F959A33}" type="pres">
      <dgm:prSet presAssocID="{72E01D4A-CC17-466A-AD45-D5D735EB8271}" presName="horzSpace2" presStyleCnt="0"/>
      <dgm:spPr/>
    </dgm:pt>
    <dgm:pt modelId="{1F40FA49-3CA3-4E6F-8033-33616EC3A9A1}" type="pres">
      <dgm:prSet presAssocID="{72E01D4A-CC17-466A-AD45-D5D735EB8271}" presName="tx2" presStyleLbl="revTx" presStyleIdx="5" presStyleCnt="7"/>
      <dgm:spPr/>
    </dgm:pt>
    <dgm:pt modelId="{C32D0722-6556-4E98-93DF-831A82A45078}" type="pres">
      <dgm:prSet presAssocID="{72E01D4A-CC17-466A-AD45-D5D735EB8271}" presName="vert2" presStyleCnt="0"/>
      <dgm:spPr/>
    </dgm:pt>
    <dgm:pt modelId="{A6EC8294-EFEB-46C2-BCBE-CB874329B1AE}" type="pres">
      <dgm:prSet presAssocID="{72E01D4A-CC17-466A-AD45-D5D735EB8271}" presName="thinLine2b" presStyleLbl="callout" presStyleIdx="4" presStyleCnt="6"/>
      <dgm:spPr/>
    </dgm:pt>
    <dgm:pt modelId="{964FA445-E075-48F3-A50A-607FBCE84A7A}" type="pres">
      <dgm:prSet presAssocID="{72E01D4A-CC17-466A-AD45-D5D735EB8271}" presName="vertSpace2b" presStyleCnt="0"/>
      <dgm:spPr/>
    </dgm:pt>
    <dgm:pt modelId="{92347B22-8B32-49DC-9F97-49A71F82F3C3}" type="pres">
      <dgm:prSet presAssocID="{D04B8673-CF3C-4249-8FC0-37430591706B}" presName="horz2" presStyleCnt="0"/>
      <dgm:spPr/>
    </dgm:pt>
    <dgm:pt modelId="{FEB3DE6E-4D5B-425E-904C-84F41FEF5486}" type="pres">
      <dgm:prSet presAssocID="{D04B8673-CF3C-4249-8FC0-37430591706B}" presName="horzSpace2" presStyleCnt="0"/>
      <dgm:spPr/>
    </dgm:pt>
    <dgm:pt modelId="{59E07A22-84B7-47CE-803B-AD1E4127ABD0}" type="pres">
      <dgm:prSet presAssocID="{D04B8673-CF3C-4249-8FC0-37430591706B}" presName="tx2" presStyleLbl="revTx" presStyleIdx="6" presStyleCnt="7"/>
      <dgm:spPr/>
    </dgm:pt>
    <dgm:pt modelId="{2133767D-27FC-4287-AC84-7C6EA5286D3E}" type="pres">
      <dgm:prSet presAssocID="{D04B8673-CF3C-4249-8FC0-37430591706B}" presName="vert2" presStyleCnt="0"/>
      <dgm:spPr/>
    </dgm:pt>
    <dgm:pt modelId="{BFD7009F-F443-4701-9309-609876BEF854}" type="pres">
      <dgm:prSet presAssocID="{D04B8673-CF3C-4249-8FC0-37430591706B}" presName="thinLine2b" presStyleLbl="callout" presStyleIdx="5" presStyleCnt="6"/>
      <dgm:spPr/>
    </dgm:pt>
    <dgm:pt modelId="{B8784E2A-7BC8-4284-B3FF-8C595208674C}" type="pres">
      <dgm:prSet presAssocID="{D04B8673-CF3C-4249-8FC0-37430591706B}" presName="vertSpace2b" presStyleCnt="0"/>
      <dgm:spPr/>
    </dgm:pt>
  </dgm:ptLst>
  <dgm:cxnLst>
    <dgm:cxn modelId="{4D15FD03-2980-4536-85E0-A4B5F951E9D3}" type="presOf" srcId="{D19C3654-EC85-4D17-8A65-476C8BCED155}" destId="{BFE0CF65-F27D-47F8-9D70-A9026C57CB17}" srcOrd="0" destOrd="0" presId="urn:microsoft.com/office/officeart/2008/layout/LinedList"/>
    <dgm:cxn modelId="{E8BB7D19-2D6A-40DA-84F8-B5D6D86E4356}" srcId="{C0E8203B-5169-4CD6-9702-53FE3A38D4B7}" destId="{D19C3654-EC85-4D17-8A65-476C8BCED155}" srcOrd="2" destOrd="0" parTransId="{8E751289-9790-49EB-8039-CA4E92FB1665}" sibTransId="{67D87B0F-7D65-41BE-9F23-1E80F104C8AA}"/>
    <dgm:cxn modelId="{FE9C151E-542E-4BAC-8771-AE334A43F846}" type="presOf" srcId="{EBAC00E8-AD22-49D1-A406-8557910A263D}" destId="{A4F65490-42AA-4A0A-9E92-496007A45D48}" srcOrd="0" destOrd="0" presId="urn:microsoft.com/office/officeart/2008/layout/LinedList"/>
    <dgm:cxn modelId="{7B3DC829-8965-4F76-AECF-2D49CE626B61}" srcId="{C0E8203B-5169-4CD6-9702-53FE3A38D4B7}" destId="{EBAC00E8-AD22-49D1-A406-8557910A263D}" srcOrd="0" destOrd="0" parTransId="{C995157E-B4AB-4871-B74C-615D6B76C504}" sibTransId="{BE83C256-8C93-401C-901D-4ADDB015BA2A}"/>
    <dgm:cxn modelId="{E148CD2D-7C89-45E8-9322-F62594E1D71A}" type="presOf" srcId="{C0E8203B-5169-4CD6-9702-53FE3A38D4B7}" destId="{55250350-E17F-4CB6-83BA-1D4FE4D0BB7B}" srcOrd="0" destOrd="0" presId="urn:microsoft.com/office/officeart/2008/layout/LinedList"/>
    <dgm:cxn modelId="{EB9CC432-DA39-4291-AB50-78FBF72479CA}" type="presOf" srcId="{FE210EA8-9E36-4661-A004-AD95A93117EF}" destId="{B59BED8F-2E92-459B-946F-F8F67E0A26E2}" srcOrd="0" destOrd="0" presId="urn:microsoft.com/office/officeart/2008/layout/LinedList"/>
    <dgm:cxn modelId="{EA48023D-6DF6-4BFE-A9E1-89EE821FE651}" srcId="{C0E8203B-5169-4CD6-9702-53FE3A38D4B7}" destId="{72E01D4A-CC17-466A-AD45-D5D735EB8271}" srcOrd="4" destOrd="0" parTransId="{781495FD-B9D5-4FB9-B8EB-140BA60FE3A7}" sibTransId="{E63E57BD-5A7C-4D12-8A39-98F806CDABCA}"/>
    <dgm:cxn modelId="{2732C65E-EBE0-429A-B44E-32A3D0242CB8}" srcId="{C0E8203B-5169-4CD6-9702-53FE3A38D4B7}" destId="{FE210EA8-9E36-4661-A004-AD95A93117EF}" srcOrd="1" destOrd="0" parTransId="{0F3A3B59-86B4-454E-A1AA-459B903C5A6E}" sibTransId="{CCD9615C-3035-460A-A4F3-54D8AA770FA2}"/>
    <dgm:cxn modelId="{1401745F-0965-48CD-85E8-3D578D914F4B}" type="presOf" srcId="{2133CF33-4E5C-4D91-A00C-CCB6369CC28D}" destId="{99DFEC6A-F643-4B07-8618-867DBF955F82}" srcOrd="0" destOrd="0" presId="urn:microsoft.com/office/officeart/2008/layout/LinedList"/>
    <dgm:cxn modelId="{4704D666-A624-430D-89C9-99FA2F41F4CC}" srcId="{C0E8203B-5169-4CD6-9702-53FE3A38D4B7}" destId="{2133CF33-4E5C-4D91-A00C-CCB6369CC28D}" srcOrd="3" destOrd="0" parTransId="{7EBDF186-8A9C-47EC-B82A-4AB55E36C37B}" sibTransId="{638DB0BF-FEBB-4515-97C0-0154376529D8}"/>
    <dgm:cxn modelId="{9CBCB46E-ED88-4C20-852C-D8FDF6CAB28E}" srcId="{C0E8203B-5169-4CD6-9702-53FE3A38D4B7}" destId="{D04B8673-CF3C-4249-8FC0-37430591706B}" srcOrd="5" destOrd="0" parTransId="{AD28C86C-54AE-47C8-A0F9-5BCFA576A240}" sibTransId="{8038754E-B726-4859-9C89-A6BEC7CE1930}"/>
    <dgm:cxn modelId="{5E364358-14E0-4092-8929-4F3402F69850}" type="presOf" srcId="{72E01D4A-CC17-466A-AD45-D5D735EB8271}" destId="{1F40FA49-3CA3-4E6F-8033-33616EC3A9A1}" srcOrd="0" destOrd="0" presId="urn:microsoft.com/office/officeart/2008/layout/LinedList"/>
    <dgm:cxn modelId="{B107EB98-0D15-4C3E-BCD9-74B999BB9B5B}" type="presOf" srcId="{D04B8673-CF3C-4249-8FC0-37430591706B}" destId="{59E07A22-84B7-47CE-803B-AD1E4127ABD0}" srcOrd="0" destOrd="0" presId="urn:microsoft.com/office/officeart/2008/layout/LinedList"/>
    <dgm:cxn modelId="{275AB8D9-6619-4ED2-90D6-FCBDF3928AF1}" type="presOf" srcId="{04A85023-219B-4479-836B-DCFBBAF58EB0}" destId="{B744569E-E8A0-4E64-B94C-6B504028F814}" srcOrd="0" destOrd="0" presId="urn:microsoft.com/office/officeart/2008/layout/LinedList"/>
    <dgm:cxn modelId="{59CC2AF2-9600-4719-9E87-65990007BF3B}" srcId="{04A85023-219B-4479-836B-DCFBBAF58EB0}" destId="{C0E8203B-5169-4CD6-9702-53FE3A38D4B7}" srcOrd="0" destOrd="0" parTransId="{8770659B-25EF-42F8-BE17-875FAC9CE592}" sibTransId="{CDBEC1E2-C9D1-414C-B88A-41059C37FCC9}"/>
    <dgm:cxn modelId="{DD60E0E0-85F3-47CC-96CB-12BDD19A49A9}" type="presParOf" srcId="{B744569E-E8A0-4E64-B94C-6B504028F814}" destId="{9C1D2CB9-94B3-4BB4-AD6E-339F612D3E51}" srcOrd="0" destOrd="0" presId="urn:microsoft.com/office/officeart/2008/layout/LinedList"/>
    <dgm:cxn modelId="{6DE242E6-B0A4-4FF3-82A3-9156D4B0F723}" type="presParOf" srcId="{B744569E-E8A0-4E64-B94C-6B504028F814}" destId="{2B4DD2A1-FF06-4C7F-A2B7-CD5206942EC1}" srcOrd="1" destOrd="0" presId="urn:microsoft.com/office/officeart/2008/layout/LinedList"/>
    <dgm:cxn modelId="{CFDCCB83-288B-4E3B-9B1C-A9BE9888EBE2}" type="presParOf" srcId="{2B4DD2A1-FF06-4C7F-A2B7-CD5206942EC1}" destId="{55250350-E17F-4CB6-83BA-1D4FE4D0BB7B}" srcOrd="0" destOrd="0" presId="urn:microsoft.com/office/officeart/2008/layout/LinedList"/>
    <dgm:cxn modelId="{172B716F-2785-4191-8529-FD35FA7BD4FF}" type="presParOf" srcId="{2B4DD2A1-FF06-4C7F-A2B7-CD5206942EC1}" destId="{C27E513B-71E3-44CB-AFAD-0B7D8730111E}" srcOrd="1" destOrd="0" presId="urn:microsoft.com/office/officeart/2008/layout/LinedList"/>
    <dgm:cxn modelId="{2B7A50DA-0BCE-4564-A946-CA033AD6AC29}" type="presParOf" srcId="{C27E513B-71E3-44CB-AFAD-0B7D8730111E}" destId="{81A9CD63-2EF7-4997-8E15-B5DCCA86FA85}" srcOrd="0" destOrd="0" presId="urn:microsoft.com/office/officeart/2008/layout/LinedList"/>
    <dgm:cxn modelId="{4FD724E3-307D-4276-B46F-390A284079C1}" type="presParOf" srcId="{C27E513B-71E3-44CB-AFAD-0B7D8730111E}" destId="{A5F5ECD4-0C93-4D72-BCFF-B6281BCF8697}" srcOrd="1" destOrd="0" presId="urn:microsoft.com/office/officeart/2008/layout/LinedList"/>
    <dgm:cxn modelId="{DFE4DA34-E2D7-4E81-A902-87AA18E144EC}" type="presParOf" srcId="{A5F5ECD4-0C93-4D72-BCFF-B6281BCF8697}" destId="{E7AD4351-978A-4160-AAD3-097784D5AD0C}" srcOrd="0" destOrd="0" presId="urn:microsoft.com/office/officeart/2008/layout/LinedList"/>
    <dgm:cxn modelId="{2E7AFFE3-16B8-4BAD-B9BD-3BE6C8CC1346}" type="presParOf" srcId="{A5F5ECD4-0C93-4D72-BCFF-B6281BCF8697}" destId="{A4F65490-42AA-4A0A-9E92-496007A45D48}" srcOrd="1" destOrd="0" presId="urn:microsoft.com/office/officeart/2008/layout/LinedList"/>
    <dgm:cxn modelId="{FE46C2E0-3DF1-4187-BCBC-2B0F2040DF79}" type="presParOf" srcId="{A5F5ECD4-0C93-4D72-BCFF-B6281BCF8697}" destId="{D1887BCF-44C5-4017-A6FA-378115C89950}" srcOrd="2" destOrd="0" presId="urn:microsoft.com/office/officeart/2008/layout/LinedList"/>
    <dgm:cxn modelId="{1E43773C-C367-4381-8E6A-BB1A545939CD}" type="presParOf" srcId="{C27E513B-71E3-44CB-AFAD-0B7D8730111E}" destId="{331AF827-2640-4C4D-8C16-D894D1592BD5}" srcOrd="2" destOrd="0" presId="urn:microsoft.com/office/officeart/2008/layout/LinedList"/>
    <dgm:cxn modelId="{40576055-CB33-4A4C-A9CB-E9673845E6DB}" type="presParOf" srcId="{C27E513B-71E3-44CB-AFAD-0B7D8730111E}" destId="{09093E3D-4AEA-45C0-999D-7BB27D7AB68D}" srcOrd="3" destOrd="0" presId="urn:microsoft.com/office/officeart/2008/layout/LinedList"/>
    <dgm:cxn modelId="{8E63FCF0-C60C-4741-8277-F520D769D8D8}" type="presParOf" srcId="{C27E513B-71E3-44CB-AFAD-0B7D8730111E}" destId="{39DA91E9-D17D-4CF4-9E1F-A132009DD8AF}" srcOrd="4" destOrd="0" presId="urn:microsoft.com/office/officeart/2008/layout/LinedList"/>
    <dgm:cxn modelId="{BEFED49E-85F2-4942-BF2E-EF29E832B8E3}" type="presParOf" srcId="{39DA91E9-D17D-4CF4-9E1F-A132009DD8AF}" destId="{D255332A-3F6D-413E-A81A-D3ECEE2FE8FD}" srcOrd="0" destOrd="0" presId="urn:microsoft.com/office/officeart/2008/layout/LinedList"/>
    <dgm:cxn modelId="{91E02EBD-C70A-4D98-BE92-028784B05762}" type="presParOf" srcId="{39DA91E9-D17D-4CF4-9E1F-A132009DD8AF}" destId="{B59BED8F-2E92-459B-946F-F8F67E0A26E2}" srcOrd="1" destOrd="0" presId="urn:microsoft.com/office/officeart/2008/layout/LinedList"/>
    <dgm:cxn modelId="{97664C0E-F55B-4400-8280-068FD0A2DC00}" type="presParOf" srcId="{39DA91E9-D17D-4CF4-9E1F-A132009DD8AF}" destId="{B057961F-C453-4359-94A1-23AED4D65FA3}" srcOrd="2" destOrd="0" presId="urn:microsoft.com/office/officeart/2008/layout/LinedList"/>
    <dgm:cxn modelId="{3DD92A27-EE79-49B7-AFD2-703CCF4B91C0}" type="presParOf" srcId="{C27E513B-71E3-44CB-AFAD-0B7D8730111E}" destId="{762D0634-D434-49B3-BAED-915EDC4C2644}" srcOrd="5" destOrd="0" presId="urn:microsoft.com/office/officeart/2008/layout/LinedList"/>
    <dgm:cxn modelId="{62DBD2D8-2BBB-41C7-9E33-06A8290E7FF5}" type="presParOf" srcId="{C27E513B-71E3-44CB-AFAD-0B7D8730111E}" destId="{AEC9378F-DDF3-495E-89B2-A30AB180A658}" srcOrd="6" destOrd="0" presId="urn:microsoft.com/office/officeart/2008/layout/LinedList"/>
    <dgm:cxn modelId="{B8791483-256A-4959-A73A-953C5D412666}" type="presParOf" srcId="{C27E513B-71E3-44CB-AFAD-0B7D8730111E}" destId="{70FF85B3-7EF3-46C9-B91A-B22AE8539D25}" srcOrd="7" destOrd="0" presId="urn:microsoft.com/office/officeart/2008/layout/LinedList"/>
    <dgm:cxn modelId="{A6644358-6A94-4F8D-8A4F-F82A427C72D6}" type="presParOf" srcId="{70FF85B3-7EF3-46C9-B91A-B22AE8539D25}" destId="{C3E2D121-8DBC-4B2A-A747-6A470D68EB05}" srcOrd="0" destOrd="0" presId="urn:microsoft.com/office/officeart/2008/layout/LinedList"/>
    <dgm:cxn modelId="{D54293FB-9739-486D-8B69-3F72954756CC}" type="presParOf" srcId="{70FF85B3-7EF3-46C9-B91A-B22AE8539D25}" destId="{BFE0CF65-F27D-47F8-9D70-A9026C57CB17}" srcOrd="1" destOrd="0" presId="urn:microsoft.com/office/officeart/2008/layout/LinedList"/>
    <dgm:cxn modelId="{3B7B1A4A-6131-4D24-A729-0F687A9A7B18}" type="presParOf" srcId="{70FF85B3-7EF3-46C9-B91A-B22AE8539D25}" destId="{E88A3061-B083-4367-934A-2905725E1822}" srcOrd="2" destOrd="0" presId="urn:microsoft.com/office/officeart/2008/layout/LinedList"/>
    <dgm:cxn modelId="{ABD07C0F-DCBF-4B08-B004-E31B9F370532}" type="presParOf" srcId="{C27E513B-71E3-44CB-AFAD-0B7D8730111E}" destId="{35117E89-C6FB-4B9D-95E5-3A137FE92F12}" srcOrd="8" destOrd="0" presId="urn:microsoft.com/office/officeart/2008/layout/LinedList"/>
    <dgm:cxn modelId="{E6A1CED7-EAB1-4112-B2CD-E99CD38BB839}" type="presParOf" srcId="{C27E513B-71E3-44CB-AFAD-0B7D8730111E}" destId="{98EA3EBA-25A7-4DD9-94CC-4375991074BB}" srcOrd="9" destOrd="0" presId="urn:microsoft.com/office/officeart/2008/layout/LinedList"/>
    <dgm:cxn modelId="{8844A09B-2A5F-4940-94B0-0C6DCBBB51F6}" type="presParOf" srcId="{C27E513B-71E3-44CB-AFAD-0B7D8730111E}" destId="{5D506B9C-F5C9-4E01-9928-77C0B1E61614}" srcOrd="10" destOrd="0" presId="urn:microsoft.com/office/officeart/2008/layout/LinedList"/>
    <dgm:cxn modelId="{9A650E3B-8D6F-4937-B3C7-95D9E00AA3CF}" type="presParOf" srcId="{5D506B9C-F5C9-4E01-9928-77C0B1E61614}" destId="{6ECECD42-0150-4E8A-ABAE-C7563E5F3416}" srcOrd="0" destOrd="0" presId="urn:microsoft.com/office/officeart/2008/layout/LinedList"/>
    <dgm:cxn modelId="{2B15FB3D-F6D3-42C1-AA1A-D32CA6ED0B22}" type="presParOf" srcId="{5D506B9C-F5C9-4E01-9928-77C0B1E61614}" destId="{99DFEC6A-F643-4B07-8618-867DBF955F82}" srcOrd="1" destOrd="0" presId="urn:microsoft.com/office/officeart/2008/layout/LinedList"/>
    <dgm:cxn modelId="{F8281F14-BCD6-4649-A642-3CB9AF81599C}" type="presParOf" srcId="{5D506B9C-F5C9-4E01-9928-77C0B1E61614}" destId="{4600DCBA-8F73-44F7-8F8A-2F71ED11F418}" srcOrd="2" destOrd="0" presId="urn:microsoft.com/office/officeart/2008/layout/LinedList"/>
    <dgm:cxn modelId="{B8BFF0A9-F288-4BC8-9FEE-D969CD637E38}" type="presParOf" srcId="{C27E513B-71E3-44CB-AFAD-0B7D8730111E}" destId="{8D511EE9-FA71-42A9-A436-A0E2C519561B}" srcOrd="11" destOrd="0" presId="urn:microsoft.com/office/officeart/2008/layout/LinedList"/>
    <dgm:cxn modelId="{6B461772-5677-4587-BF86-C6F137EC4236}" type="presParOf" srcId="{C27E513B-71E3-44CB-AFAD-0B7D8730111E}" destId="{69ADC58D-67EA-420E-8C98-CD7A9F939711}" srcOrd="12" destOrd="0" presId="urn:microsoft.com/office/officeart/2008/layout/LinedList"/>
    <dgm:cxn modelId="{89A0518E-E34E-4D2D-8AB3-55A08389B8B5}" type="presParOf" srcId="{C27E513B-71E3-44CB-AFAD-0B7D8730111E}" destId="{41BB89F8-3D90-409B-BE57-E281E67ECD56}" srcOrd="13" destOrd="0" presId="urn:microsoft.com/office/officeart/2008/layout/LinedList"/>
    <dgm:cxn modelId="{4EBBA02D-9FB5-48A4-A6E6-F1D930EE43EC}" type="presParOf" srcId="{41BB89F8-3D90-409B-BE57-E281E67ECD56}" destId="{93E8CA10-0F4C-4C8E-B14D-3D786F959A33}" srcOrd="0" destOrd="0" presId="urn:microsoft.com/office/officeart/2008/layout/LinedList"/>
    <dgm:cxn modelId="{2BB02E95-3FEB-4C69-9B5A-E955A5FD7E02}" type="presParOf" srcId="{41BB89F8-3D90-409B-BE57-E281E67ECD56}" destId="{1F40FA49-3CA3-4E6F-8033-33616EC3A9A1}" srcOrd="1" destOrd="0" presId="urn:microsoft.com/office/officeart/2008/layout/LinedList"/>
    <dgm:cxn modelId="{61902226-0863-4001-A208-DE232BD3E0A4}" type="presParOf" srcId="{41BB89F8-3D90-409B-BE57-E281E67ECD56}" destId="{C32D0722-6556-4E98-93DF-831A82A45078}" srcOrd="2" destOrd="0" presId="urn:microsoft.com/office/officeart/2008/layout/LinedList"/>
    <dgm:cxn modelId="{311D49F6-2BBA-48CB-A4F1-1BEDAD2020C0}" type="presParOf" srcId="{C27E513B-71E3-44CB-AFAD-0B7D8730111E}" destId="{A6EC8294-EFEB-46C2-BCBE-CB874329B1AE}" srcOrd="14" destOrd="0" presId="urn:microsoft.com/office/officeart/2008/layout/LinedList"/>
    <dgm:cxn modelId="{20DC3EF7-5FFB-43E1-A2EF-3F058DF00CED}" type="presParOf" srcId="{C27E513B-71E3-44CB-AFAD-0B7D8730111E}" destId="{964FA445-E075-48F3-A50A-607FBCE84A7A}" srcOrd="15" destOrd="0" presId="urn:microsoft.com/office/officeart/2008/layout/LinedList"/>
    <dgm:cxn modelId="{35D6A119-9A10-4C56-BCE2-5E2772167D6D}" type="presParOf" srcId="{C27E513B-71E3-44CB-AFAD-0B7D8730111E}" destId="{92347B22-8B32-49DC-9F97-49A71F82F3C3}" srcOrd="16" destOrd="0" presId="urn:microsoft.com/office/officeart/2008/layout/LinedList"/>
    <dgm:cxn modelId="{B9E17F02-C2F2-4A26-9A85-5FD1DA50F9A0}" type="presParOf" srcId="{92347B22-8B32-49DC-9F97-49A71F82F3C3}" destId="{FEB3DE6E-4D5B-425E-904C-84F41FEF5486}" srcOrd="0" destOrd="0" presId="urn:microsoft.com/office/officeart/2008/layout/LinedList"/>
    <dgm:cxn modelId="{490AB337-9C41-425E-A6BB-44AFC0E2AF30}" type="presParOf" srcId="{92347B22-8B32-49DC-9F97-49A71F82F3C3}" destId="{59E07A22-84B7-47CE-803B-AD1E4127ABD0}" srcOrd="1" destOrd="0" presId="urn:microsoft.com/office/officeart/2008/layout/LinedList"/>
    <dgm:cxn modelId="{4E769C18-04B2-4859-B739-1FE3EA77D1A0}" type="presParOf" srcId="{92347B22-8B32-49DC-9F97-49A71F82F3C3}" destId="{2133767D-27FC-4287-AC84-7C6EA5286D3E}" srcOrd="2" destOrd="0" presId="urn:microsoft.com/office/officeart/2008/layout/LinedList"/>
    <dgm:cxn modelId="{37AA72CE-8C98-4C15-A1FF-EE8D12CA1444}" type="presParOf" srcId="{C27E513B-71E3-44CB-AFAD-0B7D8730111E}" destId="{BFD7009F-F443-4701-9309-609876BEF854}" srcOrd="17" destOrd="0" presId="urn:microsoft.com/office/officeart/2008/layout/LinedList"/>
    <dgm:cxn modelId="{F888955F-82B7-4DA2-ABD3-048403DAB745}" type="presParOf" srcId="{C27E513B-71E3-44CB-AFAD-0B7D8730111E}" destId="{B8784E2A-7BC8-4284-B3FF-8C595208674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D0527-0BA1-4294-9D0E-5E87E70E95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21F494-BAA2-47FE-B6A1-19AB0C0C95ED}">
      <dgm:prSet phldrT="[Text]"/>
      <dgm:spPr/>
      <dgm:t>
        <a:bodyPr/>
        <a:lstStyle/>
        <a:p>
          <a:r>
            <a:rPr lang="de-DE" dirty="0"/>
            <a:t>Negative </a:t>
          </a:r>
          <a:r>
            <a:rPr lang="de-DE" dirty="0" err="1"/>
            <a:t>Example</a:t>
          </a:r>
          <a:endParaRPr lang="en-US" dirty="0"/>
        </a:p>
      </dgm:t>
    </dgm:pt>
    <dgm:pt modelId="{C0166FF6-D35A-4AD5-935A-F5E6D4E80BEF}" type="parTrans" cxnId="{B9A0A92A-6332-41A1-958E-AF86BA2A641C}">
      <dgm:prSet/>
      <dgm:spPr/>
      <dgm:t>
        <a:bodyPr/>
        <a:lstStyle/>
        <a:p>
          <a:endParaRPr lang="en-US"/>
        </a:p>
      </dgm:t>
    </dgm:pt>
    <dgm:pt modelId="{28D9E21F-8714-45DE-B8A4-DF9BAA0CE5F6}" type="sibTrans" cxnId="{B9A0A92A-6332-41A1-958E-AF86BA2A641C}">
      <dgm:prSet/>
      <dgm:spPr/>
      <dgm:t>
        <a:bodyPr/>
        <a:lstStyle/>
        <a:p>
          <a:endParaRPr lang="en-US"/>
        </a:p>
      </dgm:t>
    </dgm:pt>
    <dgm:pt modelId="{9695DA26-C5CE-4563-AA4D-1933F040E226}">
      <dgm:prSet phldrT="[Text]"/>
      <dgm:spPr/>
      <dgm:t>
        <a:bodyPr/>
        <a:lstStyle/>
        <a:p>
          <a:r>
            <a:rPr lang="en-US" dirty="0"/>
            <a:t>I don't know.</a:t>
          </a:r>
        </a:p>
      </dgm:t>
    </dgm:pt>
    <dgm:pt modelId="{FABE37EB-A981-4F3D-98EF-DBF3933E5E49}" type="parTrans" cxnId="{9A1F7A3A-4E51-437F-BF7F-179C7C940B99}">
      <dgm:prSet/>
      <dgm:spPr/>
      <dgm:t>
        <a:bodyPr/>
        <a:lstStyle/>
        <a:p>
          <a:endParaRPr lang="en-US"/>
        </a:p>
      </dgm:t>
    </dgm:pt>
    <dgm:pt modelId="{5B3DBAC2-87C4-4A2F-8841-E177241B909E}" type="sibTrans" cxnId="{9A1F7A3A-4E51-437F-BF7F-179C7C940B99}">
      <dgm:prSet/>
      <dgm:spPr/>
      <dgm:t>
        <a:bodyPr/>
        <a:lstStyle/>
        <a:p>
          <a:endParaRPr lang="en-US"/>
        </a:p>
      </dgm:t>
    </dgm:pt>
    <dgm:pt modelId="{BC354689-7573-41A5-99A7-FB220FD47960}">
      <dgm:prSet phldrT="[Text]"/>
      <dgm:spPr/>
      <dgm:t>
        <a:bodyPr/>
        <a:lstStyle/>
        <a:p>
          <a:r>
            <a:rPr lang="en-US" dirty="0"/>
            <a:t>U.S. History II</a:t>
          </a:r>
        </a:p>
      </dgm:t>
    </dgm:pt>
    <dgm:pt modelId="{DC74516C-AF05-49B6-ACB8-D5EBB2DA2FC3}" type="parTrans" cxnId="{61F6D0B1-DF69-4F7D-8767-7539A800AAA1}">
      <dgm:prSet/>
      <dgm:spPr/>
      <dgm:t>
        <a:bodyPr/>
        <a:lstStyle/>
        <a:p>
          <a:endParaRPr lang="en-US"/>
        </a:p>
      </dgm:t>
    </dgm:pt>
    <dgm:pt modelId="{A31DBC45-B7DF-4375-A782-EE39AB23EC79}" type="sibTrans" cxnId="{61F6D0B1-DF69-4F7D-8767-7539A800AAA1}">
      <dgm:prSet/>
      <dgm:spPr/>
      <dgm:t>
        <a:bodyPr/>
        <a:lstStyle/>
        <a:p>
          <a:endParaRPr lang="en-US"/>
        </a:p>
      </dgm:t>
    </dgm:pt>
    <dgm:pt modelId="{12966170-2A97-4B94-A4A8-4FBFC521FF80}">
      <dgm:prSet phldrT="[Text]"/>
      <dgm:spPr/>
      <dgm:t>
        <a:bodyPr/>
        <a:lstStyle/>
        <a:p>
          <a:r>
            <a:rPr lang="en-US" dirty="0"/>
            <a:t>Attendance and </a:t>
          </a:r>
          <a:r>
            <a:rPr lang="en-US" dirty="0" err="1"/>
            <a:t>tardies</a:t>
          </a:r>
          <a:r>
            <a:rPr lang="en-US" dirty="0"/>
            <a:t>!</a:t>
          </a:r>
        </a:p>
      </dgm:t>
    </dgm:pt>
    <dgm:pt modelId="{C7A5748F-D124-47B1-91B4-510BC09651AE}" type="parTrans" cxnId="{6BF77972-60CB-4A1A-A027-B30AB9D5C9BD}">
      <dgm:prSet/>
      <dgm:spPr/>
      <dgm:t>
        <a:bodyPr/>
        <a:lstStyle/>
        <a:p>
          <a:endParaRPr lang="en-US"/>
        </a:p>
      </dgm:t>
    </dgm:pt>
    <dgm:pt modelId="{296ED114-D69C-48FA-A452-A8BFB2FCDEC2}" type="sibTrans" cxnId="{6BF77972-60CB-4A1A-A027-B30AB9D5C9BD}">
      <dgm:prSet/>
      <dgm:spPr/>
      <dgm:t>
        <a:bodyPr/>
        <a:lstStyle/>
        <a:p>
          <a:endParaRPr lang="en-US"/>
        </a:p>
      </dgm:t>
    </dgm:pt>
    <dgm:pt modelId="{C6E2C73E-E40C-447D-8663-EAB5B9C40124}">
      <dgm:prSet phldrT="[Text]"/>
      <dgm:spPr/>
      <dgm:t>
        <a:bodyPr/>
        <a:lstStyle/>
        <a:p>
          <a:r>
            <a:rPr lang="en-US" dirty="0"/>
            <a:t>All-School Assemblies</a:t>
          </a:r>
        </a:p>
      </dgm:t>
    </dgm:pt>
    <dgm:pt modelId="{EDC914D5-FC8E-4C9F-B6F4-B88EDF977117}" type="parTrans" cxnId="{7C802E8D-933B-41A8-BCE0-61BE606423AD}">
      <dgm:prSet/>
      <dgm:spPr/>
      <dgm:t>
        <a:bodyPr/>
        <a:lstStyle/>
        <a:p>
          <a:endParaRPr lang="en-US"/>
        </a:p>
      </dgm:t>
    </dgm:pt>
    <dgm:pt modelId="{BFFC85B7-D0EA-4AB1-9549-23491F0E1572}" type="sibTrans" cxnId="{7C802E8D-933B-41A8-BCE0-61BE606423AD}">
      <dgm:prSet/>
      <dgm:spPr/>
      <dgm:t>
        <a:bodyPr/>
        <a:lstStyle/>
        <a:p>
          <a:endParaRPr lang="en-US"/>
        </a:p>
      </dgm:t>
    </dgm:pt>
    <dgm:pt modelId="{4021A4CB-A016-4309-8003-441B4765E50D}" type="pres">
      <dgm:prSet presAssocID="{CF9D0527-0BA1-4294-9D0E-5E87E70E9558}" presName="vert0" presStyleCnt="0">
        <dgm:presLayoutVars>
          <dgm:dir/>
          <dgm:animOne val="branch"/>
          <dgm:animLvl val="lvl"/>
        </dgm:presLayoutVars>
      </dgm:prSet>
      <dgm:spPr/>
    </dgm:pt>
    <dgm:pt modelId="{87B7C387-3A56-4349-9EE0-D15265E7957D}" type="pres">
      <dgm:prSet presAssocID="{CC21F494-BAA2-47FE-B6A1-19AB0C0C95ED}" presName="thickLine" presStyleLbl="alignNode1" presStyleIdx="0" presStyleCnt="1"/>
      <dgm:spPr/>
    </dgm:pt>
    <dgm:pt modelId="{99634468-7D2F-4032-97A6-1EC37ECEEF49}" type="pres">
      <dgm:prSet presAssocID="{CC21F494-BAA2-47FE-B6A1-19AB0C0C95ED}" presName="horz1" presStyleCnt="0"/>
      <dgm:spPr/>
    </dgm:pt>
    <dgm:pt modelId="{0FD6BB48-29D0-498E-BAB0-9759B4FDBA26}" type="pres">
      <dgm:prSet presAssocID="{CC21F494-BAA2-47FE-B6A1-19AB0C0C95ED}" presName="tx1" presStyleLbl="revTx" presStyleIdx="0" presStyleCnt="5"/>
      <dgm:spPr/>
    </dgm:pt>
    <dgm:pt modelId="{07E10C9D-1B5C-45BC-9F8F-081DF2E7CA90}" type="pres">
      <dgm:prSet presAssocID="{CC21F494-BAA2-47FE-B6A1-19AB0C0C95ED}" presName="vert1" presStyleCnt="0"/>
      <dgm:spPr/>
    </dgm:pt>
    <dgm:pt modelId="{4E0C448A-AE7C-48E7-A960-10741B59F58D}" type="pres">
      <dgm:prSet presAssocID="{9695DA26-C5CE-4563-AA4D-1933F040E226}" presName="vertSpace2a" presStyleCnt="0"/>
      <dgm:spPr/>
    </dgm:pt>
    <dgm:pt modelId="{769178F1-27AF-40B9-A139-9FD663391996}" type="pres">
      <dgm:prSet presAssocID="{9695DA26-C5CE-4563-AA4D-1933F040E226}" presName="horz2" presStyleCnt="0"/>
      <dgm:spPr/>
    </dgm:pt>
    <dgm:pt modelId="{8159612F-D178-4D7C-9CEC-352FC1FA73C9}" type="pres">
      <dgm:prSet presAssocID="{9695DA26-C5CE-4563-AA4D-1933F040E226}" presName="horzSpace2" presStyleCnt="0"/>
      <dgm:spPr/>
    </dgm:pt>
    <dgm:pt modelId="{2748B678-8B77-4486-9221-D7AD8CD82137}" type="pres">
      <dgm:prSet presAssocID="{9695DA26-C5CE-4563-AA4D-1933F040E226}" presName="tx2" presStyleLbl="revTx" presStyleIdx="1" presStyleCnt="5"/>
      <dgm:spPr/>
    </dgm:pt>
    <dgm:pt modelId="{DF02CF00-2657-4208-B8EB-9989F59FDCAC}" type="pres">
      <dgm:prSet presAssocID="{9695DA26-C5CE-4563-AA4D-1933F040E226}" presName="vert2" presStyleCnt="0"/>
      <dgm:spPr/>
    </dgm:pt>
    <dgm:pt modelId="{D83488B8-E041-43E6-B3C5-516AEEAC3156}" type="pres">
      <dgm:prSet presAssocID="{9695DA26-C5CE-4563-AA4D-1933F040E226}" presName="thinLine2b" presStyleLbl="callout" presStyleIdx="0" presStyleCnt="4"/>
      <dgm:spPr/>
    </dgm:pt>
    <dgm:pt modelId="{AEA23FA4-2D12-4F4E-A70F-CDD892002169}" type="pres">
      <dgm:prSet presAssocID="{9695DA26-C5CE-4563-AA4D-1933F040E226}" presName="vertSpace2b" presStyleCnt="0"/>
      <dgm:spPr/>
    </dgm:pt>
    <dgm:pt modelId="{0F9AC4F7-9999-4840-A374-C747AB6F6118}" type="pres">
      <dgm:prSet presAssocID="{BC354689-7573-41A5-99A7-FB220FD47960}" presName="horz2" presStyleCnt="0"/>
      <dgm:spPr/>
    </dgm:pt>
    <dgm:pt modelId="{2B1D96D3-567A-4B2C-A2DB-5CFB951B4A60}" type="pres">
      <dgm:prSet presAssocID="{BC354689-7573-41A5-99A7-FB220FD47960}" presName="horzSpace2" presStyleCnt="0"/>
      <dgm:spPr/>
    </dgm:pt>
    <dgm:pt modelId="{9E044F2B-C117-4322-B20F-1D7277F2451D}" type="pres">
      <dgm:prSet presAssocID="{BC354689-7573-41A5-99A7-FB220FD47960}" presName="tx2" presStyleLbl="revTx" presStyleIdx="2" presStyleCnt="5"/>
      <dgm:spPr/>
    </dgm:pt>
    <dgm:pt modelId="{BCAAC597-CED9-46FD-AC59-C25586E29413}" type="pres">
      <dgm:prSet presAssocID="{BC354689-7573-41A5-99A7-FB220FD47960}" presName="vert2" presStyleCnt="0"/>
      <dgm:spPr/>
    </dgm:pt>
    <dgm:pt modelId="{8535C77A-64A4-4CC7-9C1C-8F347A4093DB}" type="pres">
      <dgm:prSet presAssocID="{BC354689-7573-41A5-99A7-FB220FD47960}" presName="thinLine2b" presStyleLbl="callout" presStyleIdx="1" presStyleCnt="4"/>
      <dgm:spPr/>
    </dgm:pt>
    <dgm:pt modelId="{93EA51CD-3290-4AE7-849F-D263694B568F}" type="pres">
      <dgm:prSet presAssocID="{BC354689-7573-41A5-99A7-FB220FD47960}" presName="vertSpace2b" presStyleCnt="0"/>
      <dgm:spPr/>
    </dgm:pt>
    <dgm:pt modelId="{FFA64FD8-11F8-44F2-B23F-3D569771E7B9}" type="pres">
      <dgm:prSet presAssocID="{12966170-2A97-4B94-A4A8-4FBFC521FF80}" presName="horz2" presStyleCnt="0"/>
      <dgm:spPr/>
    </dgm:pt>
    <dgm:pt modelId="{C0B7C45A-2D2A-4DD7-B90F-78AF376A227C}" type="pres">
      <dgm:prSet presAssocID="{12966170-2A97-4B94-A4A8-4FBFC521FF80}" presName="horzSpace2" presStyleCnt="0"/>
      <dgm:spPr/>
    </dgm:pt>
    <dgm:pt modelId="{2135EF6E-EFA6-41B5-979F-9A2D3CB1FD26}" type="pres">
      <dgm:prSet presAssocID="{12966170-2A97-4B94-A4A8-4FBFC521FF80}" presName="tx2" presStyleLbl="revTx" presStyleIdx="3" presStyleCnt="5"/>
      <dgm:spPr/>
    </dgm:pt>
    <dgm:pt modelId="{9B83E98C-DAFF-4783-B1D1-126D1FCE5AE0}" type="pres">
      <dgm:prSet presAssocID="{12966170-2A97-4B94-A4A8-4FBFC521FF80}" presName="vert2" presStyleCnt="0"/>
      <dgm:spPr/>
    </dgm:pt>
    <dgm:pt modelId="{72D330AA-E09D-47B5-83A1-508F4FAC1B59}" type="pres">
      <dgm:prSet presAssocID="{12966170-2A97-4B94-A4A8-4FBFC521FF80}" presName="thinLine2b" presStyleLbl="callout" presStyleIdx="2" presStyleCnt="4"/>
      <dgm:spPr/>
    </dgm:pt>
    <dgm:pt modelId="{3583F8DA-FA96-417F-9E3B-A6483F035B26}" type="pres">
      <dgm:prSet presAssocID="{12966170-2A97-4B94-A4A8-4FBFC521FF80}" presName="vertSpace2b" presStyleCnt="0"/>
      <dgm:spPr/>
    </dgm:pt>
    <dgm:pt modelId="{02E36016-58EE-4BFA-9549-EC3184101A12}" type="pres">
      <dgm:prSet presAssocID="{C6E2C73E-E40C-447D-8663-EAB5B9C40124}" presName="horz2" presStyleCnt="0"/>
      <dgm:spPr/>
    </dgm:pt>
    <dgm:pt modelId="{FFA4A2C4-9B11-4978-A6F6-A6BA5CAF71B0}" type="pres">
      <dgm:prSet presAssocID="{C6E2C73E-E40C-447D-8663-EAB5B9C40124}" presName="horzSpace2" presStyleCnt="0"/>
      <dgm:spPr/>
    </dgm:pt>
    <dgm:pt modelId="{99B4E6DD-6B66-4412-89C6-9350E2D1D32C}" type="pres">
      <dgm:prSet presAssocID="{C6E2C73E-E40C-447D-8663-EAB5B9C40124}" presName="tx2" presStyleLbl="revTx" presStyleIdx="4" presStyleCnt="5"/>
      <dgm:spPr/>
    </dgm:pt>
    <dgm:pt modelId="{8D0BDB98-1B5C-4A58-8B76-A4D5D5818353}" type="pres">
      <dgm:prSet presAssocID="{C6E2C73E-E40C-447D-8663-EAB5B9C40124}" presName="vert2" presStyleCnt="0"/>
      <dgm:spPr/>
    </dgm:pt>
    <dgm:pt modelId="{5EC03BC5-6AB9-4BE4-9799-7F22ACDA7EBD}" type="pres">
      <dgm:prSet presAssocID="{C6E2C73E-E40C-447D-8663-EAB5B9C40124}" presName="thinLine2b" presStyleLbl="callout" presStyleIdx="3" presStyleCnt="4"/>
      <dgm:spPr/>
    </dgm:pt>
    <dgm:pt modelId="{1D095530-0598-458C-96ED-DA1E9CC7EB42}" type="pres">
      <dgm:prSet presAssocID="{C6E2C73E-E40C-447D-8663-EAB5B9C40124}" presName="vertSpace2b" presStyleCnt="0"/>
      <dgm:spPr/>
    </dgm:pt>
  </dgm:ptLst>
  <dgm:cxnLst>
    <dgm:cxn modelId="{9A6F8306-535B-48F8-B6DE-774CE0A263BC}" type="presOf" srcId="{12966170-2A97-4B94-A4A8-4FBFC521FF80}" destId="{2135EF6E-EFA6-41B5-979F-9A2D3CB1FD26}" srcOrd="0" destOrd="0" presId="urn:microsoft.com/office/officeart/2008/layout/LinedList"/>
    <dgm:cxn modelId="{B9A0A92A-6332-41A1-958E-AF86BA2A641C}" srcId="{CF9D0527-0BA1-4294-9D0E-5E87E70E9558}" destId="{CC21F494-BAA2-47FE-B6A1-19AB0C0C95ED}" srcOrd="0" destOrd="0" parTransId="{C0166FF6-D35A-4AD5-935A-F5E6D4E80BEF}" sibTransId="{28D9E21F-8714-45DE-B8A4-DF9BAA0CE5F6}"/>
    <dgm:cxn modelId="{9A1F7A3A-4E51-437F-BF7F-179C7C940B99}" srcId="{CC21F494-BAA2-47FE-B6A1-19AB0C0C95ED}" destId="{9695DA26-C5CE-4563-AA4D-1933F040E226}" srcOrd="0" destOrd="0" parTransId="{FABE37EB-A981-4F3D-98EF-DBF3933E5E49}" sibTransId="{5B3DBAC2-87C4-4A2F-8841-E177241B909E}"/>
    <dgm:cxn modelId="{8B63603B-F12D-4664-8E61-20141215B6FF}" type="presOf" srcId="{CC21F494-BAA2-47FE-B6A1-19AB0C0C95ED}" destId="{0FD6BB48-29D0-498E-BAB0-9759B4FDBA26}" srcOrd="0" destOrd="0" presId="urn:microsoft.com/office/officeart/2008/layout/LinedList"/>
    <dgm:cxn modelId="{D55D0F61-7E12-4645-8DF1-9B29A1EAA879}" type="presOf" srcId="{9695DA26-C5CE-4563-AA4D-1933F040E226}" destId="{2748B678-8B77-4486-9221-D7AD8CD82137}" srcOrd="0" destOrd="0" presId="urn:microsoft.com/office/officeart/2008/layout/LinedList"/>
    <dgm:cxn modelId="{8E431D6E-A647-4F19-BEC2-FCED9BA8D043}" type="presOf" srcId="{BC354689-7573-41A5-99A7-FB220FD47960}" destId="{9E044F2B-C117-4322-B20F-1D7277F2451D}" srcOrd="0" destOrd="0" presId="urn:microsoft.com/office/officeart/2008/layout/LinedList"/>
    <dgm:cxn modelId="{6BF77972-60CB-4A1A-A027-B30AB9D5C9BD}" srcId="{CC21F494-BAA2-47FE-B6A1-19AB0C0C95ED}" destId="{12966170-2A97-4B94-A4A8-4FBFC521FF80}" srcOrd="2" destOrd="0" parTransId="{C7A5748F-D124-47B1-91B4-510BC09651AE}" sibTransId="{296ED114-D69C-48FA-A452-A8BFB2FCDEC2}"/>
    <dgm:cxn modelId="{7C802E8D-933B-41A8-BCE0-61BE606423AD}" srcId="{CC21F494-BAA2-47FE-B6A1-19AB0C0C95ED}" destId="{C6E2C73E-E40C-447D-8663-EAB5B9C40124}" srcOrd="3" destOrd="0" parTransId="{EDC914D5-FC8E-4C9F-B6F4-B88EDF977117}" sibTransId="{BFFC85B7-D0EA-4AB1-9549-23491F0E1572}"/>
    <dgm:cxn modelId="{61F6D0B1-DF69-4F7D-8767-7539A800AAA1}" srcId="{CC21F494-BAA2-47FE-B6A1-19AB0C0C95ED}" destId="{BC354689-7573-41A5-99A7-FB220FD47960}" srcOrd="1" destOrd="0" parTransId="{DC74516C-AF05-49B6-ACB8-D5EBB2DA2FC3}" sibTransId="{A31DBC45-B7DF-4375-A782-EE39AB23EC79}"/>
    <dgm:cxn modelId="{5465E1B3-ADD6-43DD-A61B-79058F09657E}" type="presOf" srcId="{C6E2C73E-E40C-447D-8663-EAB5B9C40124}" destId="{99B4E6DD-6B66-4412-89C6-9350E2D1D32C}" srcOrd="0" destOrd="0" presId="urn:microsoft.com/office/officeart/2008/layout/LinedList"/>
    <dgm:cxn modelId="{694C24C9-293F-44AC-8D46-C0C63198B23F}" type="presOf" srcId="{CF9D0527-0BA1-4294-9D0E-5E87E70E9558}" destId="{4021A4CB-A016-4309-8003-441B4765E50D}" srcOrd="0" destOrd="0" presId="urn:microsoft.com/office/officeart/2008/layout/LinedList"/>
    <dgm:cxn modelId="{6E554199-CF4F-4A56-AA4E-BD37105C5ECF}" type="presParOf" srcId="{4021A4CB-A016-4309-8003-441B4765E50D}" destId="{87B7C387-3A56-4349-9EE0-D15265E7957D}" srcOrd="0" destOrd="0" presId="urn:microsoft.com/office/officeart/2008/layout/LinedList"/>
    <dgm:cxn modelId="{A73F0C02-1F3C-4AB3-913F-91C809EF5D5A}" type="presParOf" srcId="{4021A4CB-A016-4309-8003-441B4765E50D}" destId="{99634468-7D2F-4032-97A6-1EC37ECEEF49}" srcOrd="1" destOrd="0" presId="urn:microsoft.com/office/officeart/2008/layout/LinedList"/>
    <dgm:cxn modelId="{5F416445-C114-474B-A6F3-6C42262474EA}" type="presParOf" srcId="{99634468-7D2F-4032-97A6-1EC37ECEEF49}" destId="{0FD6BB48-29D0-498E-BAB0-9759B4FDBA26}" srcOrd="0" destOrd="0" presId="urn:microsoft.com/office/officeart/2008/layout/LinedList"/>
    <dgm:cxn modelId="{ADD9BC4B-2249-48EE-B236-4638E4FE12C2}" type="presParOf" srcId="{99634468-7D2F-4032-97A6-1EC37ECEEF49}" destId="{07E10C9D-1B5C-45BC-9F8F-081DF2E7CA90}" srcOrd="1" destOrd="0" presId="urn:microsoft.com/office/officeart/2008/layout/LinedList"/>
    <dgm:cxn modelId="{4BDF43D2-51B2-48A1-A9F8-496400FA10B3}" type="presParOf" srcId="{07E10C9D-1B5C-45BC-9F8F-081DF2E7CA90}" destId="{4E0C448A-AE7C-48E7-A960-10741B59F58D}" srcOrd="0" destOrd="0" presId="urn:microsoft.com/office/officeart/2008/layout/LinedList"/>
    <dgm:cxn modelId="{B094FFEF-D95D-4F93-97C4-12C242DC118D}" type="presParOf" srcId="{07E10C9D-1B5C-45BC-9F8F-081DF2E7CA90}" destId="{769178F1-27AF-40B9-A139-9FD663391996}" srcOrd="1" destOrd="0" presId="urn:microsoft.com/office/officeart/2008/layout/LinedList"/>
    <dgm:cxn modelId="{5A41E5A7-A2DA-4FAC-8DF1-9CF31204DB9E}" type="presParOf" srcId="{769178F1-27AF-40B9-A139-9FD663391996}" destId="{8159612F-D178-4D7C-9CEC-352FC1FA73C9}" srcOrd="0" destOrd="0" presId="urn:microsoft.com/office/officeart/2008/layout/LinedList"/>
    <dgm:cxn modelId="{7D4FBD57-E5EA-4BCB-8AA4-972443AC0767}" type="presParOf" srcId="{769178F1-27AF-40B9-A139-9FD663391996}" destId="{2748B678-8B77-4486-9221-D7AD8CD82137}" srcOrd="1" destOrd="0" presId="urn:microsoft.com/office/officeart/2008/layout/LinedList"/>
    <dgm:cxn modelId="{53B8179F-0039-47D5-9EB5-BE801322B9A9}" type="presParOf" srcId="{769178F1-27AF-40B9-A139-9FD663391996}" destId="{DF02CF00-2657-4208-B8EB-9989F59FDCAC}" srcOrd="2" destOrd="0" presId="urn:microsoft.com/office/officeart/2008/layout/LinedList"/>
    <dgm:cxn modelId="{9DE82A0A-68D9-438F-AC4A-4D4524563549}" type="presParOf" srcId="{07E10C9D-1B5C-45BC-9F8F-081DF2E7CA90}" destId="{D83488B8-E041-43E6-B3C5-516AEEAC3156}" srcOrd="2" destOrd="0" presId="urn:microsoft.com/office/officeart/2008/layout/LinedList"/>
    <dgm:cxn modelId="{15619179-AC78-406B-B4FD-ABE98293BF12}" type="presParOf" srcId="{07E10C9D-1B5C-45BC-9F8F-081DF2E7CA90}" destId="{AEA23FA4-2D12-4F4E-A70F-CDD892002169}" srcOrd="3" destOrd="0" presId="urn:microsoft.com/office/officeart/2008/layout/LinedList"/>
    <dgm:cxn modelId="{588BB37B-CAB4-4920-B4FF-EF4A797EA3BF}" type="presParOf" srcId="{07E10C9D-1B5C-45BC-9F8F-081DF2E7CA90}" destId="{0F9AC4F7-9999-4840-A374-C747AB6F6118}" srcOrd="4" destOrd="0" presId="urn:microsoft.com/office/officeart/2008/layout/LinedList"/>
    <dgm:cxn modelId="{0E3B89CB-1F8E-4920-80C7-9E2F005B1888}" type="presParOf" srcId="{0F9AC4F7-9999-4840-A374-C747AB6F6118}" destId="{2B1D96D3-567A-4B2C-A2DB-5CFB951B4A60}" srcOrd="0" destOrd="0" presId="urn:microsoft.com/office/officeart/2008/layout/LinedList"/>
    <dgm:cxn modelId="{62C4CBED-1964-4CDF-A545-B2D1300A64FA}" type="presParOf" srcId="{0F9AC4F7-9999-4840-A374-C747AB6F6118}" destId="{9E044F2B-C117-4322-B20F-1D7277F2451D}" srcOrd="1" destOrd="0" presId="urn:microsoft.com/office/officeart/2008/layout/LinedList"/>
    <dgm:cxn modelId="{EA3A19F0-D94E-4A00-A542-1B340EDC215E}" type="presParOf" srcId="{0F9AC4F7-9999-4840-A374-C747AB6F6118}" destId="{BCAAC597-CED9-46FD-AC59-C25586E29413}" srcOrd="2" destOrd="0" presId="urn:microsoft.com/office/officeart/2008/layout/LinedList"/>
    <dgm:cxn modelId="{2D25D2E9-3176-4182-B642-A7ACDDA666FD}" type="presParOf" srcId="{07E10C9D-1B5C-45BC-9F8F-081DF2E7CA90}" destId="{8535C77A-64A4-4CC7-9C1C-8F347A4093DB}" srcOrd="5" destOrd="0" presId="urn:microsoft.com/office/officeart/2008/layout/LinedList"/>
    <dgm:cxn modelId="{9B87018E-B6EC-4E5D-B820-BEC4E342E3D7}" type="presParOf" srcId="{07E10C9D-1B5C-45BC-9F8F-081DF2E7CA90}" destId="{93EA51CD-3290-4AE7-849F-D263694B568F}" srcOrd="6" destOrd="0" presId="urn:microsoft.com/office/officeart/2008/layout/LinedList"/>
    <dgm:cxn modelId="{7E81E715-EBD6-4E2F-A79F-652BF933C1C7}" type="presParOf" srcId="{07E10C9D-1B5C-45BC-9F8F-081DF2E7CA90}" destId="{FFA64FD8-11F8-44F2-B23F-3D569771E7B9}" srcOrd="7" destOrd="0" presId="urn:microsoft.com/office/officeart/2008/layout/LinedList"/>
    <dgm:cxn modelId="{DC1A2BAE-9E86-40C5-97AF-78AB1CFBF8A4}" type="presParOf" srcId="{FFA64FD8-11F8-44F2-B23F-3D569771E7B9}" destId="{C0B7C45A-2D2A-4DD7-B90F-78AF376A227C}" srcOrd="0" destOrd="0" presId="urn:microsoft.com/office/officeart/2008/layout/LinedList"/>
    <dgm:cxn modelId="{8ED99EA0-3BD1-414B-BCB0-14160CBEA655}" type="presParOf" srcId="{FFA64FD8-11F8-44F2-B23F-3D569771E7B9}" destId="{2135EF6E-EFA6-41B5-979F-9A2D3CB1FD26}" srcOrd="1" destOrd="0" presId="urn:microsoft.com/office/officeart/2008/layout/LinedList"/>
    <dgm:cxn modelId="{57CBF459-C108-4EF5-95F1-B5B3A50CD6AD}" type="presParOf" srcId="{FFA64FD8-11F8-44F2-B23F-3D569771E7B9}" destId="{9B83E98C-DAFF-4783-B1D1-126D1FCE5AE0}" srcOrd="2" destOrd="0" presId="urn:microsoft.com/office/officeart/2008/layout/LinedList"/>
    <dgm:cxn modelId="{38498C07-EF38-45AC-8FE9-988BD13097F8}" type="presParOf" srcId="{07E10C9D-1B5C-45BC-9F8F-081DF2E7CA90}" destId="{72D330AA-E09D-47B5-83A1-508F4FAC1B59}" srcOrd="8" destOrd="0" presId="urn:microsoft.com/office/officeart/2008/layout/LinedList"/>
    <dgm:cxn modelId="{2460D63C-DF10-458A-B0B9-753EEA1A997E}" type="presParOf" srcId="{07E10C9D-1B5C-45BC-9F8F-081DF2E7CA90}" destId="{3583F8DA-FA96-417F-9E3B-A6483F035B26}" srcOrd="9" destOrd="0" presId="urn:microsoft.com/office/officeart/2008/layout/LinedList"/>
    <dgm:cxn modelId="{6A80CCBF-DC0E-43E0-9113-C71A8B7BAD9B}" type="presParOf" srcId="{07E10C9D-1B5C-45BC-9F8F-081DF2E7CA90}" destId="{02E36016-58EE-4BFA-9549-EC3184101A12}" srcOrd="10" destOrd="0" presId="urn:microsoft.com/office/officeart/2008/layout/LinedList"/>
    <dgm:cxn modelId="{AD1C929D-68B5-4FA9-BA4D-3F697219E11D}" type="presParOf" srcId="{02E36016-58EE-4BFA-9549-EC3184101A12}" destId="{FFA4A2C4-9B11-4978-A6F6-A6BA5CAF71B0}" srcOrd="0" destOrd="0" presId="urn:microsoft.com/office/officeart/2008/layout/LinedList"/>
    <dgm:cxn modelId="{6CFFF0F5-F6C4-40BF-B4A1-092D7E599881}" type="presParOf" srcId="{02E36016-58EE-4BFA-9549-EC3184101A12}" destId="{99B4E6DD-6B66-4412-89C6-9350E2D1D32C}" srcOrd="1" destOrd="0" presId="urn:microsoft.com/office/officeart/2008/layout/LinedList"/>
    <dgm:cxn modelId="{6E3B3955-9718-42D7-876A-1B80C5B31871}" type="presParOf" srcId="{02E36016-58EE-4BFA-9549-EC3184101A12}" destId="{8D0BDB98-1B5C-4A58-8B76-A4D5D5818353}" srcOrd="2" destOrd="0" presId="urn:microsoft.com/office/officeart/2008/layout/LinedList"/>
    <dgm:cxn modelId="{F0F2F344-BB63-4D5C-9911-DF72E28BF647}" type="presParOf" srcId="{07E10C9D-1B5C-45BC-9F8F-081DF2E7CA90}" destId="{5EC03BC5-6AB9-4BE4-9799-7F22ACDA7EBD}" srcOrd="11" destOrd="0" presId="urn:microsoft.com/office/officeart/2008/layout/LinedList"/>
    <dgm:cxn modelId="{27735F8C-57D0-4953-BF8A-A1030B37C482}" type="presParOf" srcId="{07E10C9D-1B5C-45BC-9F8F-081DF2E7CA90}" destId="{1D095530-0598-458C-96ED-DA1E9CC7EB4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D2CB9-94B3-4BB4-AD6E-339F612D3E51}">
      <dsp:nvSpPr>
        <dsp:cNvPr id="0" name=""/>
        <dsp:cNvSpPr/>
      </dsp:nvSpPr>
      <dsp:spPr>
        <a:xfrm>
          <a:off x="0" y="0"/>
          <a:ext cx="85324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50350-E17F-4CB6-83BA-1D4FE4D0BB7B}">
      <dsp:nvSpPr>
        <dsp:cNvPr id="0" name=""/>
        <dsp:cNvSpPr/>
      </dsp:nvSpPr>
      <dsp:spPr>
        <a:xfrm>
          <a:off x="0" y="0"/>
          <a:ext cx="1706496" cy="288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dirty="0" err="1"/>
            <a:t>Labeled</a:t>
          </a:r>
          <a:r>
            <a:rPr lang="de-DE" sz="3200" kern="1200" dirty="0"/>
            <a:t> Data</a:t>
          </a:r>
          <a:endParaRPr lang="en-US" sz="3200" kern="1200" dirty="0"/>
        </a:p>
      </dsp:txBody>
      <dsp:txXfrm>
        <a:off x="0" y="0"/>
        <a:ext cx="1706496" cy="2880320"/>
      </dsp:txXfrm>
    </dsp:sp>
    <dsp:sp modelId="{A4F65490-42AA-4A0A-9E92-496007A45D48}">
      <dsp:nvSpPr>
        <dsp:cNvPr id="0" name=""/>
        <dsp:cNvSpPr/>
      </dsp:nvSpPr>
      <dsp:spPr>
        <a:xfrm>
          <a:off x="1834483" y="22678"/>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2678"/>
        <a:ext cx="6697996" cy="453566"/>
      </dsp:txXfrm>
    </dsp:sp>
    <dsp:sp modelId="{331AF827-2640-4C4D-8C16-D894D1592BD5}">
      <dsp:nvSpPr>
        <dsp:cNvPr id="0" name=""/>
        <dsp:cNvSpPr/>
      </dsp:nvSpPr>
      <dsp:spPr>
        <a:xfrm>
          <a:off x="1706495" y="476244"/>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BED8F-2E92-459B-946F-F8F67E0A26E2}">
      <dsp:nvSpPr>
        <dsp:cNvPr id="0" name=""/>
        <dsp:cNvSpPr/>
      </dsp:nvSpPr>
      <dsp:spPr>
        <a:xfrm>
          <a:off x="1834483" y="498922"/>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Diet is often part of the problem.	1</a:t>
          </a:r>
        </a:p>
      </dsp:txBody>
      <dsp:txXfrm>
        <a:off x="1834483" y="498922"/>
        <a:ext cx="6697996" cy="453566"/>
      </dsp:txXfrm>
    </dsp:sp>
    <dsp:sp modelId="{762D0634-D434-49B3-BAED-915EDC4C2644}">
      <dsp:nvSpPr>
        <dsp:cNvPr id="0" name=""/>
        <dsp:cNvSpPr/>
      </dsp:nvSpPr>
      <dsp:spPr>
        <a:xfrm>
          <a:off x="1706495" y="952488"/>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0CF65-F27D-47F8-9D70-A9026C57CB17}">
      <dsp:nvSpPr>
        <dsp:cNvPr id="0" name=""/>
        <dsp:cNvSpPr/>
      </dsp:nvSpPr>
      <dsp:spPr>
        <a:xfrm>
          <a:off x="1834483" y="975166"/>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Get up early in the morning.	0</a:t>
          </a:r>
        </a:p>
      </dsp:txBody>
      <dsp:txXfrm>
        <a:off x="1834483" y="975166"/>
        <a:ext cx="6697996" cy="453566"/>
      </dsp:txXfrm>
    </dsp:sp>
    <dsp:sp modelId="{35117E89-C6FB-4B9D-95E5-3A137FE92F12}">
      <dsp:nvSpPr>
        <dsp:cNvPr id="0" name=""/>
        <dsp:cNvSpPr/>
      </dsp:nvSpPr>
      <dsp:spPr>
        <a:xfrm>
          <a:off x="1706495" y="1428732"/>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DFEC6A-F643-4B07-8618-867DBF955F82}">
      <dsp:nvSpPr>
        <dsp:cNvPr id="0" name=""/>
        <dsp:cNvSpPr/>
      </dsp:nvSpPr>
      <dsp:spPr>
        <a:xfrm>
          <a:off x="1834483" y="1451411"/>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They now have 300 Associate Offices in 25 countries.	0</a:t>
          </a:r>
        </a:p>
      </dsp:txBody>
      <dsp:txXfrm>
        <a:off x="1834483" y="1451411"/>
        <a:ext cx="6697996" cy="453566"/>
      </dsp:txXfrm>
    </dsp:sp>
    <dsp:sp modelId="{8D511EE9-FA71-42A9-A436-A0E2C519561B}">
      <dsp:nvSpPr>
        <dsp:cNvPr id="0" name=""/>
        <dsp:cNvSpPr/>
      </dsp:nvSpPr>
      <dsp:spPr>
        <a:xfrm>
          <a:off x="1706495" y="1904977"/>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40FA49-3CA3-4E6F-8033-33616EC3A9A1}">
      <dsp:nvSpPr>
        <dsp:cNvPr id="0" name=""/>
        <dsp:cNvSpPr/>
      </dsp:nvSpPr>
      <dsp:spPr>
        <a:xfrm>
          <a:off x="1834483" y="1927655"/>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ATTEND takes about 30-60 days to become effective.	1</a:t>
          </a:r>
        </a:p>
      </dsp:txBody>
      <dsp:txXfrm>
        <a:off x="1834483" y="1927655"/>
        <a:ext cx="6697996" cy="453566"/>
      </dsp:txXfrm>
    </dsp:sp>
    <dsp:sp modelId="{A6EC8294-EFEB-46C2-BCBE-CB874329B1AE}">
      <dsp:nvSpPr>
        <dsp:cNvPr id="0" name=""/>
        <dsp:cNvSpPr/>
      </dsp:nvSpPr>
      <dsp:spPr>
        <a:xfrm>
          <a:off x="1706495" y="2381221"/>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07A22-84B7-47CE-803B-AD1E4127ABD0}">
      <dsp:nvSpPr>
        <dsp:cNvPr id="0" name=""/>
        <dsp:cNvSpPr/>
      </dsp:nvSpPr>
      <dsp:spPr>
        <a:xfrm>
          <a:off x="1834483" y="2403899"/>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403899"/>
        <a:ext cx="6697996" cy="453566"/>
      </dsp:txXfrm>
    </dsp:sp>
    <dsp:sp modelId="{BFD7009F-F443-4701-9309-609876BEF854}">
      <dsp:nvSpPr>
        <dsp:cNvPr id="0" name=""/>
        <dsp:cNvSpPr/>
      </dsp:nvSpPr>
      <dsp:spPr>
        <a:xfrm>
          <a:off x="1706495" y="2857465"/>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7C387-3A56-4349-9EE0-D15265E7957D}">
      <dsp:nvSpPr>
        <dsp:cNvPr id="0" name=""/>
        <dsp:cNvSpPr/>
      </dsp:nvSpPr>
      <dsp:spPr>
        <a:xfrm>
          <a:off x="0" y="0"/>
          <a:ext cx="842285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6BB48-29D0-498E-BAB0-9759B4FDBA26}">
      <dsp:nvSpPr>
        <dsp:cNvPr id="0" name=""/>
        <dsp:cNvSpPr/>
      </dsp:nvSpPr>
      <dsp:spPr>
        <a:xfrm>
          <a:off x="0" y="0"/>
          <a:ext cx="1684570" cy="2016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de-DE" sz="2900" kern="1200" dirty="0"/>
            <a:t>Negative </a:t>
          </a:r>
          <a:r>
            <a:rPr lang="de-DE" sz="2900" kern="1200" dirty="0" err="1"/>
            <a:t>Example</a:t>
          </a:r>
          <a:endParaRPr lang="en-US" sz="2900" kern="1200" dirty="0"/>
        </a:p>
      </dsp:txBody>
      <dsp:txXfrm>
        <a:off x="0" y="0"/>
        <a:ext cx="1684570" cy="2016224"/>
      </dsp:txXfrm>
    </dsp:sp>
    <dsp:sp modelId="{2748B678-8B77-4486-9221-D7AD8CD82137}">
      <dsp:nvSpPr>
        <dsp:cNvPr id="0" name=""/>
        <dsp:cNvSpPr/>
      </dsp:nvSpPr>
      <dsp:spPr>
        <a:xfrm>
          <a:off x="1810913" y="23701"/>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 don't know.</a:t>
          </a:r>
        </a:p>
      </dsp:txBody>
      <dsp:txXfrm>
        <a:off x="1810913" y="23701"/>
        <a:ext cx="6611939" cy="474029"/>
      </dsp:txXfrm>
    </dsp:sp>
    <dsp:sp modelId="{D83488B8-E041-43E6-B3C5-516AEEAC3156}">
      <dsp:nvSpPr>
        <dsp:cNvPr id="0" name=""/>
        <dsp:cNvSpPr/>
      </dsp:nvSpPr>
      <dsp:spPr>
        <a:xfrm>
          <a:off x="1684570" y="497730"/>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044F2B-C117-4322-B20F-1D7277F2451D}">
      <dsp:nvSpPr>
        <dsp:cNvPr id="0" name=""/>
        <dsp:cNvSpPr/>
      </dsp:nvSpPr>
      <dsp:spPr>
        <a:xfrm>
          <a:off x="1810913" y="52143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 History II</a:t>
          </a:r>
        </a:p>
      </dsp:txBody>
      <dsp:txXfrm>
        <a:off x="1810913" y="521432"/>
        <a:ext cx="6611939" cy="474029"/>
      </dsp:txXfrm>
    </dsp:sp>
    <dsp:sp modelId="{8535C77A-64A4-4CC7-9C1C-8F347A4093DB}">
      <dsp:nvSpPr>
        <dsp:cNvPr id="0" name=""/>
        <dsp:cNvSpPr/>
      </dsp:nvSpPr>
      <dsp:spPr>
        <a:xfrm>
          <a:off x="1684570" y="995461"/>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5EF6E-EFA6-41B5-979F-9A2D3CB1FD26}">
      <dsp:nvSpPr>
        <dsp:cNvPr id="0" name=""/>
        <dsp:cNvSpPr/>
      </dsp:nvSpPr>
      <dsp:spPr>
        <a:xfrm>
          <a:off x="1810913" y="101916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Attendance and </a:t>
          </a:r>
          <a:r>
            <a:rPr lang="en-US" sz="2200" kern="1200" dirty="0" err="1"/>
            <a:t>tardies</a:t>
          </a:r>
          <a:r>
            <a:rPr lang="en-US" sz="2200" kern="1200" dirty="0"/>
            <a:t>!</a:t>
          </a:r>
        </a:p>
      </dsp:txBody>
      <dsp:txXfrm>
        <a:off x="1810913" y="1019162"/>
        <a:ext cx="6611939" cy="474029"/>
      </dsp:txXfrm>
    </dsp:sp>
    <dsp:sp modelId="{72D330AA-E09D-47B5-83A1-508F4FAC1B59}">
      <dsp:nvSpPr>
        <dsp:cNvPr id="0" name=""/>
        <dsp:cNvSpPr/>
      </dsp:nvSpPr>
      <dsp:spPr>
        <a:xfrm>
          <a:off x="1684570" y="149319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4E6DD-6B66-4412-89C6-9350E2D1D32C}">
      <dsp:nvSpPr>
        <dsp:cNvPr id="0" name=""/>
        <dsp:cNvSpPr/>
      </dsp:nvSpPr>
      <dsp:spPr>
        <a:xfrm>
          <a:off x="1810913" y="1516893"/>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All-School Assemblies</a:t>
          </a:r>
        </a:p>
      </dsp:txBody>
      <dsp:txXfrm>
        <a:off x="1810913" y="1516893"/>
        <a:ext cx="6611939" cy="474029"/>
      </dsp:txXfrm>
    </dsp:sp>
    <dsp:sp modelId="{5EC03BC5-6AB9-4BE4-9799-7F22ACDA7EBD}">
      <dsp:nvSpPr>
        <dsp:cNvPr id="0" name=""/>
        <dsp:cNvSpPr/>
      </dsp:nvSpPr>
      <dsp:spPr>
        <a:xfrm>
          <a:off x="1684570" y="199092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7335" y="433550"/>
            <a:ext cx="5597739" cy="437103"/>
          </a:xfrm>
          <a:prstGeom prst="rect">
            <a:avLst/>
          </a:prstGeom>
          <a:noFill/>
          <a:ln w="9525">
            <a:noFill/>
            <a:miter lim="800000"/>
            <a:headEnd/>
            <a:tailEnd/>
          </a:ln>
          <a:effectLst/>
        </p:spPr>
        <p:txBody>
          <a:bodyPr vert="horz" wrap="square" lIns="117018" tIns="0" rIns="0" bIns="0" numCol="1" anchor="ctr" anchorCtr="0" compatLnSpc="1">
            <a:prstTxWarp prst="textNoShape">
              <a:avLst/>
            </a:prstTxWarp>
          </a:bodyPr>
          <a:lstStyle>
            <a:lvl1pPr>
              <a:lnSpc>
                <a:spcPts val="1409"/>
              </a:lnSpc>
              <a:defRPr sz="11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7335" y="9589620"/>
            <a:ext cx="1378057" cy="29140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100" b="1">
                <a:latin typeface="Stafford" pitchFamily="2" charset="0"/>
              </a:defRPr>
            </a:lvl1pPr>
          </a:lstStyle>
          <a:p>
            <a:fld id="{A32DC80D-291A-4ABB-A78B-0417274A267C}" type="datetime4">
              <a:rPr lang="de-DE"/>
              <a:pPr/>
              <a:t>12. Juli 2018</a:t>
            </a:fld>
            <a:endParaRPr lang="de-DE"/>
          </a:p>
        </p:txBody>
      </p:sp>
      <p:sp>
        <p:nvSpPr>
          <p:cNvPr id="50180" name="Rectangle 4"/>
          <p:cNvSpPr>
            <a:spLocks noGrp="1" noChangeArrowheads="1"/>
          </p:cNvSpPr>
          <p:nvPr>
            <p:ph type="ftr" sz="quarter" idx="2"/>
          </p:nvPr>
        </p:nvSpPr>
        <p:spPr bwMode="auto">
          <a:xfrm>
            <a:off x="1575392" y="9589620"/>
            <a:ext cx="4624219" cy="29140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1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6214412" y="9589620"/>
            <a:ext cx="693962" cy="29140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100" b="1">
                <a:latin typeface="Stafford" pitchFamily="2" charset="0"/>
              </a:defRPr>
            </a:lvl1pPr>
          </a:lstStyle>
          <a:p>
            <a:r>
              <a:rPr lang="de-DE"/>
              <a:t>|  </a:t>
            </a:r>
            <a:fld id="{C7CC2173-B0D1-45F1-9D54-E33B7353DA19}" type="slidenum">
              <a:rPr lang="de-DE"/>
              <a:pPr/>
              <a:t>‹Nr.›</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946364" y="403344"/>
            <a:ext cx="962009" cy="467309"/>
          </a:xfrm>
          <a:prstGeom prst="rect">
            <a:avLst/>
          </a:prstGeom>
          <a:noFill/>
        </p:spPr>
      </p:pic>
      <p:sp>
        <p:nvSpPr>
          <p:cNvPr id="50183" name="Rectangle 7"/>
          <p:cNvSpPr>
            <a:spLocks noChangeArrowheads="1"/>
          </p:cNvSpPr>
          <p:nvPr/>
        </p:nvSpPr>
        <p:spPr bwMode="auto">
          <a:xfrm>
            <a:off x="197335" y="200784"/>
            <a:ext cx="6711038" cy="161692"/>
          </a:xfrm>
          <a:prstGeom prst="rect">
            <a:avLst/>
          </a:prstGeom>
          <a:solidFill>
            <a:srgbClr val="B5B5B5"/>
          </a:solidFill>
          <a:ln w="9525">
            <a:noFill/>
            <a:miter lim="800000"/>
            <a:headEnd/>
            <a:tailEnd/>
          </a:ln>
          <a:effectLst/>
        </p:spPr>
        <p:txBody>
          <a:bodyPr wrap="none" lIns="99075" tIns="49538" rIns="99075" bIns="49538" anchor="ctr"/>
          <a:lstStyle/>
          <a:p>
            <a:endParaRPr lang="de-DE"/>
          </a:p>
        </p:txBody>
      </p:sp>
      <p:sp>
        <p:nvSpPr>
          <p:cNvPr id="50184" name="Line 8"/>
          <p:cNvSpPr>
            <a:spLocks noChangeShapeType="1"/>
          </p:cNvSpPr>
          <p:nvPr/>
        </p:nvSpPr>
        <p:spPr bwMode="auto">
          <a:xfrm>
            <a:off x="197335" y="403344"/>
            <a:ext cx="6711038" cy="0"/>
          </a:xfrm>
          <a:prstGeom prst="line">
            <a:avLst/>
          </a:prstGeom>
          <a:noFill/>
          <a:ln w="15240">
            <a:solidFill>
              <a:schemeClr val="tx1"/>
            </a:solidFill>
            <a:round/>
            <a:headEnd/>
            <a:tailEnd/>
          </a:ln>
          <a:effectLst/>
        </p:spPr>
        <p:txBody>
          <a:bodyPr lIns="99075" tIns="49538" rIns="99075" bIns="49538"/>
          <a:lstStyle/>
          <a:p>
            <a:endParaRPr lang="de-DE"/>
          </a:p>
        </p:txBody>
      </p:sp>
      <p:sp>
        <p:nvSpPr>
          <p:cNvPr id="50185" name="Line 9"/>
          <p:cNvSpPr>
            <a:spLocks noChangeShapeType="1"/>
          </p:cNvSpPr>
          <p:nvPr/>
        </p:nvSpPr>
        <p:spPr bwMode="auto">
          <a:xfrm>
            <a:off x="197335" y="9509661"/>
            <a:ext cx="6711038" cy="0"/>
          </a:xfrm>
          <a:prstGeom prst="line">
            <a:avLst/>
          </a:prstGeom>
          <a:noFill/>
          <a:ln w="7620">
            <a:solidFill>
              <a:schemeClr val="tx1"/>
            </a:solidFill>
            <a:round/>
            <a:headEnd/>
            <a:tailEnd/>
          </a:ln>
          <a:effectLst/>
        </p:spPr>
        <p:txBody>
          <a:bodyPr lIns="99075" tIns="49538" rIns="99075" bIns="49538"/>
          <a:lstStyle/>
          <a:p>
            <a:endParaRPr lang="de-DE"/>
          </a:p>
        </p:txBody>
      </p:sp>
      <p:sp>
        <p:nvSpPr>
          <p:cNvPr id="50186" name="Line 10"/>
          <p:cNvSpPr>
            <a:spLocks noChangeShapeType="1"/>
          </p:cNvSpPr>
          <p:nvPr/>
        </p:nvSpPr>
        <p:spPr bwMode="auto">
          <a:xfrm>
            <a:off x="195692" y="870653"/>
            <a:ext cx="6711037" cy="0"/>
          </a:xfrm>
          <a:prstGeom prst="line">
            <a:avLst/>
          </a:prstGeom>
          <a:noFill/>
          <a:ln w="7620">
            <a:solidFill>
              <a:schemeClr val="tx1"/>
            </a:solidFill>
            <a:round/>
            <a:headEnd/>
            <a:tailEnd/>
          </a:ln>
          <a:effectLst/>
        </p:spPr>
        <p:txBody>
          <a:bodyPr lIns="99075" tIns="49538" rIns="99075" bIns="49538"/>
          <a:lstStyle/>
          <a:p>
            <a:endParaRPr lang="de-DE"/>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938143" y="403344"/>
            <a:ext cx="968586" cy="470863"/>
          </a:xfrm>
          <a:prstGeom prst="rect">
            <a:avLst/>
          </a:prstGeom>
          <a:noFill/>
        </p:spPr>
      </p:pic>
      <p:sp>
        <p:nvSpPr>
          <p:cNvPr id="3075" name="Rectangle 3"/>
          <p:cNvSpPr>
            <a:spLocks noGrp="1" noChangeArrowheads="1"/>
          </p:cNvSpPr>
          <p:nvPr>
            <p:ph type="dt" idx="1"/>
          </p:nvPr>
        </p:nvSpPr>
        <p:spPr bwMode="auto">
          <a:xfrm>
            <a:off x="195691" y="9721106"/>
            <a:ext cx="1677348" cy="511731"/>
          </a:xfrm>
          <a:prstGeom prst="rect">
            <a:avLst/>
          </a:prstGeom>
          <a:noFill/>
          <a:ln w="9525">
            <a:noFill/>
            <a:miter lim="800000"/>
            <a:headEnd/>
            <a:tailEnd/>
          </a:ln>
          <a:effectLst/>
        </p:spPr>
        <p:txBody>
          <a:bodyPr vert="horz" wrap="square" lIns="99075" tIns="49538" rIns="99075" bIns="49538" numCol="1" anchor="ctr" anchorCtr="0" compatLnSpc="1">
            <a:prstTxWarp prst="textNoShape">
              <a:avLst/>
            </a:prstTxWarp>
          </a:bodyPr>
          <a:lstStyle>
            <a:lvl1pPr>
              <a:lnSpc>
                <a:spcPts val="1409"/>
              </a:lnSpc>
              <a:defRPr sz="1100">
                <a:latin typeface="Stafford" pitchFamily="2" charset="0"/>
              </a:defRPr>
            </a:lvl1pPr>
          </a:lstStyle>
          <a:p>
            <a:fld id="{065B079B-E513-489A-8A1B-D7C78493EA86}" type="datetime4">
              <a:rPr lang="de-DE"/>
              <a:pPr/>
              <a:t>12. Juli 2018</a:t>
            </a:fld>
            <a:endParaRPr lang="de-DE"/>
          </a:p>
        </p:txBody>
      </p:sp>
      <p:sp>
        <p:nvSpPr>
          <p:cNvPr id="3076" name="Rectangle 4"/>
          <p:cNvSpPr>
            <a:spLocks noGrp="1" noRot="1" noChangeAspect="1" noChangeArrowheads="1" noTextEdit="1"/>
          </p:cNvSpPr>
          <p:nvPr>
            <p:ph type="sldImg" idx="2"/>
          </p:nvPr>
        </p:nvSpPr>
        <p:spPr bwMode="auto">
          <a:xfrm>
            <a:off x="1250950" y="1033463"/>
            <a:ext cx="4583113" cy="343852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7335" y="4795699"/>
            <a:ext cx="6709393" cy="479392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73040" y="9721106"/>
            <a:ext cx="4252571" cy="511731"/>
          </a:xfrm>
          <a:prstGeom prst="rect">
            <a:avLst/>
          </a:prstGeom>
          <a:noFill/>
          <a:ln w="9525">
            <a:noFill/>
            <a:miter lim="800000"/>
            <a:headEnd/>
            <a:tailEnd/>
          </a:ln>
          <a:effectLst/>
        </p:spPr>
        <p:txBody>
          <a:bodyPr vert="horz" wrap="square" lIns="99075" tIns="49538" rIns="99075" bIns="49538" numCol="1" anchor="ctr" anchorCtr="0" compatLnSpc="1">
            <a:prstTxWarp prst="textNoShape">
              <a:avLst/>
            </a:prstTxWarp>
          </a:bodyPr>
          <a:lstStyle>
            <a:lvl1pPr>
              <a:lnSpc>
                <a:spcPts val="1409"/>
              </a:lnSpc>
              <a:defRPr sz="11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6125611" y="9721106"/>
            <a:ext cx="976809" cy="511731"/>
          </a:xfrm>
          <a:prstGeom prst="rect">
            <a:avLst/>
          </a:prstGeom>
          <a:noFill/>
          <a:ln w="9525">
            <a:noFill/>
            <a:miter lim="800000"/>
            <a:headEnd/>
            <a:tailEnd/>
          </a:ln>
          <a:effectLst/>
        </p:spPr>
        <p:txBody>
          <a:bodyPr vert="horz" wrap="square" lIns="99075" tIns="49538" rIns="99075" bIns="49538" numCol="1" anchor="ctr" anchorCtr="0" compatLnSpc="1">
            <a:prstTxWarp prst="textNoShape">
              <a:avLst/>
            </a:prstTxWarp>
          </a:bodyPr>
          <a:lstStyle>
            <a:lvl1pPr algn="r">
              <a:lnSpc>
                <a:spcPts val="1409"/>
              </a:lnSpc>
              <a:defRPr sz="1100">
                <a:latin typeface="Stafford" pitchFamily="2" charset="0"/>
              </a:defRPr>
            </a:lvl1pPr>
          </a:lstStyle>
          <a:p>
            <a:r>
              <a:rPr lang="de-DE"/>
              <a:t>|  </a:t>
            </a:r>
            <a:fld id="{C36AA9A4-5D0B-4134-89A6-D8B9DAA4F25C}" type="slidenum">
              <a:rPr lang="de-DE"/>
              <a:pPr/>
              <a:t>‹Nr.›</a:t>
            </a:fld>
            <a:endParaRPr lang="de-DE"/>
          </a:p>
        </p:txBody>
      </p:sp>
      <p:sp>
        <p:nvSpPr>
          <p:cNvPr id="3080" name="Rectangle 8"/>
          <p:cNvSpPr>
            <a:spLocks noChangeArrowheads="1"/>
          </p:cNvSpPr>
          <p:nvPr/>
        </p:nvSpPr>
        <p:spPr bwMode="auto">
          <a:xfrm>
            <a:off x="197335" y="433550"/>
            <a:ext cx="5597739" cy="440657"/>
          </a:xfrm>
          <a:prstGeom prst="rect">
            <a:avLst/>
          </a:prstGeom>
          <a:noFill/>
          <a:ln w="9525">
            <a:noFill/>
            <a:miter lim="800000"/>
            <a:headEnd/>
            <a:tailEnd/>
          </a:ln>
          <a:effectLst/>
        </p:spPr>
        <p:txBody>
          <a:bodyPr lIns="117018" tIns="0" rIns="0" bIns="0" anchor="ctr"/>
          <a:lstStyle/>
          <a:p>
            <a:pPr>
              <a:lnSpc>
                <a:spcPts val="1409"/>
              </a:lnSpc>
            </a:pPr>
            <a:endParaRPr lang="de-DE" sz="1100" b="1">
              <a:latin typeface="Stafford" pitchFamily="2" charset="0"/>
            </a:endParaRPr>
          </a:p>
        </p:txBody>
      </p:sp>
      <p:sp>
        <p:nvSpPr>
          <p:cNvPr id="3081" name="Rectangle 9"/>
          <p:cNvSpPr>
            <a:spLocks noChangeArrowheads="1"/>
          </p:cNvSpPr>
          <p:nvPr/>
        </p:nvSpPr>
        <p:spPr bwMode="auto">
          <a:xfrm>
            <a:off x="197335" y="200784"/>
            <a:ext cx="6711038" cy="161692"/>
          </a:xfrm>
          <a:prstGeom prst="rect">
            <a:avLst/>
          </a:prstGeom>
          <a:solidFill>
            <a:srgbClr val="B5B5B5"/>
          </a:solidFill>
          <a:ln w="9525">
            <a:noFill/>
            <a:miter lim="800000"/>
            <a:headEnd/>
            <a:tailEnd/>
          </a:ln>
          <a:effectLst/>
        </p:spPr>
        <p:txBody>
          <a:bodyPr wrap="none" lIns="99075" tIns="49538" rIns="99075" bIns="49538" anchor="ctr"/>
          <a:lstStyle/>
          <a:p>
            <a:endParaRPr lang="de-DE"/>
          </a:p>
        </p:txBody>
      </p:sp>
      <p:sp>
        <p:nvSpPr>
          <p:cNvPr id="3082" name="Line 10"/>
          <p:cNvSpPr>
            <a:spLocks noChangeShapeType="1"/>
          </p:cNvSpPr>
          <p:nvPr/>
        </p:nvSpPr>
        <p:spPr bwMode="auto">
          <a:xfrm>
            <a:off x="197335" y="403344"/>
            <a:ext cx="6711038" cy="0"/>
          </a:xfrm>
          <a:prstGeom prst="line">
            <a:avLst/>
          </a:prstGeom>
          <a:noFill/>
          <a:ln w="15240">
            <a:solidFill>
              <a:schemeClr val="tx1"/>
            </a:solidFill>
            <a:round/>
            <a:headEnd/>
            <a:tailEnd/>
          </a:ln>
          <a:effectLst/>
        </p:spPr>
        <p:txBody>
          <a:bodyPr lIns="99075" tIns="49538" rIns="99075" bIns="49538"/>
          <a:lstStyle/>
          <a:p>
            <a:endParaRPr lang="de-DE"/>
          </a:p>
        </p:txBody>
      </p:sp>
      <p:sp>
        <p:nvSpPr>
          <p:cNvPr id="3083" name="Line 11"/>
          <p:cNvSpPr>
            <a:spLocks noChangeShapeType="1"/>
          </p:cNvSpPr>
          <p:nvPr/>
        </p:nvSpPr>
        <p:spPr bwMode="auto">
          <a:xfrm>
            <a:off x="197335" y="874207"/>
            <a:ext cx="6711038" cy="0"/>
          </a:xfrm>
          <a:prstGeom prst="line">
            <a:avLst/>
          </a:prstGeom>
          <a:noFill/>
          <a:ln w="7620">
            <a:solidFill>
              <a:schemeClr val="tx1"/>
            </a:solidFill>
            <a:round/>
            <a:headEnd/>
            <a:tailEnd/>
          </a:ln>
          <a:effectLst/>
        </p:spPr>
        <p:txBody>
          <a:bodyPr lIns="99075" tIns="49538" rIns="99075" bIns="49538"/>
          <a:lstStyle/>
          <a:p>
            <a:endParaRPr lang="de-DE"/>
          </a:p>
        </p:txBody>
      </p:sp>
      <p:sp>
        <p:nvSpPr>
          <p:cNvPr id="3084" name="Line 12"/>
          <p:cNvSpPr>
            <a:spLocks noChangeShapeType="1"/>
          </p:cNvSpPr>
          <p:nvPr/>
        </p:nvSpPr>
        <p:spPr bwMode="auto">
          <a:xfrm>
            <a:off x="197335" y="9721106"/>
            <a:ext cx="6711038" cy="0"/>
          </a:xfrm>
          <a:prstGeom prst="line">
            <a:avLst/>
          </a:prstGeom>
          <a:noFill/>
          <a:ln w="7620">
            <a:solidFill>
              <a:schemeClr val="tx1"/>
            </a:solidFill>
            <a:round/>
            <a:headEnd/>
            <a:tailEnd/>
          </a:ln>
          <a:effectLst/>
        </p:spPr>
        <p:txBody>
          <a:bodyPr lIns="99075" tIns="49538" rIns="99075" bIns="49538"/>
          <a:lstStyle/>
          <a:p>
            <a:endParaRPr lang="de-DE"/>
          </a:p>
        </p:txBody>
      </p:sp>
      <p:sp>
        <p:nvSpPr>
          <p:cNvPr id="3086" name="Line 14"/>
          <p:cNvSpPr>
            <a:spLocks noChangeShapeType="1"/>
          </p:cNvSpPr>
          <p:nvPr/>
        </p:nvSpPr>
        <p:spPr bwMode="auto">
          <a:xfrm>
            <a:off x="195692" y="4593139"/>
            <a:ext cx="6711037" cy="0"/>
          </a:xfrm>
          <a:prstGeom prst="line">
            <a:avLst/>
          </a:prstGeom>
          <a:noFill/>
          <a:ln w="7620">
            <a:solidFill>
              <a:schemeClr val="tx1"/>
            </a:solidFill>
            <a:round/>
            <a:headEnd/>
            <a:tailEnd/>
          </a:ln>
          <a:effectLst/>
        </p:spPr>
        <p:txBody>
          <a:bodyPr lIns="99075" tIns="49538" rIns="99075" bIns="49538"/>
          <a:lstStyle/>
          <a:p>
            <a:endParaRPr lang="de-DE"/>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33</a:t>
            </a:fld>
            <a:endParaRPr lang="de-DE"/>
          </a:p>
        </p:txBody>
      </p:sp>
    </p:spTree>
    <p:extLst>
      <p:ext uri="{BB962C8B-B14F-4D97-AF65-F5344CB8AC3E}">
        <p14:creationId xmlns:p14="http://schemas.microsoft.com/office/powerpoint/2010/main" val="71190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11</a:t>
            </a:fld>
            <a:endParaRPr lang="de-DE"/>
          </a:p>
        </p:txBody>
      </p:sp>
    </p:spTree>
    <p:extLst>
      <p:ext uri="{BB962C8B-B14F-4D97-AF65-F5344CB8AC3E}">
        <p14:creationId xmlns:p14="http://schemas.microsoft.com/office/powerpoint/2010/main" val="216076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pPr defTabSz="990752">
              <a:defRPr/>
            </a:pPr>
            <a:r>
              <a:rPr lang="de-DE" dirty="0" err="1"/>
              <a:t>Luhn</a:t>
            </a:r>
            <a:r>
              <a:rPr lang="de-DE" dirty="0"/>
              <a:t>:</a:t>
            </a:r>
            <a:r>
              <a:rPr lang="de-DE" baseline="0" dirty="0"/>
              <a:t> um so mehr wichtige Wörter in einem Satz, desto wichtiger für Zusammenfassung </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23</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pPr lvl="1"/>
            <a:r>
              <a:rPr lang="de-DE" dirty="0"/>
              <a:t>Original </a:t>
            </a:r>
            <a:r>
              <a:rPr lang="de-DE" dirty="0" err="1"/>
              <a:t>TextRank</a:t>
            </a:r>
            <a:r>
              <a:rPr lang="de-DE" dirty="0"/>
              <a:t> </a:t>
            </a:r>
            <a:r>
              <a:rPr lang="de-DE" dirty="0" err="1"/>
              <a:t>calculates</a:t>
            </a:r>
            <a:r>
              <a:rPr lang="de-DE" dirty="0"/>
              <a:t> </a:t>
            </a:r>
            <a:r>
              <a:rPr lang="de-DE" dirty="0" err="1"/>
              <a:t>similarity</a:t>
            </a:r>
            <a:r>
              <a:rPr lang="de-DE" dirty="0"/>
              <a:t> </a:t>
            </a:r>
            <a:r>
              <a:rPr lang="de-DE" dirty="0" err="1"/>
              <a:t>between</a:t>
            </a:r>
            <a:r>
              <a:rPr lang="de-DE" dirty="0"/>
              <a:t> </a:t>
            </a:r>
            <a:r>
              <a:rPr lang="de-DE" dirty="0" err="1"/>
              <a:t>sentences</a:t>
            </a:r>
            <a:r>
              <a:rPr lang="de-DE" dirty="0"/>
              <a:t> </a:t>
            </a:r>
            <a:r>
              <a:rPr lang="de-DE" dirty="0" err="1"/>
              <a:t>based</a:t>
            </a:r>
            <a:r>
              <a:rPr lang="de-DE" dirty="0"/>
              <a:t> on </a:t>
            </a:r>
            <a:r>
              <a:rPr lang="de-DE" dirty="0" err="1"/>
              <a:t>common</a:t>
            </a:r>
            <a:r>
              <a:rPr lang="de-DE" dirty="0"/>
              <a:t> </a:t>
            </a:r>
            <a:r>
              <a:rPr lang="de-DE" dirty="0" err="1"/>
              <a:t>words</a:t>
            </a:r>
            <a:r>
              <a:rPr lang="de-DE" dirty="0"/>
              <a:t> </a:t>
            </a:r>
          </a:p>
          <a:p>
            <a:pPr lvl="1"/>
            <a:r>
              <a:rPr lang="de-DE" dirty="0"/>
              <a:t>plus </a:t>
            </a:r>
            <a:r>
              <a:rPr lang="de-DE" dirty="0" err="1"/>
              <a:t>divided</a:t>
            </a:r>
            <a:r>
              <a:rPr lang="de-DE" baseline="0" dirty="0"/>
              <a:t> </a:t>
            </a:r>
            <a:r>
              <a:rPr lang="de-DE" baseline="0" dirty="0" err="1"/>
              <a:t>by</a:t>
            </a:r>
            <a:r>
              <a:rPr lang="de-DE" baseline="0" dirty="0"/>
              <a:t> </a:t>
            </a:r>
            <a:r>
              <a:rPr lang="de-DE" baseline="0" dirty="0" err="1"/>
              <a:t>length</a:t>
            </a:r>
            <a:r>
              <a:rPr lang="de-DE" baseline="0" dirty="0"/>
              <a:t> -&gt; </a:t>
            </a:r>
            <a:r>
              <a:rPr lang="de-DE" baseline="0" dirty="0" err="1"/>
              <a:t>no</a:t>
            </a:r>
            <a:r>
              <a:rPr lang="de-DE" baseline="0" dirty="0"/>
              <a:t> </a:t>
            </a:r>
            <a:r>
              <a:rPr lang="de-DE" baseline="0" dirty="0" err="1"/>
              <a:t>promotion</a:t>
            </a:r>
            <a:r>
              <a:rPr lang="de-DE" baseline="0" dirty="0"/>
              <a:t> </a:t>
            </a:r>
            <a:r>
              <a:rPr lang="de-DE" baseline="0" dirty="0" err="1"/>
              <a:t>of</a:t>
            </a:r>
            <a:r>
              <a:rPr lang="de-DE" baseline="0" dirty="0"/>
              <a:t> </a:t>
            </a:r>
            <a:r>
              <a:rPr lang="de-DE" baseline="0" dirty="0" err="1"/>
              <a:t>long</a:t>
            </a:r>
            <a:r>
              <a:rPr lang="de-DE" baseline="0" dirty="0"/>
              <a:t> </a:t>
            </a:r>
            <a:r>
              <a:rPr lang="de-DE" baseline="0" dirty="0" err="1"/>
              <a:t>sentences</a:t>
            </a:r>
            <a:endParaRPr lang="de-DE" baseline="0" dirty="0"/>
          </a:p>
          <a:p>
            <a:pPr lvl="1"/>
            <a:r>
              <a:rPr lang="de-DE" baseline="0" dirty="0" err="1"/>
              <a:t>Optimization</a:t>
            </a:r>
            <a:r>
              <a:rPr lang="de-DE" baseline="0" dirty="0"/>
              <a:t>: </a:t>
            </a:r>
            <a:r>
              <a:rPr lang="de-DE" baseline="0" dirty="0" err="1"/>
              <a:t>similarity</a:t>
            </a:r>
            <a:r>
              <a:rPr lang="de-DE" baseline="0" dirty="0"/>
              <a:t> </a:t>
            </a:r>
            <a:r>
              <a:rPr lang="de-DE" baseline="0" dirty="0" err="1"/>
              <a:t>by</a:t>
            </a:r>
            <a:r>
              <a:rPr lang="de-DE" baseline="0" dirty="0"/>
              <a:t> BM25</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24</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25</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r>
              <a:rPr lang="de-DE" dirty="0" err="1"/>
              <a:t>Would</a:t>
            </a:r>
            <a:r>
              <a:rPr lang="de-DE" dirty="0"/>
              <a:t> </a:t>
            </a:r>
            <a:r>
              <a:rPr lang="de-DE" dirty="0" err="1"/>
              <a:t>have</a:t>
            </a:r>
            <a:r>
              <a:rPr lang="de-DE" dirty="0"/>
              <a:t> </a:t>
            </a:r>
            <a:r>
              <a:rPr lang="de-DE" dirty="0" err="1"/>
              <a:t>maybe</a:t>
            </a:r>
            <a:r>
              <a:rPr lang="de-DE" baseline="0" dirty="0"/>
              <a:t> </a:t>
            </a:r>
            <a:r>
              <a:rPr lang="de-DE" baseline="0" dirty="0" err="1"/>
              <a:t>been</a:t>
            </a:r>
            <a:r>
              <a:rPr lang="de-DE" baseline="0" dirty="0"/>
              <a:t> </a:t>
            </a:r>
            <a:r>
              <a:rPr lang="de-DE" baseline="0" dirty="0" err="1"/>
              <a:t>better</a:t>
            </a:r>
            <a:r>
              <a:rPr lang="de-DE" baseline="0" dirty="0"/>
              <a:t> </a:t>
            </a:r>
            <a:r>
              <a:rPr lang="de-DE" baseline="0" dirty="0" err="1"/>
              <a:t>to</a:t>
            </a:r>
            <a:r>
              <a:rPr lang="de-DE" baseline="0" dirty="0"/>
              <a:t> </a:t>
            </a:r>
            <a:r>
              <a:rPr lang="de-DE" baseline="0" dirty="0" err="1"/>
              <a:t>search</a:t>
            </a:r>
            <a:r>
              <a:rPr lang="de-DE" baseline="0" dirty="0"/>
              <a:t> </a:t>
            </a:r>
            <a:r>
              <a:rPr lang="de-DE" baseline="0" dirty="0" err="1"/>
              <a:t>for</a:t>
            </a:r>
            <a:r>
              <a:rPr lang="de-DE" baseline="0" dirty="0"/>
              <a:t> </a:t>
            </a:r>
            <a:r>
              <a:rPr lang="de-DE" baseline="0" dirty="0" err="1"/>
              <a:t>the</a:t>
            </a:r>
            <a:r>
              <a:rPr lang="de-DE" baseline="0" dirty="0"/>
              <a:t> </a:t>
            </a:r>
            <a:r>
              <a:rPr lang="de-DE" baseline="0" dirty="0" err="1"/>
              <a:t>bubble</a:t>
            </a:r>
            <a:r>
              <a:rPr lang="de-DE" baseline="0" dirty="0"/>
              <a:t> </a:t>
            </a:r>
            <a:r>
              <a:rPr lang="de-DE" baseline="0" dirty="0" err="1"/>
              <a:t>containing</a:t>
            </a:r>
            <a:r>
              <a:rPr lang="de-DE" baseline="0" dirty="0"/>
              <a:t> </a:t>
            </a:r>
            <a:r>
              <a:rPr lang="de-DE" baseline="0" dirty="0" err="1"/>
              <a:t>the</a:t>
            </a:r>
            <a:r>
              <a:rPr lang="de-DE" baseline="0" dirty="0"/>
              <a:t> last </a:t>
            </a:r>
            <a:r>
              <a:rPr lang="de-DE" baseline="0" dirty="0" err="1"/>
              <a:t>sentence</a:t>
            </a:r>
            <a:r>
              <a:rPr lang="de-DE" baseline="0" dirty="0"/>
              <a:t> in </a:t>
            </a:r>
            <a:r>
              <a:rPr lang="de-DE" baseline="0" dirty="0" err="1"/>
              <a:t>hirarchy</a:t>
            </a:r>
            <a:r>
              <a:rPr lang="de-DE" baseline="0" dirty="0"/>
              <a:t> </a:t>
            </a:r>
            <a:r>
              <a:rPr lang="de-DE" baseline="0" dirty="0" err="1"/>
              <a:t>and</a:t>
            </a:r>
            <a:r>
              <a:rPr lang="de-DE" baseline="0" dirty="0"/>
              <a:t> </a:t>
            </a:r>
            <a:r>
              <a:rPr lang="de-DE" baseline="0" dirty="0" err="1"/>
              <a:t>start</a:t>
            </a:r>
            <a:r>
              <a:rPr lang="de-DE" baseline="0" dirty="0"/>
              <a:t> </a:t>
            </a:r>
            <a:r>
              <a:rPr lang="de-DE" baseline="0" dirty="0" err="1"/>
              <a:t>adding</a:t>
            </a:r>
            <a:r>
              <a:rPr lang="de-DE" baseline="0" dirty="0"/>
              <a:t> </a:t>
            </a:r>
            <a:r>
              <a:rPr lang="de-DE" baseline="0" dirty="0" err="1"/>
              <a:t>sentences</a:t>
            </a:r>
            <a:r>
              <a:rPr lang="de-DE" baseline="0" dirty="0"/>
              <a:t> </a:t>
            </a:r>
            <a:r>
              <a:rPr lang="de-DE" baseline="0" dirty="0" err="1"/>
              <a:t>from</a:t>
            </a:r>
            <a:r>
              <a:rPr lang="de-DE" baseline="0" dirty="0"/>
              <a:t> </a:t>
            </a:r>
            <a:r>
              <a:rPr lang="de-DE" baseline="0" dirty="0" err="1"/>
              <a:t>there</a:t>
            </a:r>
            <a:r>
              <a:rPr lang="de-DE" baseline="0" dirty="0"/>
              <a:t> </a:t>
            </a:r>
            <a:r>
              <a:rPr lang="de-DE" baseline="0" dirty="0" err="1"/>
              <a:t>for</a:t>
            </a:r>
            <a:r>
              <a:rPr lang="de-DE" baseline="0" dirty="0"/>
              <a:t> </a:t>
            </a:r>
            <a:r>
              <a:rPr lang="de-DE" baseline="0" dirty="0" err="1"/>
              <a:t>more</a:t>
            </a:r>
            <a:r>
              <a:rPr lang="de-DE" baseline="0" dirty="0"/>
              <a:t> </a:t>
            </a:r>
            <a:r>
              <a:rPr lang="de-DE" baseline="0" dirty="0" err="1"/>
              <a:t>concurrency</a:t>
            </a:r>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26</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27</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31</a:t>
            </a:fld>
            <a:endParaRPr lang="de-DE"/>
          </a:p>
        </p:txBody>
      </p:sp>
    </p:spTree>
    <p:extLst>
      <p:ext uri="{BB962C8B-B14F-4D97-AF65-F5344CB8AC3E}">
        <p14:creationId xmlns:p14="http://schemas.microsoft.com/office/powerpoint/2010/main" val="212005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50950" y="1033463"/>
            <a:ext cx="4583113" cy="3438525"/>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32</a:t>
            </a:fld>
            <a:endParaRPr lang="de-DE"/>
          </a:p>
        </p:txBody>
      </p:sp>
    </p:spTree>
    <p:extLst>
      <p:ext uri="{BB962C8B-B14F-4D97-AF65-F5344CB8AC3E}">
        <p14:creationId xmlns:p14="http://schemas.microsoft.com/office/powerpoint/2010/main" val="3697177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Arial" charset="0"/>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3" name="Picture 2" descr="small ke-icon">
            <a:extLst>
              <a:ext uri="{FF2B5EF4-FFF2-40B4-BE49-F238E27FC236}">
                <a16:creationId xmlns:a16="http://schemas.microsoft.com/office/drawing/2014/main" id="{83854E58-1482-478C-955E-C8509C8684B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988840"/>
            <a:ext cx="8532480" cy="411110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988840"/>
            <a:ext cx="4135438"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988840"/>
            <a:ext cx="4105274"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Margot</a:t>
            </a:r>
            <a:r>
              <a:rPr kumimoji="0" lang="pt-BR" sz="1000" b="0" i="0" u="none" strike="noStrike" kern="1200" cap="none" spc="0" normalizeH="0" baseline="0" noProof="0" dirty="0">
                <a:ln>
                  <a:noFill/>
                </a:ln>
                <a:solidFill>
                  <a:schemeClr val="tx1"/>
                </a:solidFill>
                <a:effectLst/>
                <a:uLnTx/>
                <a:uFillTx/>
                <a:latin typeface="+mn-lt"/>
                <a:ea typeface="+mn-ea"/>
                <a:cs typeface="Tahoma" pitchFamily="34" charset="0"/>
              </a:rPr>
              <a:t> Mieskes, Eneldo Loza Mencía</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2" name="Picture 2" descr="small ke-icon">
            <a:extLst>
              <a:ext uri="{FF2B5EF4-FFF2-40B4-BE49-F238E27FC236}">
                <a16:creationId xmlns:a16="http://schemas.microsoft.com/office/drawing/2014/main" id="{2CEB455C-E142-47B5-A2EA-F103D223A10D}"/>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a:t>Group 5</a:t>
            </a:r>
          </a:p>
          <a:p>
            <a:r>
              <a:rPr lang="de-DE" dirty="0"/>
              <a:t>Final </a:t>
            </a:r>
            <a:r>
              <a:rPr lang="de-DE" dirty="0" err="1"/>
              <a:t>Results</a:t>
            </a:r>
            <a:endParaRPr lang="de-DE" dirty="0"/>
          </a:p>
        </p:txBody>
      </p:sp>
      <p:sp>
        <p:nvSpPr>
          <p:cNvPr id="3" name="Titel 2"/>
          <p:cNvSpPr>
            <a:spLocks noGrp="1"/>
          </p:cNvSpPr>
          <p:nvPr>
            <p:ph type="title"/>
          </p:nvPr>
        </p:nvSpPr>
        <p:spPr/>
        <p:txBody>
          <a:bodyPr/>
          <a:lstStyle/>
          <a:p>
            <a:r>
              <a:rPr lang="de-DE" dirty="0"/>
              <a:t>Automatic Text </a:t>
            </a:r>
            <a:r>
              <a:rPr lang="de-DE" dirty="0" err="1"/>
              <a:t>Summarization</a:t>
            </a:r>
            <a:endParaRPr lang="de-DE" dirty="0"/>
          </a:p>
        </p:txBody>
      </p:sp>
      <p:pic>
        <p:nvPicPr>
          <p:cNvPr id="2052" name="Picture 4" descr="http://www.ke.tu-darmstadt.de/ke_site_header.jpg">
            <a:extLst>
              <a:ext uri="{FF2B5EF4-FFF2-40B4-BE49-F238E27FC236}">
                <a16:creationId xmlns:a16="http://schemas.microsoft.com/office/drawing/2014/main" id="{A4296F2A-DF52-4654-B393-FD38D561FC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00" y="3750538"/>
            <a:ext cx="8643600" cy="134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1636655"/>
              </p:ext>
            </p:extLst>
          </p:nvPr>
        </p:nvGraphicFramePr>
        <p:xfrm>
          <a:off x="251520" y="2348880"/>
          <a:ext cx="8640960" cy="2225040"/>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tblGrid>
              <a:tr h="370840">
                <a:tc>
                  <a:txBody>
                    <a:bodyPr/>
                    <a:lstStyle/>
                    <a:p>
                      <a:r>
                        <a:rPr lang="de-DE" b="1" dirty="0">
                          <a:solidFill>
                            <a:schemeClr val="tx1"/>
                          </a:solidFill>
                        </a:rPr>
                        <a:t>Parametername</a:t>
                      </a:r>
                      <a:endParaRPr lang="en-US" b="1" dirty="0">
                        <a:solidFill>
                          <a:schemeClr val="tx1"/>
                        </a:solidFill>
                      </a:endParaRPr>
                    </a:p>
                  </a:txBody>
                  <a:tcPr>
                    <a:solidFill>
                      <a:srgbClr val="8FAAE5"/>
                    </a:solidFill>
                  </a:tcPr>
                </a:tc>
                <a:tc>
                  <a:txBody>
                    <a:bodyPr/>
                    <a:lstStyle/>
                    <a:p>
                      <a:r>
                        <a:rPr lang="de-DE" b="1" dirty="0" err="1">
                          <a:solidFill>
                            <a:schemeClr val="tx1"/>
                          </a:solidFill>
                        </a:rPr>
                        <a:t>Possible</a:t>
                      </a:r>
                      <a:r>
                        <a:rPr lang="de-DE" b="1" baseline="0" dirty="0">
                          <a:solidFill>
                            <a:schemeClr val="tx1"/>
                          </a:solidFill>
                        </a:rPr>
                        <a:t> Range</a:t>
                      </a:r>
                      <a:endParaRPr lang="en-US" b="1" dirty="0">
                        <a:solidFill>
                          <a:schemeClr val="tx1"/>
                        </a:solidFill>
                      </a:endParaRPr>
                    </a:p>
                  </a:txBody>
                  <a:tcPr>
                    <a:solidFill>
                      <a:srgbClr val="8FAAE5"/>
                    </a:solidFill>
                  </a:tcPr>
                </a:tc>
                <a:tc>
                  <a:txBody>
                    <a:bodyPr/>
                    <a:lstStyle/>
                    <a:p>
                      <a:r>
                        <a:rPr lang="de-DE" b="1" dirty="0">
                          <a:solidFill>
                            <a:schemeClr val="tx1"/>
                          </a:solidFill>
                        </a:rPr>
                        <a:t>Final </a:t>
                      </a:r>
                      <a:r>
                        <a:rPr lang="de-DE" b="1" dirty="0" err="1">
                          <a:solidFill>
                            <a:schemeClr val="tx1"/>
                          </a:solidFill>
                        </a:rPr>
                        <a:t>Params</a:t>
                      </a:r>
                      <a:endParaRPr lang="en-US" b="1" dirty="0">
                        <a:solidFill>
                          <a:schemeClr val="tx1"/>
                        </a:solidFill>
                      </a:endParaRPr>
                    </a:p>
                  </a:txBody>
                  <a:tcPr>
                    <a:solidFill>
                      <a:srgbClr val="8FAAE5"/>
                    </a:solidFill>
                  </a:tcPr>
                </a:tc>
                <a:extLst>
                  <a:ext uri="{0D108BD9-81ED-4DB2-BD59-A6C34878D82A}">
                    <a16:rowId xmlns:a16="http://schemas.microsoft.com/office/drawing/2014/main" val="10000"/>
                  </a:ext>
                </a:extLst>
              </a:tr>
              <a:tr h="370840">
                <a:tc>
                  <a:txBody>
                    <a:bodyPr/>
                    <a:lstStyle/>
                    <a:p>
                      <a:r>
                        <a:rPr lang="de-DE" dirty="0"/>
                        <a:t>Batch</a:t>
                      </a:r>
                      <a:r>
                        <a:rPr lang="de-DE" baseline="0" dirty="0"/>
                        <a:t> </a:t>
                      </a:r>
                      <a:r>
                        <a:rPr lang="de-DE" baseline="0" dirty="0" err="1"/>
                        <a:t>size</a:t>
                      </a:r>
                      <a:endParaRPr lang="en-US" dirty="0"/>
                    </a:p>
                  </a:txBody>
                  <a:tcPr>
                    <a:solidFill>
                      <a:srgbClr val="EFF3FB"/>
                    </a:solidFill>
                  </a:tcPr>
                </a:tc>
                <a:tc>
                  <a:txBody>
                    <a:bodyPr/>
                    <a:lstStyle/>
                    <a:p>
                      <a:r>
                        <a:rPr lang="de-DE" dirty="0"/>
                        <a:t>[120, 180]</a:t>
                      </a:r>
                      <a:endParaRPr lang="en-US" dirty="0"/>
                    </a:p>
                  </a:txBody>
                  <a:tcPr>
                    <a:solidFill>
                      <a:srgbClr val="EFF3FB"/>
                    </a:solidFill>
                  </a:tcPr>
                </a:tc>
                <a:tc>
                  <a:txBody>
                    <a:bodyPr/>
                    <a:lstStyle/>
                    <a:p>
                      <a:r>
                        <a:rPr lang="de-DE" dirty="0"/>
                        <a:t>150</a:t>
                      </a:r>
                      <a:endParaRPr lang="en-US" dirty="0"/>
                    </a:p>
                  </a:txBody>
                  <a:tcPr>
                    <a:solidFill>
                      <a:srgbClr val="EFF3FB"/>
                    </a:solidFill>
                  </a:tcPr>
                </a:tc>
                <a:extLst>
                  <a:ext uri="{0D108BD9-81ED-4DB2-BD59-A6C34878D82A}">
                    <a16:rowId xmlns:a16="http://schemas.microsoft.com/office/drawing/2014/main" val="10001"/>
                  </a:ext>
                </a:extLst>
              </a:tr>
              <a:tr h="370840">
                <a:tc>
                  <a:txBody>
                    <a:bodyPr/>
                    <a:lstStyle/>
                    <a:p>
                      <a:r>
                        <a:rPr lang="de-DE" dirty="0" err="1"/>
                        <a:t>Number</a:t>
                      </a:r>
                      <a:r>
                        <a:rPr lang="de-DE" dirty="0"/>
                        <a:t> </a:t>
                      </a:r>
                      <a:r>
                        <a:rPr lang="de-DE" dirty="0" err="1"/>
                        <a:t>of</a:t>
                      </a:r>
                      <a:r>
                        <a:rPr lang="de-DE" dirty="0"/>
                        <a:t> </a:t>
                      </a:r>
                      <a:r>
                        <a:rPr lang="de-DE" dirty="0" err="1"/>
                        <a:t>convolutional</a:t>
                      </a:r>
                      <a:r>
                        <a:rPr lang="de-DE" baseline="0" dirty="0"/>
                        <a:t> </a:t>
                      </a:r>
                      <a:r>
                        <a:rPr lang="de-DE" baseline="0" dirty="0" err="1"/>
                        <a:t>layers</a:t>
                      </a:r>
                      <a:endParaRPr lang="en-US" dirty="0"/>
                    </a:p>
                  </a:txBody>
                  <a:tcPr>
                    <a:solidFill>
                      <a:srgbClr val="E2E9F6"/>
                    </a:solidFill>
                  </a:tcPr>
                </a:tc>
                <a:tc>
                  <a:txBody>
                    <a:bodyPr/>
                    <a:lstStyle/>
                    <a:p>
                      <a:r>
                        <a:rPr lang="de-DE" dirty="0"/>
                        <a:t>[1, 2]</a:t>
                      </a:r>
                      <a:endParaRPr lang="en-US" dirty="0"/>
                    </a:p>
                  </a:txBody>
                  <a:tcPr>
                    <a:solidFill>
                      <a:srgbClr val="E2E9F6"/>
                    </a:solidFill>
                  </a:tcPr>
                </a:tc>
                <a:tc>
                  <a:txBody>
                    <a:bodyPr/>
                    <a:lstStyle/>
                    <a:p>
                      <a:r>
                        <a:rPr lang="de-DE" dirty="0"/>
                        <a:t>2</a:t>
                      </a:r>
                      <a:endParaRPr lang="en-US" dirty="0"/>
                    </a:p>
                  </a:txBody>
                  <a:tcPr>
                    <a:solidFill>
                      <a:srgbClr val="E2E9F6"/>
                    </a:solidFill>
                  </a:tcPr>
                </a:tc>
                <a:extLst>
                  <a:ext uri="{0D108BD9-81ED-4DB2-BD59-A6C34878D82A}">
                    <a16:rowId xmlns:a16="http://schemas.microsoft.com/office/drawing/2014/main" val="10002"/>
                  </a:ext>
                </a:extLst>
              </a:tr>
              <a:tr h="370840">
                <a:tc>
                  <a:txBody>
                    <a:bodyPr/>
                    <a:lstStyle/>
                    <a:p>
                      <a:r>
                        <a:rPr lang="de-DE" dirty="0"/>
                        <a:t>Filter</a:t>
                      </a:r>
                      <a:r>
                        <a:rPr lang="de-DE" baseline="0" dirty="0"/>
                        <a:t> </a:t>
                      </a:r>
                      <a:r>
                        <a:rPr lang="de-DE" baseline="0" dirty="0" err="1"/>
                        <a:t>sizes</a:t>
                      </a:r>
                      <a:r>
                        <a:rPr lang="de-DE" baseline="0" dirty="0"/>
                        <a:t> per </a:t>
                      </a:r>
                      <a:r>
                        <a:rPr lang="de-DE" baseline="0" dirty="0" err="1"/>
                        <a:t>layer</a:t>
                      </a:r>
                      <a:endParaRPr lang="en-US" dirty="0"/>
                    </a:p>
                  </a:txBody>
                  <a:tcPr>
                    <a:solidFill>
                      <a:srgbClr val="EFF3FB"/>
                    </a:solidFill>
                  </a:tcPr>
                </a:tc>
                <a:tc>
                  <a:txBody>
                    <a:bodyPr/>
                    <a:lstStyle/>
                    <a:p>
                      <a:r>
                        <a:rPr lang="en-US" dirty="0"/>
                        <a:t>[4, 7]</a:t>
                      </a:r>
                    </a:p>
                  </a:txBody>
                  <a:tcPr>
                    <a:solidFill>
                      <a:srgbClr val="EFF3FB"/>
                    </a:solidFill>
                  </a:tcPr>
                </a:tc>
                <a:tc>
                  <a:txBody>
                    <a:bodyPr/>
                    <a:lstStyle/>
                    <a:p>
                      <a:r>
                        <a:rPr lang="de-DE" dirty="0"/>
                        <a:t>6,</a:t>
                      </a:r>
                      <a:r>
                        <a:rPr lang="de-DE" baseline="0" dirty="0"/>
                        <a:t> 6</a:t>
                      </a:r>
                      <a:endParaRPr lang="en-US" dirty="0"/>
                    </a:p>
                  </a:txBody>
                  <a:tcPr>
                    <a:solidFill>
                      <a:srgbClr val="EFF3FB"/>
                    </a:solidFill>
                  </a:tcPr>
                </a:tc>
                <a:extLst>
                  <a:ext uri="{0D108BD9-81ED-4DB2-BD59-A6C34878D82A}">
                    <a16:rowId xmlns:a16="http://schemas.microsoft.com/office/drawing/2014/main" val="10003"/>
                  </a:ext>
                </a:extLst>
              </a:tr>
              <a:tr h="370840">
                <a:tc>
                  <a:txBody>
                    <a:bodyPr/>
                    <a:lstStyle/>
                    <a:p>
                      <a:r>
                        <a:rPr lang="de-DE" dirty="0" err="1"/>
                        <a:t>Number</a:t>
                      </a:r>
                      <a:r>
                        <a:rPr lang="de-DE" baseline="0" dirty="0"/>
                        <a:t> </a:t>
                      </a:r>
                      <a:r>
                        <a:rPr lang="de-DE" baseline="0" dirty="0" err="1"/>
                        <a:t>of</a:t>
                      </a:r>
                      <a:r>
                        <a:rPr lang="de-DE" baseline="0" dirty="0"/>
                        <a:t> </a:t>
                      </a:r>
                      <a:r>
                        <a:rPr lang="de-DE" baseline="0" dirty="0" err="1"/>
                        <a:t>filters</a:t>
                      </a:r>
                      <a:r>
                        <a:rPr lang="de-DE" baseline="0" dirty="0"/>
                        <a:t> per </a:t>
                      </a:r>
                      <a:r>
                        <a:rPr lang="de-DE" baseline="0" dirty="0" err="1"/>
                        <a:t>layer</a:t>
                      </a:r>
                      <a:endParaRPr lang="en-US" dirty="0"/>
                    </a:p>
                  </a:txBody>
                  <a:tcPr>
                    <a:solidFill>
                      <a:srgbClr val="E2E9F6"/>
                    </a:solidFill>
                  </a:tcPr>
                </a:tc>
                <a:tc>
                  <a:txBody>
                    <a:bodyPr/>
                    <a:lstStyle/>
                    <a:p>
                      <a:r>
                        <a:rPr lang="de-DE" dirty="0"/>
                        <a:t>[30, 60]</a:t>
                      </a:r>
                      <a:endParaRPr lang="en-US" dirty="0"/>
                    </a:p>
                  </a:txBody>
                  <a:tcPr>
                    <a:solidFill>
                      <a:srgbClr val="E2E9F6"/>
                    </a:solidFill>
                  </a:tcPr>
                </a:tc>
                <a:tc>
                  <a:txBody>
                    <a:bodyPr/>
                    <a:lstStyle/>
                    <a:p>
                      <a:r>
                        <a:rPr lang="de-DE" dirty="0"/>
                        <a:t>47, 42</a:t>
                      </a:r>
                      <a:endParaRPr lang="en-US" dirty="0"/>
                    </a:p>
                  </a:txBody>
                  <a:tcPr>
                    <a:solidFill>
                      <a:srgbClr val="E2E9F6"/>
                    </a:solidFill>
                  </a:tcPr>
                </a:tc>
                <a:extLst>
                  <a:ext uri="{0D108BD9-81ED-4DB2-BD59-A6C34878D82A}">
                    <a16:rowId xmlns:a16="http://schemas.microsoft.com/office/drawing/2014/main" val="10004"/>
                  </a:ext>
                </a:extLst>
              </a:tr>
              <a:tr h="370840">
                <a:tc>
                  <a:txBody>
                    <a:bodyPr/>
                    <a:lstStyle/>
                    <a:p>
                      <a:r>
                        <a:rPr lang="de-DE" dirty="0" err="1"/>
                        <a:t>Optimizer</a:t>
                      </a:r>
                      <a:endParaRPr lang="en-US" dirty="0"/>
                    </a:p>
                  </a:txBody>
                  <a:tcPr>
                    <a:solidFill>
                      <a:srgbClr val="EFF3FB"/>
                    </a:solidFill>
                  </a:tcPr>
                </a:tc>
                <a:tc>
                  <a:txBody>
                    <a:bodyPr/>
                    <a:lstStyle/>
                    <a:p>
                      <a:r>
                        <a:rPr lang="de-DE" dirty="0"/>
                        <a:t>[</a:t>
                      </a:r>
                      <a:r>
                        <a:rPr lang="de-DE" dirty="0" err="1"/>
                        <a:t>adam</a:t>
                      </a:r>
                      <a:r>
                        <a:rPr lang="de-DE" dirty="0"/>
                        <a:t>, </a:t>
                      </a:r>
                      <a:r>
                        <a:rPr lang="de-DE" dirty="0" err="1"/>
                        <a:t>sgd</a:t>
                      </a:r>
                      <a:r>
                        <a:rPr lang="de-DE" dirty="0"/>
                        <a:t>, </a:t>
                      </a:r>
                      <a:r>
                        <a:rPr lang="de-DE" dirty="0" err="1"/>
                        <a:t>adagrad</a:t>
                      </a:r>
                      <a:r>
                        <a:rPr lang="de-DE" dirty="0"/>
                        <a:t>]</a:t>
                      </a:r>
                      <a:endParaRPr lang="en-US" dirty="0"/>
                    </a:p>
                  </a:txBody>
                  <a:tcPr>
                    <a:solidFill>
                      <a:srgbClr val="EFF3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Adagrad</a:t>
                      </a:r>
                      <a:endParaRPr lang="en-US" dirty="0"/>
                    </a:p>
                  </a:txBody>
                  <a:tcPr>
                    <a:solidFill>
                      <a:srgbClr val="EFF3FB"/>
                    </a:solidFill>
                  </a:tcPr>
                </a:tc>
                <a:extLst>
                  <a:ext uri="{0D108BD9-81ED-4DB2-BD59-A6C34878D82A}">
                    <a16:rowId xmlns:a16="http://schemas.microsoft.com/office/drawing/2014/main" val="10005"/>
                  </a:ext>
                </a:extLst>
              </a:tr>
            </a:tbl>
          </a:graphicData>
        </a:graphic>
      </p:graphicFrame>
      <p:sp>
        <p:nvSpPr>
          <p:cNvPr id="9" name="Pfeil: Chevron 8">
            <a:extLst>
              <a:ext uri="{FF2B5EF4-FFF2-40B4-BE49-F238E27FC236}">
                <a16:creationId xmlns:a16="http://schemas.microsoft.com/office/drawing/2014/main" id="{1F34EC54-7B5B-4BE9-B492-B676E949A69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B93A66C-A5C0-4395-9555-0A53E45B8808}"/>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7A8ED5A-44E0-4890-95E7-0E008C51BD58}"/>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5390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Results</a:t>
            </a:r>
            <a:endParaRPr lang="de-DE" sz="2000" dirty="0"/>
          </a:p>
        </p:txBody>
      </p:sp>
      <p:sp>
        <p:nvSpPr>
          <p:cNvPr id="3" name="Inhaltsplatzhalter 2"/>
          <p:cNvSpPr>
            <a:spLocks noGrp="1"/>
          </p:cNvSpPr>
          <p:nvPr>
            <p:ph idx="1"/>
          </p:nvPr>
        </p:nvSpPr>
        <p:spPr/>
        <p:txBody>
          <a:bodyPr/>
          <a:lstStyle/>
          <a:p>
            <a:r>
              <a:rPr lang="de-DE" b="1" dirty="0"/>
              <a:t>Recall = 5.9%</a:t>
            </a:r>
          </a:p>
          <a:p>
            <a:r>
              <a:rPr lang="de-DE" b="1" dirty="0"/>
              <a:t>Precision = 52%</a:t>
            </a:r>
          </a:p>
          <a:p>
            <a:r>
              <a:rPr lang="de-DE" dirty="0"/>
              <a:t>Use 30 </a:t>
            </a:r>
            <a:r>
              <a:rPr lang="de-DE" dirty="0" err="1"/>
              <a:t>sentences</a:t>
            </a:r>
            <a:r>
              <a:rPr lang="de-DE" dirty="0"/>
              <a:t> </a:t>
            </a:r>
            <a:r>
              <a:rPr lang="de-DE" dirty="0" err="1"/>
              <a:t>with</a:t>
            </a:r>
            <a:r>
              <a:rPr lang="de-DE" dirty="0"/>
              <a:t> </a:t>
            </a:r>
            <a:r>
              <a:rPr lang="de-DE" dirty="0" err="1"/>
              <a:t>highest</a:t>
            </a:r>
            <a:r>
              <a:rPr lang="de-DE" dirty="0"/>
              <a:t> </a:t>
            </a:r>
            <a:r>
              <a:rPr lang="de-DE" dirty="0" err="1"/>
              <a:t>nugget</a:t>
            </a:r>
            <a:r>
              <a:rPr lang="de-DE" dirty="0"/>
              <a:t> </a:t>
            </a:r>
            <a:r>
              <a:rPr lang="de-DE" dirty="0" err="1"/>
              <a:t>probability</a:t>
            </a:r>
            <a:r>
              <a:rPr lang="de-DE" dirty="0"/>
              <a:t> score</a:t>
            </a:r>
          </a:p>
          <a:p>
            <a:pPr marL="350838" lvl="2" indent="0">
              <a:buNone/>
            </a:pPr>
            <a:r>
              <a:rPr lang="de-DE" dirty="0" err="1"/>
              <a:t>Only</a:t>
            </a:r>
            <a:r>
              <a:rPr lang="de-DE" dirty="0"/>
              <a:t> </a:t>
            </a:r>
            <a:r>
              <a:rPr lang="de-DE" dirty="0" err="1"/>
              <a:t>most</a:t>
            </a:r>
            <a:r>
              <a:rPr lang="de-DE" dirty="0"/>
              <a:t> </a:t>
            </a:r>
            <a:r>
              <a:rPr lang="de-DE" dirty="0" err="1"/>
              <a:t>confident</a:t>
            </a:r>
            <a:r>
              <a:rPr lang="de-DE" dirty="0"/>
              <a:t> </a:t>
            </a:r>
            <a:r>
              <a:rPr lang="de-DE" dirty="0" err="1"/>
              <a:t>sentences</a:t>
            </a:r>
            <a:r>
              <a:rPr lang="de-DE" dirty="0"/>
              <a:t> </a:t>
            </a:r>
            <a:r>
              <a:rPr lang="de-DE" dirty="0" err="1"/>
              <a:t>if</a:t>
            </a:r>
            <a:r>
              <a:rPr lang="de-DE" dirty="0"/>
              <a:t> </a:t>
            </a:r>
            <a:r>
              <a:rPr lang="de-DE" dirty="0" err="1"/>
              <a:t>more</a:t>
            </a:r>
            <a:r>
              <a:rPr lang="de-DE" dirty="0"/>
              <a:t> </a:t>
            </a:r>
            <a:r>
              <a:rPr lang="de-DE" dirty="0" err="1"/>
              <a:t>predicted</a:t>
            </a:r>
            <a:endParaRPr lang="de-DE" dirty="0"/>
          </a:p>
          <a:p>
            <a:pPr marL="350838" lvl="2" indent="0">
              <a:buNone/>
            </a:pPr>
            <a:r>
              <a:rPr lang="de-DE" dirty="0" err="1"/>
              <a:t>Guarantees</a:t>
            </a:r>
            <a:r>
              <a:rPr lang="de-DE" dirty="0"/>
              <a:t> </a:t>
            </a:r>
            <a:r>
              <a:rPr lang="de-DE" dirty="0" err="1"/>
              <a:t>enough</a:t>
            </a:r>
            <a:r>
              <a:rPr lang="de-DE" dirty="0"/>
              <a:t> material </a:t>
            </a:r>
            <a:r>
              <a:rPr lang="de-DE" dirty="0" err="1"/>
              <a:t>if</a:t>
            </a:r>
            <a:r>
              <a:rPr lang="de-DE" dirty="0"/>
              <a:t> </a:t>
            </a:r>
            <a:r>
              <a:rPr lang="de-DE" dirty="0" err="1"/>
              <a:t>too</a:t>
            </a:r>
            <a:r>
              <a:rPr lang="de-DE" dirty="0"/>
              <a:t> </a:t>
            </a:r>
            <a:r>
              <a:rPr lang="de-DE" dirty="0" err="1"/>
              <a:t>few</a:t>
            </a:r>
            <a:r>
              <a:rPr lang="de-DE" dirty="0"/>
              <a:t> </a:t>
            </a:r>
            <a:r>
              <a:rPr lang="de-DE" dirty="0" err="1"/>
              <a:t>predicted</a:t>
            </a:r>
            <a:r>
              <a:rPr lang="de-DE" dirty="0"/>
              <a:t> </a:t>
            </a:r>
            <a:r>
              <a:rPr lang="de-DE" dirty="0" err="1"/>
              <a:t>nuggets</a:t>
            </a:r>
            <a:endParaRPr lang="de-DE" dirty="0"/>
          </a:p>
        </p:txBody>
      </p:sp>
      <p:sp>
        <p:nvSpPr>
          <p:cNvPr id="9" name="Pfeil: Chevron 8">
            <a:extLst>
              <a:ext uri="{FF2B5EF4-FFF2-40B4-BE49-F238E27FC236}">
                <a16:creationId xmlns:a16="http://schemas.microsoft.com/office/drawing/2014/main" id="{8CA7196F-D05C-427F-80BF-E5AC89A9A93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30DB099B-CB77-4A8C-9D9C-8FE75EB377B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04B3773-1C5D-44AF-A938-319AB53CFD8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3065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a:t>Generate </a:t>
            </a:r>
            <a:r>
              <a:rPr lang="de-DE" sz="2000" dirty="0" err="1"/>
              <a:t>Hierachies</a:t>
            </a:r>
            <a:r>
              <a:rPr lang="de-DE" sz="2000" dirty="0"/>
              <a:t> </a:t>
            </a:r>
            <a:r>
              <a:rPr lang="de-DE" sz="2000" dirty="0" err="1"/>
              <a:t>from</a:t>
            </a:r>
            <a:r>
              <a:rPr lang="de-DE" sz="2000" dirty="0"/>
              <a:t> Nuggets</a:t>
            </a:r>
            <a:endParaRPr lang="de-DE"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94924" y="1988840"/>
            <a:ext cx="8532480" cy="4111103"/>
          </a:xfrm>
        </p:spPr>
        <p:txBody>
          <a:bodyPr/>
          <a:lstStyle/>
          <a:p>
            <a:r>
              <a:rPr lang="de-DE" dirty="0"/>
              <a:t>Goal: </a:t>
            </a:r>
            <a:r>
              <a:rPr lang="de-DE" dirty="0" err="1"/>
              <a:t>insert</a:t>
            </a:r>
            <a:r>
              <a:rPr lang="de-DE" dirty="0"/>
              <a:t> Nuggets </a:t>
            </a:r>
            <a:r>
              <a:rPr lang="de-DE" dirty="0" err="1"/>
              <a:t>into</a:t>
            </a:r>
            <a:r>
              <a:rPr lang="de-DE" dirty="0"/>
              <a:t> </a:t>
            </a:r>
            <a:r>
              <a:rPr lang="de-DE" dirty="0" err="1"/>
              <a:t>tree</a:t>
            </a:r>
            <a:endParaRPr lang="de-DE" dirty="0"/>
          </a:p>
          <a:p>
            <a:endParaRPr lang="de-DE" dirty="0"/>
          </a:p>
          <a:p>
            <a:pPr marL="342900" indent="-342900">
              <a:buFont typeface="Arial" panose="020B0604020202020204" pitchFamily="34" charset="0"/>
              <a:buChar char="•"/>
            </a:pPr>
            <a:r>
              <a:rPr lang="de-DE" dirty="0"/>
              <a:t>Insert </a:t>
            </a:r>
            <a:r>
              <a:rPr lang="de-DE" dirty="0" err="1"/>
              <a:t>one</a:t>
            </a:r>
            <a:r>
              <a:rPr lang="de-DE" dirty="0"/>
              <a:t> Nuggets after </a:t>
            </a:r>
            <a:r>
              <a:rPr lang="de-DE" dirty="0" err="1"/>
              <a:t>another</a:t>
            </a:r>
            <a:endParaRPr lang="de-DE" dirty="0"/>
          </a:p>
          <a:p>
            <a:pPr marL="342900" indent="-342900">
              <a:buFont typeface="Arial" panose="020B0604020202020204" pitchFamily="34" charset="0"/>
              <a:buChar char="•"/>
            </a:pPr>
            <a:r>
              <a:rPr lang="de-DE" dirty="0" err="1"/>
              <a:t>compare</a:t>
            </a:r>
            <a:r>
              <a:rPr lang="de-DE" dirty="0"/>
              <a:t> Nuggets (</a:t>
            </a:r>
            <a:r>
              <a:rPr lang="de-DE" dirty="0" err="1"/>
              <a:t>similarity</a:t>
            </a:r>
            <a:r>
              <a:rPr lang="de-DE" dirty="0"/>
              <a:t> =/= </a:t>
            </a:r>
            <a:r>
              <a:rPr lang="de-DE" dirty="0" err="1"/>
              <a:t>general</a:t>
            </a:r>
            <a:r>
              <a:rPr lang="de-DE" dirty="0"/>
              <a:t>/</a:t>
            </a:r>
            <a:r>
              <a:rPr lang="de-DE" dirty="0" err="1"/>
              <a:t>specific</a:t>
            </a:r>
            <a:r>
              <a:rPr lang="de-DE" dirty="0"/>
              <a:t>)</a:t>
            </a:r>
          </a:p>
          <a:p>
            <a:pPr marL="342900" indent="-342900">
              <a:buFont typeface="Arial" panose="020B0604020202020204" pitchFamily="34" charset="0"/>
              <a:buChar char="•"/>
            </a:pPr>
            <a:r>
              <a:rPr lang="de-DE" dirty="0"/>
              <a:t>find </a:t>
            </a:r>
            <a:r>
              <a:rPr lang="de-DE" dirty="0" err="1"/>
              <a:t>right</a:t>
            </a:r>
            <a:r>
              <a:rPr lang="de-DE" dirty="0"/>
              <a:t> </a:t>
            </a:r>
            <a:r>
              <a:rPr lang="de-DE" dirty="0" err="1"/>
              <a:t>Bubbles</a:t>
            </a:r>
            <a:r>
              <a:rPr lang="de-DE" dirty="0"/>
              <a:t> </a:t>
            </a:r>
            <a:r>
              <a:rPr lang="de-DE" dirty="0" err="1"/>
              <a:t>for</a:t>
            </a:r>
            <a:r>
              <a:rPr lang="de-DE" dirty="0"/>
              <a:t> Nuggets (</a:t>
            </a:r>
            <a:r>
              <a:rPr lang="de-DE" dirty="0" err="1"/>
              <a:t>similar</a:t>
            </a:r>
            <a:r>
              <a:rPr lang="de-DE" dirty="0"/>
              <a:t> </a:t>
            </a:r>
            <a:r>
              <a:rPr lang="de-DE" dirty="0" err="1"/>
              <a:t>topics</a:t>
            </a:r>
            <a:r>
              <a:rPr lang="de-DE" dirty="0"/>
              <a:t>)</a:t>
            </a:r>
          </a:p>
          <a:p>
            <a:pPr marL="342900" indent="-342900">
              <a:buFont typeface="Arial" panose="020B0604020202020204" pitchFamily="34" charset="0"/>
              <a:buChar char="•"/>
            </a:pPr>
            <a:endParaRPr lang="de-DE" dirty="0"/>
          </a:p>
          <a:p>
            <a:r>
              <a:rPr lang="de-DE" dirty="0" err="1"/>
              <a:t>Prelimitaries</a:t>
            </a:r>
            <a:r>
              <a:rPr lang="de-DE" dirty="0"/>
              <a:t>:</a:t>
            </a:r>
          </a:p>
          <a:p>
            <a:pPr marL="342900" indent="-342900">
              <a:buFont typeface="Arial" panose="020B0604020202020204" pitchFamily="34" charset="0"/>
              <a:buChar char="•"/>
            </a:pPr>
            <a:r>
              <a:rPr lang="de-DE" dirty="0" err="1"/>
              <a:t>removed</a:t>
            </a:r>
            <a:r>
              <a:rPr lang="de-DE" dirty="0"/>
              <a:t> </a:t>
            </a:r>
            <a:r>
              <a:rPr lang="de-DE" dirty="0" err="1"/>
              <a:t>Stopwords</a:t>
            </a:r>
            <a:r>
              <a:rPr lang="de-DE" dirty="0"/>
              <a:t>, </a:t>
            </a:r>
            <a:r>
              <a:rPr lang="de-DE" dirty="0" err="1"/>
              <a:t>removed</a:t>
            </a:r>
            <a:r>
              <a:rPr lang="de-DE" dirty="0"/>
              <a:t> </a:t>
            </a:r>
            <a:r>
              <a:rPr lang="de-DE" dirty="0" err="1"/>
              <a:t>words</a:t>
            </a:r>
            <a:r>
              <a:rPr lang="de-DE" dirty="0"/>
              <a:t> </a:t>
            </a:r>
            <a:r>
              <a:rPr lang="de-DE" dirty="0" err="1"/>
              <a:t>less</a:t>
            </a:r>
            <a:r>
              <a:rPr lang="de-DE" dirty="0"/>
              <a:t> </a:t>
            </a:r>
            <a:r>
              <a:rPr lang="de-DE" dirty="0" err="1"/>
              <a:t>then</a:t>
            </a:r>
            <a:r>
              <a:rPr lang="de-DE" dirty="0"/>
              <a:t> 2 </a:t>
            </a:r>
            <a:r>
              <a:rPr lang="de-DE" dirty="0" err="1"/>
              <a:t>characters</a:t>
            </a:r>
            <a:r>
              <a:rPr lang="de-DE" dirty="0"/>
              <a:t>, </a:t>
            </a:r>
            <a:r>
              <a:rPr lang="de-DE" dirty="0" err="1"/>
              <a:t>Stemming</a:t>
            </a:r>
            <a:endParaRPr lang="de-DE" dirty="0"/>
          </a:p>
          <a:p>
            <a:pPr marL="0" indent="0"/>
            <a:endParaRPr lang="de-DE" dirty="0"/>
          </a:p>
        </p:txBody>
      </p:sp>
      <p:sp>
        <p:nvSpPr>
          <p:cNvPr id="9" name="Pfeil: Chevron 8">
            <a:extLst>
              <a:ext uri="{FF2B5EF4-FFF2-40B4-BE49-F238E27FC236}">
                <a16:creationId xmlns:a16="http://schemas.microsoft.com/office/drawing/2014/main" id="{11B2ABC0-FB87-4519-910C-E5539A39802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B674540-AF0C-4577-BB78-061280DAF6DB}"/>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CBD60D42-3029-43D8-B7BA-13F7A684402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31541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insert</a:t>
            </a:r>
            <a:r>
              <a:rPr lang="de-DE" sz="2000" dirty="0">
                <a:latin typeface="Courier New" panose="02070309020205020404" pitchFamily="49" charset="0"/>
                <a:cs typeface="Courier New" panose="02070309020205020404" pitchFamily="49" charset="0"/>
              </a:rPr>
              <a:t> </a:t>
            </a:r>
            <a:r>
              <a:rPr lang="de-DE" sz="2000" dirty="0" err="1"/>
              <a:t>Function</a:t>
            </a:r>
            <a:endParaRPr lang="de-DE" dirty="0"/>
          </a:p>
        </p:txBody>
      </p:sp>
      <p:sp>
        <p:nvSpPr>
          <p:cNvPr id="82" name="Pfeil: Chevron 81">
            <a:extLst>
              <a:ext uri="{FF2B5EF4-FFF2-40B4-BE49-F238E27FC236}">
                <a16:creationId xmlns:a16="http://schemas.microsoft.com/office/drawing/2014/main" id="{FE595B69-73C8-47F0-A36C-1A60BFFD90B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97" name="Pfeil: Chevron 96">
            <a:extLst>
              <a:ext uri="{FF2B5EF4-FFF2-40B4-BE49-F238E27FC236}">
                <a16:creationId xmlns:a16="http://schemas.microsoft.com/office/drawing/2014/main" id="{F9CC931A-063A-4AC2-A8CF-C497C78E5B2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99" name="Pfeil: Chevron 98">
            <a:extLst>
              <a:ext uri="{FF2B5EF4-FFF2-40B4-BE49-F238E27FC236}">
                <a16:creationId xmlns:a16="http://schemas.microsoft.com/office/drawing/2014/main" id="{2050D505-3E6E-4FDD-8731-605F3876F1B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00" name="Rechteck 99">
            <a:extLst>
              <a:ext uri="{FF2B5EF4-FFF2-40B4-BE49-F238E27FC236}">
                <a16:creationId xmlns:a16="http://schemas.microsoft.com/office/drawing/2014/main" id="{35C0406F-0308-451C-BA25-E081D660EBC2}"/>
              </a:ext>
            </a:extLst>
          </p:cNvPr>
          <p:cNvSpPr/>
          <p:nvPr/>
        </p:nvSpPr>
        <p:spPr>
          <a:xfrm>
            <a:off x="1729653" y="3664196"/>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01" name="Gruppieren 100">
            <a:extLst>
              <a:ext uri="{FF2B5EF4-FFF2-40B4-BE49-F238E27FC236}">
                <a16:creationId xmlns:a16="http://schemas.microsoft.com/office/drawing/2014/main" id="{06B50FCC-C113-4FFF-B8EB-670DEBF7E858}"/>
              </a:ext>
            </a:extLst>
          </p:cNvPr>
          <p:cNvGrpSpPr/>
          <p:nvPr/>
        </p:nvGrpSpPr>
        <p:grpSpPr>
          <a:xfrm>
            <a:off x="3938387" y="2337693"/>
            <a:ext cx="1267227" cy="1391941"/>
            <a:chOff x="358775" y="2546888"/>
            <a:chExt cx="1267227" cy="1391941"/>
          </a:xfrm>
        </p:grpSpPr>
        <p:sp>
          <p:nvSpPr>
            <p:cNvPr id="102" name="Ellipse 101">
              <a:extLst>
                <a:ext uri="{FF2B5EF4-FFF2-40B4-BE49-F238E27FC236}">
                  <a16:creationId xmlns:a16="http://schemas.microsoft.com/office/drawing/2014/main" id="{FDBCF9C3-13D3-4EB9-92DC-240A7B48C3C0}"/>
                </a:ext>
              </a:extLst>
            </p:cNvPr>
            <p:cNvSpPr/>
            <p:nvPr/>
          </p:nvSpPr>
          <p:spPr>
            <a:xfrm>
              <a:off x="857428" y="2546888"/>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Ellipse 102">
              <a:extLst>
                <a:ext uri="{FF2B5EF4-FFF2-40B4-BE49-F238E27FC236}">
                  <a16:creationId xmlns:a16="http://schemas.microsoft.com/office/drawing/2014/main" id="{6DAAD097-395C-4743-87D2-865B7DCC29C1}"/>
                </a:ext>
              </a:extLst>
            </p:cNvPr>
            <p:cNvSpPr/>
            <p:nvPr/>
          </p:nvSpPr>
          <p:spPr>
            <a:xfrm>
              <a:off x="358775" y="345661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5" name="Ellipse 104">
              <a:extLst>
                <a:ext uri="{FF2B5EF4-FFF2-40B4-BE49-F238E27FC236}">
                  <a16:creationId xmlns:a16="http://schemas.microsoft.com/office/drawing/2014/main" id="{AC9CB24C-F922-46D0-AE20-9E7270888542}"/>
                </a:ext>
              </a:extLst>
            </p:cNvPr>
            <p:cNvSpPr/>
            <p:nvPr/>
          </p:nvSpPr>
          <p:spPr>
            <a:xfrm>
              <a:off x="1092716" y="345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6" name="Rechteck 105">
              <a:extLst>
                <a:ext uri="{FF2B5EF4-FFF2-40B4-BE49-F238E27FC236}">
                  <a16:creationId xmlns:a16="http://schemas.microsoft.com/office/drawing/2014/main" id="{6777B9C6-9222-4E33-A5BA-50BC52D569AC}"/>
                </a:ext>
              </a:extLst>
            </p:cNvPr>
            <p:cNvSpPr/>
            <p:nvPr/>
          </p:nvSpPr>
          <p:spPr>
            <a:xfrm>
              <a:off x="1302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Rechteck 106">
              <a:extLst>
                <a:ext uri="{FF2B5EF4-FFF2-40B4-BE49-F238E27FC236}">
                  <a16:creationId xmlns:a16="http://schemas.microsoft.com/office/drawing/2014/main" id="{59490628-4408-4A23-BD70-EDFF8CA0E2C3}"/>
                </a:ext>
              </a:extLst>
            </p:cNvPr>
            <p:cNvSpPr/>
            <p:nvPr/>
          </p:nvSpPr>
          <p:spPr>
            <a:xfrm>
              <a:off x="1410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Rechteck 107">
              <a:extLst>
                <a:ext uri="{FF2B5EF4-FFF2-40B4-BE49-F238E27FC236}">
                  <a16:creationId xmlns:a16="http://schemas.microsoft.com/office/drawing/2014/main" id="{79EF1901-EA4A-4A8F-843B-11C44D12975C}"/>
                </a:ext>
              </a:extLst>
            </p:cNvPr>
            <p:cNvSpPr/>
            <p:nvPr/>
          </p:nvSpPr>
          <p:spPr>
            <a:xfrm>
              <a:off x="1518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0" name="Gerader Verbinder 109">
              <a:extLst>
                <a:ext uri="{FF2B5EF4-FFF2-40B4-BE49-F238E27FC236}">
                  <a16:creationId xmlns:a16="http://schemas.microsoft.com/office/drawing/2014/main" id="{E5350A97-9B69-45DF-A075-CDE2A4BABF46}"/>
                </a:ext>
              </a:extLst>
            </p:cNvPr>
            <p:cNvCxnSpPr>
              <a:cxnSpLocks/>
              <a:stCxn id="102" idx="3"/>
              <a:endCxn id="103" idx="0"/>
            </p:cNvCxnSpPr>
            <p:nvPr/>
          </p:nvCxnSpPr>
          <p:spPr>
            <a:xfrm flipH="1">
              <a:off x="538775" y="2854167"/>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A9F3BA47-32AC-44B4-A92B-829272C24199}"/>
                </a:ext>
              </a:extLst>
            </p:cNvPr>
            <p:cNvCxnSpPr>
              <a:cxnSpLocks/>
              <a:stCxn id="102" idx="4"/>
              <a:endCxn id="105" idx="0"/>
            </p:cNvCxnSpPr>
            <p:nvPr/>
          </p:nvCxnSpPr>
          <p:spPr>
            <a:xfrm>
              <a:off x="1037428" y="2906888"/>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F8BE3640-E742-444A-9E22-DD7C0A11D72C}"/>
                </a:ext>
              </a:extLst>
            </p:cNvPr>
            <p:cNvCxnSpPr>
              <a:stCxn id="102" idx="5"/>
              <a:endCxn id="106" idx="1"/>
            </p:cNvCxnSpPr>
            <p:nvPr/>
          </p:nvCxnSpPr>
          <p:spPr>
            <a:xfrm>
              <a:off x="1164707" y="2854167"/>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hteck 114">
              <a:extLst>
                <a:ext uri="{FF2B5EF4-FFF2-40B4-BE49-F238E27FC236}">
                  <a16:creationId xmlns:a16="http://schemas.microsoft.com/office/drawing/2014/main" id="{21CB626A-454A-458F-8E90-982CF3FC5AC7}"/>
                </a:ext>
              </a:extLst>
            </p:cNvPr>
            <p:cNvSpPr/>
            <p:nvPr/>
          </p:nvSpPr>
          <p:spPr>
            <a:xfrm>
              <a:off x="743745" y="3819391"/>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2" name="Gerader Verbinder 121">
              <a:extLst>
                <a:ext uri="{FF2B5EF4-FFF2-40B4-BE49-F238E27FC236}">
                  <a16:creationId xmlns:a16="http://schemas.microsoft.com/office/drawing/2014/main" id="{A7D2210E-2CE5-41EF-B732-489532467F5F}"/>
                </a:ext>
              </a:extLst>
            </p:cNvPr>
            <p:cNvCxnSpPr>
              <a:stCxn id="103" idx="5"/>
              <a:endCxn id="115" idx="1"/>
            </p:cNvCxnSpPr>
            <p:nvPr/>
          </p:nvCxnSpPr>
          <p:spPr>
            <a:xfrm>
              <a:off x="666054" y="3763890"/>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Rechteck 122">
              <a:extLst>
                <a:ext uri="{FF2B5EF4-FFF2-40B4-BE49-F238E27FC236}">
                  <a16:creationId xmlns:a16="http://schemas.microsoft.com/office/drawing/2014/main" id="{A699C4F8-F885-4E49-BB63-032BF58AE2BA}"/>
                </a:ext>
              </a:extLst>
            </p:cNvPr>
            <p:cNvSpPr/>
            <p:nvPr/>
          </p:nvSpPr>
          <p:spPr>
            <a:xfrm>
              <a:off x="1495668" y="3824395"/>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4" name="Gerader Verbinder 123">
              <a:extLst>
                <a:ext uri="{FF2B5EF4-FFF2-40B4-BE49-F238E27FC236}">
                  <a16:creationId xmlns:a16="http://schemas.microsoft.com/office/drawing/2014/main" id="{D7D1A568-FDD9-40AD-B2CA-D1C8EF20B731}"/>
                </a:ext>
              </a:extLst>
            </p:cNvPr>
            <p:cNvCxnSpPr>
              <a:cxnSpLocks/>
              <a:stCxn id="105" idx="5"/>
              <a:endCxn id="123" idx="1"/>
            </p:cNvCxnSpPr>
            <p:nvPr/>
          </p:nvCxnSpPr>
          <p:spPr>
            <a:xfrm>
              <a:off x="1399995" y="3758752"/>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5" name="Rechteck 124">
            <a:extLst>
              <a:ext uri="{FF2B5EF4-FFF2-40B4-BE49-F238E27FC236}">
                <a16:creationId xmlns:a16="http://schemas.microsoft.com/office/drawing/2014/main" id="{D2C1154D-AAE6-4941-B985-A32A080A7679}"/>
              </a:ext>
            </a:extLst>
          </p:cNvPr>
          <p:cNvSpPr/>
          <p:nvPr/>
        </p:nvSpPr>
        <p:spPr>
          <a:xfrm>
            <a:off x="2629497" y="4967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26" name="Ellipse 125">
            <a:extLst>
              <a:ext uri="{FF2B5EF4-FFF2-40B4-BE49-F238E27FC236}">
                <a16:creationId xmlns:a16="http://schemas.microsoft.com/office/drawing/2014/main" id="{90537FD5-9D0E-47EB-9562-99ACC12039FE}"/>
              </a:ext>
            </a:extLst>
          </p:cNvPr>
          <p:cNvSpPr/>
          <p:nvPr/>
        </p:nvSpPr>
        <p:spPr>
          <a:xfrm>
            <a:off x="1789336"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Ellipse 126">
            <a:extLst>
              <a:ext uri="{FF2B5EF4-FFF2-40B4-BE49-F238E27FC236}">
                <a16:creationId xmlns:a16="http://schemas.microsoft.com/office/drawing/2014/main" id="{79BCFDA1-2F10-4CB6-A968-0E4E6CFA2066}"/>
              </a:ext>
            </a:extLst>
          </p:cNvPr>
          <p:cNvSpPr/>
          <p:nvPr/>
        </p:nvSpPr>
        <p:spPr>
          <a:xfrm>
            <a:off x="1290683"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8" name="Ellipse 127">
            <a:extLst>
              <a:ext uri="{FF2B5EF4-FFF2-40B4-BE49-F238E27FC236}">
                <a16:creationId xmlns:a16="http://schemas.microsoft.com/office/drawing/2014/main" id="{9953A3BF-9876-4471-83B1-573313F25772}"/>
              </a:ext>
            </a:extLst>
          </p:cNvPr>
          <p:cNvSpPr/>
          <p:nvPr/>
        </p:nvSpPr>
        <p:spPr>
          <a:xfrm>
            <a:off x="2024624"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9" name="Rechteck 128">
            <a:extLst>
              <a:ext uri="{FF2B5EF4-FFF2-40B4-BE49-F238E27FC236}">
                <a16:creationId xmlns:a16="http://schemas.microsoft.com/office/drawing/2014/main" id="{DBE97278-DF1B-4915-B4EC-060BE9A5558B}"/>
              </a:ext>
            </a:extLst>
          </p:cNvPr>
          <p:cNvSpPr/>
          <p:nvPr/>
        </p:nvSpPr>
        <p:spPr>
          <a:xfrm>
            <a:off x="2233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0" name="Rechteck 129">
            <a:extLst>
              <a:ext uri="{FF2B5EF4-FFF2-40B4-BE49-F238E27FC236}">
                <a16:creationId xmlns:a16="http://schemas.microsoft.com/office/drawing/2014/main" id="{EC5701EC-A635-4F50-823D-A5E6FE2329B7}"/>
              </a:ext>
            </a:extLst>
          </p:cNvPr>
          <p:cNvSpPr/>
          <p:nvPr/>
        </p:nvSpPr>
        <p:spPr>
          <a:xfrm>
            <a:off x="2341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1" name="Rechteck 130">
            <a:extLst>
              <a:ext uri="{FF2B5EF4-FFF2-40B4-BE49-F238E27FC236}">
                <a16:creationId xmlns:a16="http://schemas.microsoft.com/office/drawing/2014/main" id="{5DCE2B91-D44B-4232-B272-5117D86720EE}"/>
              </a:ext>
            </a:extLst>
          </p:cNvPr>
          <p:cNvSpPr/>
          <p:nvPr/>
        </p:nvSpPr>
        <p:spPr>
          <a:xfrm>
            <a:off x="2449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2" name="Gerader Verbinder 131">
            <a:extLst>
              <a:ext uri="{FF2B5EF4-FFF2-40B4-BE49-F238E27FC236}">
                <a16:creationId xmlns:a16="http://schemas.microsoft.com/office/drawing/2014/main" id="{F49BCC03-F59C-40FA-8FEE-A18CBD8089A7}"/>
              </a:ext>
            </a:extLst>
          </p:cNvPr>
          <p:cNvCxnSpPr>
            <a:cxnSpLocks/>
            <a:stCxn id="126" idx="3"/>
            <a:endCxn id="127" idx="0"/>
          </p:cNvCxnSpPr>
          <p:nvPr/>
        </p:nvCxnSpPr>
        <p:spPr>
          <a:xfrm flipH="1">
            <a:off x="1470683"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BFF50347-47F6-4651-B5AB-A56BC28E772D}"/>
              </a:ext>
            </a:extLst>
          </p:cNvPr>
          <p:cNvCxnSpPr>
            <a:cxnSpLocks/>
            <a:stCxn id="126" idx="4"/>
            <a:endCxn id="128" idx="0"/>
          </p:cNvCxnSpPr>
          <p:nvPr/>
        </p:nvCxnSpPr>
        <p:spPr>
          <a:xfrm>
            <a:off x="1969336"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99DB2DE1-1E20-4D7A-8909-24F98A8438AE}"/>
              </a:ext>
            </a:extLst>
          </p:cNvPr>
          <p:cNvCxnSpPr>
            <a:stCxn id="126" idx="5"/>
            <a:endCxn id="129" idx="1"/>
          </p:cNvCxnSpPr>
          <p:nvPr/>
        </p:nvCxnSpPr>
        <p:spPr>
          <a:xfrm>
            <a:off x="2096615"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F301F928-A2C6-480A-BE82-4AD1FFC8C5DA}"/>
              </a:ext>
            </a:extLst>
          </p:cNvPr>
          <p:cNvSpPr/>
          <p:nvPr/>
        </p:nvSpPr>
        <p:spPr>
          <a:xfrm>
            <a:off x="1675653"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6" name="Gerader Verbinder 135">
            <a:extLst>
              <a:ext uri="{FF2B5EF4-FFF2-40B4-BE49-F238E27FC236}">
                <a16:creationId xmlns:a16="http://schemas.microsoft.com/office/drawing/2014/main" id="{47202FB8-8DE0-440B-AE48-673353F42680}"/>
              </a:ext>
            </a:extLst>
          </p:cNvPr>
          <p:cNvCxnSpPr>
            <a:stCxn id="127" idx="5"/>
            <a:endCxn id="135" idx="1"/>
          </p:cNvCxnSpPr>
          <p:nvPr/>
        </p:nvCxnSpPr>
        <p:spPr>
          <a:xfrm>
            <a:off x="1597962"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hteck 136">
            <a:extLst>
              <a:ext uri="{FF2B5EF4-FFF2-40B4-BE49-F238E27FC236}">
                <a16:creationId xmlns:a16="http://schemas.microsoft.com/office/drawing/2014/main" id="{921FEFCA-C705-4DE6-A5D0-CFADA03026C7}"/>
              </a:ext>
            </a:extLst>
          </p:cNvPr>
          <p:cNvSpPr/>
          <p:nvPr/>
        </p:nvSpPr>
        <p:spPr>
          <a:xfrm>
            <a:off x="2427576"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8" name="Gerader Verbinder 137">
            <a:extLst>
              <a:ext uri="{FF2B5EF4-FFF2-40B4-BE49-F238E27FC236}">
                <a16:creationId xmlns:a16="http://schemas.microsoft.com/office/drawing/2014/main" id="{3A9B5515-0D00-479F-B33C-30B9D69862E9}"/>
              </a:ext>
            </a:extLst>
          </p:cNvPr>
          <p:cNvCxnSpPr>
            <a:cxnSpLocks/>
            <a:stCxn id="128" idx="5"/>
            <a:endCxn id="137" idx="1"/>
          </p:cNvCxnSpPr>
          <p:nvPr/>
        </p:nvCxnSpPr>
        <p:spPr>
          <a:xfrm>
            <a:off x="2331903"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9" name="Gruppieren 138">
            <a:extLst>
              <a:ext uri="{FF2B5EF4-FFF2-40B4-BE49-F238E27FC236}">
                <a16:creationId xmlns:a16="http://schemas.microsoft.com/office/drawing/2014/main" id="{E841F31C-4DDE-4D41-B6E7-012017E0B7ED}"/>
              </a:ext>
            </a:extLst>
          </p:cNvPr>
          <p:cNvGrpSpPr/>
          <p:nvPr/>
        </p:nvGrpSpPr>
        <p:grpSpPr>
          <a:xfrm>
            <a:off x="4028180" y="4607022"/>
            <a:ext cx="1267227" cy="1391941"/>
            <a:chOff x="4929115" y="4607022"/>
            <a:chExt cx="1267227" cy="1391941"/>
          </a:xfrm>
        </p:grpSpPr>
        <p:sp>
          <p:nvSpPr>
            <p:cNvPr id="140" name="Ellipse 139">
              <a:extLst>
                <a:ext uri="{FF2B5EF4-FFF2-40B4-BE49-F238E27FC236}">
                  <a16:creationId xmlns:a16="http://schemas.microsoft.com/office/drawing/2014/main" id="{3160D700-E465-4182-8D05-3357B931E03C}"/>
                </a:ext>
              </a:extLst>
            </p:cNvPr>
            <p:cNvSpPr/>
            <p:nvPr/>
          </p:nvSpPr>
          <p:spPr>
            <a:xfrm>
              <a:off x="5427768"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Ellipse 140">
              <a:extLst>
                <a:ext uri="{FF2B5EF4-FFF2-40B4-BE49-F238E27FC236}">
                  <a16:creationId xmlns:a16="http://schemas.microsoft.com/office/drawing/2014/main" id="{12EDF138-08FC-49F3-874D-C181D6974758}"/>
                </a:ext>
              </a:extLst>
            </p:cNvPr>
            <p:cNvSpPr/>
            <p:nvPr/>
          </p:nvSpPr>
          <p:spPr>
            <a:xfrm>
              <a:off x="4929115"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2" name="Ellipse 141">
              <a:extLst>
                <a:ext uri="{FF2B5EF4-FFF2-40B4-BE49-F238E27FC236}">
                  <a16:creationId xmlns:a16="http://schemas.microsoft.com/office/drawing/2014/main" id="{2E91E4C2-7E58-4DF7-A4B6-04A8F7F393D9}"/>
                </a:ext>
              </a:extLst>
            </p:cNvPr>
            <p:cNvSpPr/>
            <p:nvPr/>
          </p:nvSpPr>
          <p:spPr>
            <a:xfrm>
              <a:off x="5663056"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3" name="Rechteck 142">
              <a:extLst>
                <a:ext uri="{FF2B5EF4-FFF2-40B4-BE49-F238E27FC236}">
                  <a16:creationId xmlns:a16="http://schemas.microsoft.com/office/drawing/2014/main" id="{D794ADA8-1145-4DF3-9969-D123DF3F62FA}"/>
                </a:ext>
              </a:extLst>
            </p:cNvPr>
            <p:cNvSpPr/>
            <p:nvPr/>
          </p:nvSpPr>
          <p:spPr>
            <a:xfrm>
              <a:off x="5872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Rechteck 143">
              <a:extLst>
                <a:ext uri="{FF2B5EF4-FFF2-40B4-BE49-F238E27FC236}">
                  <a16:creationId xmlns:a16="http://schemas.microsoft.com/office/drawing/2014/main" id="{065A40C3-1F0A-4E84-BCCC-7117633BAAE2}"/>
                </a:ext>
              </a:extLst>
            </p:cNvPr>
            <p:cNvSpPr/>
            <p:nvPr/>
          </p:nvSpPr>
          <p:spPr>
            <a:xfrm>
              <a:off x="5980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5C56A387-E376-49DC-B6AE-A7145585C5EB}"/>
                </a:ext>
              </a:extLst>
            </p:cNvPr>
            <p:cNvSpPr/>
            <p:nvPr/>
          </p:nvSpPr>
          <p:spPr>
            <a:xfrm>
              <a:off x="6088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AB17B688-A882-47DB-89D7-4978802B554F}"/>
                </a:ext>
              </a:extLst>
            </p:cNvPr>
            <p:cNvCxnSpPr>
              <a:cxnSpLocks/>
              <a:stCxn id="140" idx="3"/>
              <a:endCxn id="141" idx="0"/>
            </p:cNvCxnSpPr>
            <p:nvPr/>
          </p:nvCxnSpPr>
          <p:spPr>
            <a:xfrm flipH="1">
              <a:off x="5109115"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D16277B0-1C04-4239-BEEB-4713B8CE08C3}"/>
                </a:ext>
              </a:extLst>
            </p:cNvPr>
            <p:cNvCxnSpPr>
              <a:cxnSpLocks/>
              <a:stCxn id="140" idx="4"/>
              <a:endCxn id="142" idx="0"/>
            </p:cNvCxnSpPr>
            <p:nvPr/>
          </p:nvCxnSpPr>
          <p:spPr>
            <a:xfrm>
              <a:off x="5607768"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5F2D21BC-84FC-493B-A700-453FDE7F0BB0}"/>
                </a:ext>
              </a:extLst>
            </p:cNvPr>
            <p:cNvCxnSpPr>
              <a:stCxn id="140" idx="5"/>
              <a:endCxn id="143" idx="1"/>
            </p:cNvCxnSpPr>
            <p:nvPr/>
          </p:nvCxnSpPr>
          <p:spPr>
            <a:xfrm>
              <a:off x="5735047"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Rechteck 148">
              <a:extLst>
                <a:ext uri="{FF2B5EF4-FFF2-40B4-BE49-F238E27FC236}">
                  <a16:creationId xmlns:a16="http://schemas.microsoft.com/office/drawing/2014/main" id="{DA387E2B-E791-4B80-903F-4EE62CB917F4}"/>
                </a:ext>
              </a:extLst>
            </p:cNvPr>
            <p:cNvSpPr/>
            <p:nvPr/>
          </p:nvSpPr>
          <p:spPr>
            <a:xfrm>
              <a:off x="5426489" y="5378159"/>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50" name="Rechteck 149">
              <a:extLst>
                <a:ext uri="{FF2B5EF4-FFF2-40B4-BE49-F238E27FC236}">
                  <a16:creationId xmlns:a16="http://schemas.microsoft.com/office/drawing/2014/main" id="{FC269C61-197D-441C-889A-A5AB9D68C3B0}"/>
                </a:ext>
              </a:extLst>
            </p:cNvPr>
            <p:cNvSpPr/>
            <p:nvPr/>
          </p:nvSpPr>
          <p:spPr>
            <a:xfrm>
              <a:off x="5314085"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1" name="Gerader Verbinder 150">
              <a:extLst>
                <a:ext uri="{FF2B5EF4-FFF2-40B4-BE49-F238E27FC236}">
                  <a16:creationId xmlns:a16="http://schemas.microsoft.com/office/drawing/2014/main" id="{4F36752B-2ABE-4AF8-82FD-F46ED590418D}"/>
                </a:ext>
              </a:extLst>
            </p:cNvPr>
            <p:cNvCxnSpPr>
              <a:stCxn id="141" idx="5"/>
              <a:endCxn id="150" idx="1"/>
            </p:cNvCxnSpPr>
            <p:nvPr/>
          </p:nvCxnSpPr>
          <p:spPr>
            <a:xfrm>
              <a:off x="5236394"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Rechteck 151">
              <a:extLst>
                <a:ext uri="{FF2B5EF4-FFF2-40B4-BE49-F238E27FC236}">
                  <a16:creationId xmlns:a16="http://schemas.microsoft.com/office/drawing/2014/main" id="{04239C39-70D7-484B-9B76-881EB4B11A91}"/>
                </a:ext>
              </a:extLst>
            </p:cNvPr>
            <p:cNvSpPr/>
            <p:nvPr/>
          </p:nvSpPr>
          <p:spPr>
            <a:xfrm>
              <a:off x="6066008"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3" name="Gerader Verbinder 152">
              <a:extLst>
                <a:ext uri="{FF2B5EF4-FFF2-40B4-BE49-F238E27FC236}">
                  <a16:creationId xmlns:a16="http://schemas.microsoft.com/office/drawing/2014/main" id="{56CCBCAD-EFE5-41FF-A22B-8BBD20869485}"/>
                </a:ext>
              </a:extLst>
            </p:cNvPr>
            <p:cNvCxnSpPr>
              <a:cxnSpLocks/>
              <a:stCxn id="142" idx="5"/>
              <a:endCxn id="152" idx="1"/>
            </p:cNvCxnSpPr>
            <p:nvPr/>
          </p:nvCxnSpPr>
          <p:spPr>
            <a:xfrm>
              <a:off x="5970335"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 name="Gruppieren 153">
            <a:extLst>
              <a:ext uri="{FF2B5EF4-FFF2-40B4-BE49-F238E27FC236}">
                <a16:creationId xmlns:a16="http://schemas.microsoft.com/office/drawing/2014/main" id="{037B0051-E328-411D-A530-A724DDAD4110}"/>
              </a:ext>
            </a:extLst>
          </p:cNvPr>
          <p:cNvGrpSpPr/>
          <p:nvPr/>
        </p:nvGrpSpPr>
        <p:grpSpPr>
          <a:xfrm>
            <a:off x="6586090" y="3873391"/>
            <a:ext cx="1267227" cy="2125572"/>
            <a:chOff x="6257774" y="3631473"/>
            <a:chExt cx="1267227" cy="2125572"/>
          </a:xfrm>
        </p:grpSpPr>
        <p:sp>
          <p:nvSpPr>
            <p:cNvPr id="155" name="Ellipse 154">
              <a:extLst>
                <a:ext uri="{FF2B5EF4-FFF2-40B4-BE49-F238E27FC236}">
                  <a16:creationId xmlns:a16="http://schemas.microsoft.com/office/drawing/2014/main" id="{30ED018B-D921-4824-B34B-29259263AA64}"/>
                </a:ext>
              </a:extLst>
            </p:cNvPr>
            <p:cNvSpPr/>
            <p:nvPr/>
          </p:nvSpPr>
          <p:spPr>
            <a:xfrm>
              <a:off x="6756427" y="4365104"/>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6" name="Ellipse 155">
              <a:extLst>
                <a:ext uri="{FF2B5EF4-FFF2-40B4-BE49-F238E27FC236}">
                  <a16:creationId xmlns:a16="http://schemas.microsoft.com/office/drawing/2014/main" id="{121AEA7C-767D-4ABB-928F-7985892778C4}"/>
                </a:ext>
              </a:extLst>
            </p:cNvPr>
            <p:cNvSpPr/>
            <p:nvPr/>
          </p:nvSpPr>
          <p:spPr>
            <a:xfrm>
              <a:off x="6257774" y="527482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57" name="Ellipse 156">
              <a:extLst>
                <a:ext uri="{FF2B5EF4-FFF2-40B4-BE49-F238E27FC236}">
                  <a16:creationId xmlns:a16="http://schemas.microsoft.com/office/drawing/2014/main" id="{1D23613A-193D-499C-A077-5974587993A8}"/>
                </a:ext>
              </a:extLst>
            </p:cNvPr>
            <p:cNvSpPr/>
            <p:nvPr/>
          </p:nvSpPr>
          <p:spPr>
            <a:xfrm>
              <a:off x="6991715" y="526968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58" name="Rechteck 157">
              <a:extLst>
                <a:ext uri="{FF2B5EF4-FFF2-40B4-BE49-F238E27FC236}">
                  <a16:creationId xmlns:a16="http://schemas.microsoft.com/office/drawing/2014/main" id="{F66B2FC4-031D-4D5A-B3D5-2E14CB705652}"/>
                </a:ext>
              </a:extLst>
            </p:cNvPr>
            <p:cNvSpPr/>
            <p:nvPr/>
          </p:nvSpPr>
          <p:spPr>
            <a:xfrm>
              <a:off x="7201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Rechteck 158">
              <a:extLst>
                <a:ext uri="{FF2B5EF4-FFF2-40B4-BE49-F238E27FC236}">
                  <a16:creationId xmlns:a16="http://schemas.microsoft.com/office/drawing/2014/main" id="{8C55EB92-72EE-43AA-B137-33F4F7EC077F}"/>
                </a:ext>
              </a:extLst>
            </p:cNvPr>
            <p:cNvSpPr/>
            <p:nvPr/>
          </p:nvSpPr>
          <p:spPr>
            <a:xfrm>
              <a:off x="7309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Rechteck 159">
              <a:extLst>
                <a:ext uri="{FF2B5EF4-FFF2-40B4-BE49-F238E27FC236}">
                  <a16:creationId xmlns:a16="http://schemas.microsoft.com/office/drawing/2014/main" id="{8CFBB046-149B-49A8-A3A1-2346F5A23B74}"/>
                </a:ext>
              </a:extLst>
            </p:cNvPr>
            <p:cNvSpPr/>
            <p:nvPr/>
          </p:nvSpPr>
          <p:spPr>
            <a:xfrm>
              <a:off x="7417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1" name="Gerader Verbinder 160">
              <a:extLst>
                <a:ext uri="{FF2B5EF4-FFF2-40B4-BE49-F238E27FC236}">
                  <a16:creationId xmlns:a16="http://schemas.microsoft.com/office/drawing/2014/main" id="{C998D94E-E1E5-4900-BD00-6D68CCA8398F}"/>
                </a:ext>
              </a:extLst>
            </p:cNvPr>
            <p:cNvCxnSpPr>
              <a:cxnSpLocks/>
              <a:stCxn id="155" idx="3"/>
              <a:endCxn id="156" idx="0"/>
            </p:cNvCxnSpPr>
            <p:nvPr/>
          </p:nvCxnSpPr>
          <p:spPr>
            <a:xfrm flipH="1">
              <a:off x="6437774" y="4672383"/>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r Verbinder 161">
              <a:extLst>
                <a:ext uri="{FF2B5EF4-FFF2-40B4-BE49-F238E27FC236}">
                  <a16:creationId xmlns:a16="http://schemas.microsoft.com/office/drawing/2014/main" id="{555CF0AD-F7AF-4689-8F38-7D518CFEEB07}"/>
                </a:ext>
              </a:extLst>
            </p:cNvPr>
            <p:cNvCxnSpPr>
              <a:cxnSpLocks/>
              <a:stCxn id="155" idx="4"/>
              <a:endCxn id="157" idx="0"/>
            </p:cNvCxnSpPr>
            <p:nvPr/>
          </p:nvCxnSpPr>
          <p:spPr>
            <a:xfrm>
              <a:off x="6936427" y="4725104"/>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r Verbinder 162">
              <a:extLst>
                <a:ext uri="{FF2B5EF4-FFF2-40B4-BE49-F238E27FC236}">
                  <a16:creationId xmlns:a16="http://schemas.microsoft.com/office/drawing/2014/main" id="{F4A53AF9-5181-4BD5-8C81-5083692A4B5C}"/>
                </a:ext>
              </a:extLst>
            </p:cNvPr>
            <p:cNvCxnSpPr>
              <a:stCxn id="155" idx="5"/>
              <a:endCxn id="158" idx="1"/>
            </p:cNvCxnSpPr>
            <p:nvPr/>
          </p:nvCxnSpPr>
          <p:spPr>
            <a:xfrm>
              <a:off x="7063706" y="4672383"/>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81663BBA-A5C1-4082-ADF9-76346BAE03AC}"/>
                </a:ext>
              </a:extLst>
            </p:cNvPr>
            <p:cNvSpPr/>
            <p:nvPr/>
          </p:nvSpPr>
          <p:spPr>
            <a:xfrm>
              <a:off x="6642744" y="5637607"/>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5" name="Gerader Verbinder 164">
              <a:extLst>
                <a:ext uri="{FF2B5EF4-FFF2-40B4-BE49-F238E27FC236}">
                  <a16:creationId xmlns:a16="http://schemas.microsoft.com/office/drawing/2014/main" id="{16016F8C-21FC-4827-B02C-124803B88146}"/>
                </a:ext>
              </a:extLst>
            </p:cNvPr>
            <p:cNvCxnSpPr>
              <a:stCxn id="156" idx="5"/>
              <a:endCxn id="164" idx="1"/>
            </p:cNvCxnSpPr>
            <p:nvPr/>
          </p:nvCxnSpPr>
          <p:spPr>
            <a:xfrm>
              <a:off x="6565053" y="5582106"/>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echteck 165">
              <a:extLst>
                <a:ext uri="{FF2B5EF4-FFF2-40B4-BE49-F238E27FC236}">
                  <a16:creationId xmlns:a16="http://schemas.microsoft.com/office/drawing/2014/main" id="{39AC0746-5DF4-4882-8063-1033C6242A6B}"/>
                </a:ext>
              </a:extLst>
            </p:cNvPr>
            <p:cNvSpPr/>
            <p:nvPr/>
          </p:nvSpPr>
          <p:spPr>
            <a:xfrm>
              <a:off x="7394667" y="5642611"/>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7" name="Gerader Verbinder 166">
              <a:extLst>
                <a:ext uri="{FF2B5EF4-FFF2-40B4-BE49-F238E27FC236}">
                  <a16:creationId xmlns:a16="http://schemas.microsoft.com/office/drawing/2014/main" id="{C3619C84-E5ED-4D00-B41A-D487A6735358}"/>
                </a:ext>
              </a:extLst>
            </p:cNvPr>
            <p:cNvCxnSpPr>
              <a:cxnSpLocks/>
              <a:stCxn id="157" idx="5"/>
              <a:endCxn id="166" idx="1"/>
            </p:cNvCxnSpPr>
            <p:nvPr/>
          </p:nvCxnSpPr>
          <p:spPr>
            <a:xfrm>
              <a:off x="7298994" y="5576968"/>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Ellipse 167">
              <a:extLst>
                <a:ext uri="{FF2B5EF4-FFF2-40B4-BE49-F238E27FC236}">
                  <a16:creationId xmlns:a16="http://schemas.microsoft.com/office/drawing/2014/main" id="{6452031F-7A2B-4FD6-9A47-D69D9759980F}"/>
                </a:ext>
              </a:extLst>
            </p:cNvPr>
            <p:cNvSpPr/>
            <p:nvPr/>
          </p:nvSpPr>
          <p:spPr>
            <a:xfrm>
              <a:off x="6755368" y="363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69" name="Gerader Verbinder 168">
              <a:extLst>
                <a:ext uri="{FF2B5EF4-FFF2-40B4-BE49-F238E27FC236}">
                  <a16:creationId xmlns:a16="http://schemas.microsoft.com/office/drawing/2014/main" id="{B9F8FC65-9FF3-4F33-A7A7-13D5AFC1E35B}"/>
                </a:ext>
              </a:extLst>
            </p:cNvPr>
            <p:cNvCxnSpPr>
              <a:stCxn id="168" idx="4"/>
              <a:endCxn id="155" idx="0"/>
            </p:cNvCxnSpPr>
            <p:nvPr/>
          </p:nvCxnSpPr>
          <p:spPr>
            <a:xfrm>
              <a:off x="6935368" y="3991473"/>
              <a:ext cx="1059" cy="373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r Verbinder 169">
              <a:extLst>
                <a:ext uri="{FF2B5EF4-FFF2-40B4-BE49-F238E27FC236}">
                  <a16:creationId xmlns:a16="http://schemas.microsoft.com/office/drawing/2014/main" id="{E0164128-C758-4AEE-9F29-A885A7475919}"/>
                </a:ext>
              </a:extLst>
            </p:cNvPr>
            <p:cNvCxnSpPr>
              <a:cxnSpLocks/>
              <a:stCxn id="168" idx="5"/>
              <a:endCxn id="171" idx="1"/>
            </p:cNvCxnSpPr>
            <p:nvPr/>
          </p:nvCxnSpPr>
          <p:spPr>
            <a:xfrm>
              <a:off x="7062647" y="3938752"/>
              <a:ext cx="101641" cy="12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Rechteck 170">
              <a:extLst>
                <a:ext uri="{FF2B5EF4-FFF2-40B4-BE49-F238E27FC236}">
                  <a16:creationId xmlns:a16="http://schemas.microsoft.com/office/drawing/2014/main" id="{589A6DF4-E93C-403C-A58F-2E19C06EA7B8}"/>
                </a:ext>
              </a:extLst>
            </p:cNvPr>
            <p:cNvSpPr/>
            <p:nvPr/>
          </p:nvSpPr>
          <p:spPr>
            <a:xfrm>
              <a:off x="7164288" y="400715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sp>
        <p:nvSpPr>
          <p:cNvPr id="172" name="Textfeld 171">
            <a:extLst>
              <a:ext uri="{FF2B5EF4-FFF2-40B4-BE49-F238E27FC236}">
                <a16:creationId xmlns:a16="http://schemas.microsoft.com/office/drawing/2014/main" id="{E4D6AD22-4EE2-4796-B39F-D7C35561183A}"/>
              </a:ext>
            </a:extLst>
          </p:cNvPr>
          <p:cNvSpPr txBox="1"/>
          <p:nvPr/>
        </p:nvSpPr>
        <p:spPr>
          <a:xfrm>
            <a:off x="4623874" y="1968361"/>
            <a:ext cx="902811" cy="369332"/>
          </a:xfrm>
          <a:prstGeom prst="rect">
            <a:avLst/>
          </a:prstGeom>
          <a:noFill/>
        </p:spPr>
        <p:txBody>
          <a:bodyPr wrap="none" rtlCol="0">
            <a:spAutoFit/>
          </a:bodyPr>
          <a:lstStyle/>
          <a:p>
            <a:pPr algn="ctr"/>
            <a:r>
              <a:rPr lang="de-DE" dirty="0"/>
              <a:t>Bubble</a:t>
            </a:r>
          </a:p>
        </p:txBody>
      </p:sp>
      <p:sp>
        <p:nvSpPr>
          <p:cNvPr id="173" name="Textfeld 172">
            <a:extLst>
              <a:ext uri="{FF2B5EF4-FFF2-40B4-BE49-F238E27FC236}">
                <a16:creationId xmlns:a16="http://schemas.microsoft.com/office/drawing/2014/main" id="{6D758C25-AEC1-47E3-B948-94FB4A00A6A8}"/>
              </a:ext>
            </a:extLst>
          </p:cNvPr>
          <p:cNvSpPr txBox="1"/>
          <p:nvPr/>
        </p:nvSpPr>
        <p:spPr>
          <a:xfrm>
            <a:off x="464317" y="4487736"/>
            <a:ext cx="1133645" cy="369332"/>
          </a:xfrm>
          <a:prstGeom prst="rect">
            <a:avLst/>
          </a:prstGeom>
          <a:noFill/>
        </p:spPr>
        <p:txBody>
          <a:bodyPr wrap="none" rtlCol="0">
            <a:spAutoFit/>
          </a:bodyPr>
          <a:lstStyle/>
          <a:p>
            <a:pPr algn="ctr"/>
            <a:r>
              <a:rPr lang="de-DE" dirty="0"/>
              <a:t>APPEND</a:t>
            </a:r>
          </a:p>
        </p:txBody>
      </p:sp>
      <p:sp>
        <p:nvSpPr>
          <p:cNvPr id="174" name="Textfeld 173">
            <a:extLst>
              <a:ext uri="{FF2B5EF4-FFF2-40B4-BE49-F238E27FC236}">
                <a16:creationId xmlns:a16="http://schemas.microsoft.com/office/drawing/2014/main" id="{5F65D15F-33A6-48C9-A4B1-7BAE5D33B933}"/>
              </a:ext>
            </a:extLst>
          </p:cNvPr>
          <p:cNvSpPr txBox="1"/>
          <p:nvPr/>
        </p:nvSpPr>
        <p:spPr>
          <a:xfrm>
            <a:off x="3182322" y="4422356"/>
            <a:ext cx="1338828" cy="369332"/>
          </a:xfrm>
          <a:prstGeom prst="rect">
            <a:avLst/>
          </a:prstGeom>
          <a:noFill/>
        </p:spPr>
        <p:txBody>
          <a:bodyPr wrap="none" rtlCol="0">
            <a:spAutoFit/>
          </a:bodyPr>
          <a:lstStyle/>
          <a:p>
            <a:pPr algn="ctr"/>
            <a:r>
              <a:rPr lang="de-DE" dirty="0"/>
              <a:t>GO DOWN</a:t>
            </a:r>
          </a:p>
        </p:txBody>
      </p:sp>
      <p:sp>
        <p:nvSpPr>
          <p:cNvPr id="175" name="Textfeld 174">
            <a:extLst>
              <a:ext uri="{FF2B5EF4-FFF2-40B4-BE49-F238E27FC236}">
                <a16:creationId xmlns:a16="http://schemas.microsoft.com/office/drawing/2014/main" id="{209B17DD-7E9F-418D-B892-916736A232CC}"/>
              </a:ext>
            </a:extLst>
          </p:cNvPr>
          <p:cNvSpPr txBox="1"/>
          <p:nvPr/>
        </p:nvSpPr>
        <p:spPr>
          <a:xfrm>
            <a:off x="5295407" y="4357070"/>
            <a:ext cx="1869166" cy="369332"/>
          </a:xfrm>
          <a:prstGeom prst="rect">
            <a:avLst/>
          </a:prstGeom>
          <a:noFill/>
        </p:spPr>
        <p:txBody>
          <a:bodyPr wrap="none" rtlCol="0">
            <a:spAutoFit/>
          </a:bodyPr>
          <a:lstStyle/>
          <a:p>
            <a:pPr algn="ctr"/>
            <a:r>
              <a:rPr lang="de-DE" dirty="0"/>
              <a:t>INSERT ABOVE</a:t>
            </a:r>
          </a:p>
        </p:txBody>
      </p:sp>
      <p:sp>
        <p:nvSpPr>
          <p:cNvPr id="176" name="Textfeld 175">
            <a:extLst>
              <a:ext uri="{FF2B5EF4-FFF2-40B4-BE49-F238E27FC236}">
                <a16:creationId xmlns:a16="http://schemas.microsoft.com/office/drawing/2014/main" id="{71BCCD4D-0CD1-437C-A656-EF5AF4FC051D}"/>
              </a:ext>
            </a:extLst>
          </p:cNvPr>
          <p:cNvSpPr txBox="1"/>
          <p:nvPr/>
        </p:nvSpPr>
        <p:spPr>
          <a:xfrm>
            <a:off x="1100686" y="3180225"/>
            <a:ext cx="1377300" cy="369332"/>
          </a:xfrm>
          <a:prstGeom prst="rect">
            <a:avLst/>
          </a:prstGeom>
          <a:noFill/>
        </p:spPr>
        <p:txBody>
          <a:bodyPr wrap="square" rtlCol="0">
            <a:spAutoFit/>
          </a:bodyPr>
          <a:lstStyle/>
          <a:p>
            <a:pPr algn="ctr"/>
            <a:r>
              <a:rPr lang="de-DE" dirty="0" err="1"/>
              <a:t>new</a:t>
            </a:r>
            <a:r>
              <a:rPr lang="de-DE" dirty="0"/>
              <a:t> </a:t>
            </a:r>
            <a:r>
              <a:rPr lang="de-DE" dirty="0" err="1"/>
              <a:t>nugget</a:t>
            </a:r>
            <a:endParaRPr lang="de-DE" dirty="0"/>
          </a:p>
        </p:txBody>
      </p:sp>
      <p:sp>
        <p:nvSpPr>
          <p:cNvPr id="177" name="Textfeld 115">
            <a:extLst>
              <a:ext uri="{FF2B5EF4-FFF2-40B4-BE49-F238E27FC236}">
                <a16:creationId xmlns:a16="http://schemas.microsoft.com/office/drawing/2014/main" id="{7AD2D0AF-602B-4D41-83F2-43D4EC0A0C27}"/>
              </a:ext>
            </a:extLst>
          </p:cNvPr>
          <p:cNvSpPr txBox="1"/>
          <p:nvPr/>
        </p:nvSpPr>
        <p:spPr>
          <a:xfrm>
            <a:off x="338465" y="2059195"/>
            <a:ext cx="2624436" cy="1015663"/>
          </a:xfrm>
          <a:prstGeom prst="rect">
            <a:avLst/>
          </a:prstGeom>
          <a:noFill/>
        </p:spPr>
        <p:txBody>
          <a:bodyPr wrap="none" rtlCol="0">
            <a:spAutoFit/>
          </a:bodyPr>
          <a:lstStyle/>
          <a:p>
            <a:r>
              <a:rPr lang="de-DE" sz="2000" dirty="0"/>
              <a:t>Insert()</a:t>
            </a:r>
          </a:p>
          <a:p>
            <a:pPr>
              <a:buFont typeface="Arial" charset="0"/>
              <a:buChar char="•"/>
            </a:pPr>
            <a:r>
              <a:rPr lang="de-DE" sz="2000" dirty="0"/>
              <a:t> recursive function</a:t>
            </a:r>
          </a:p>
          <a:p>
            <a:pPr>
              <a:buFont typeface="Arial" charset="0"/>
              <a:buChar char="•"/>
            </a:pPr>
            <a:r>
              <a:rPr lang="de-DE" sz="2000" dirty="0"/>
              <a:t> inserts new nuggets</a:t>
            </a:r>
          </a:p>
        </p:txBody>
      </p:sp>
      <p:sp>
        <p:nvSpPr>
          <p:cNvPr id="178" name="Textfeld 115">
            <a:extLst>
              <a:ext uri="{FF2B5EF4-FFF2-40B4-BE49-F238E27FC236}">
                <a16:creationId xmlns:a16="http://schemas.microsoft.com/office/drawing/2014/main" id="{CD3C785C-E473-40DF-8499-CEC9E9CAF5F8}"/>
              </a:ext>
            </a:extLst>
          </p:cNvPr>
          <p:cNvSpPr txBox="1"/>
          <p:nvPr/>
        </p:nvSpPr>
        <p:spPr>
          <a:xfrm>
            <a:off x="5357818" y="2567027"/>
            <a:ext cx="1043877" cy="369332"/>
          </a:xfrm>
          <a:prstGeom prst="rect">
            <a:avLst/>
          </a:prstGeom>
          <a:noFill/>
        </p:spPr>
        <p:txBody>
          <a:bodyPr wrap="none" rtlCol="0">
            <a:spAutoFit/>
          </a:bodyPr>
          <a:lstStyle/>
          <a:p>
            <a:pPr algn="ctr"/>
            <a:r>
              <a:rPr lang="de-DE" dirty="0"/>
              <a:t>Nuggets</a:t>
            </a:r>
          </a:p>
        </p:txBody>
      </p:sp>
    </p:spTree>
    <p:extLst>
      <p:ext uri="{BB962C8B-B14F-4D97-AF65-F5344CB8AC3E}">
        <p14:creationId xmlns:p14="http://schemas.microsoft.com/office/powerpoint/2010/main" val="359238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compare</a:t>
            </a:r>
            <a:r>
              <a:rPr lang="de-DE" sz="2000" dirty="0"/>
              <a:t> and </a:t>
            </a:r>
            <a:r>
              <a:rPr lang="de-DE" sz="2000" dirty="0" err="1">
                <a:latin typeface="Courier New" panose="02070309020205020404" pitchFamily="49" charset="0"/>
                <a:cs typeface="Courier New" panose="02070309020205020404" pitchFamily="49" charset="0"/>
              </a:rPr>
              <a:t>which</a:t>
            </a:r>
            <a:r>
              <a:rPr lang="de-DE" sz="2000" dirty="0"/>
              <a:t> </a:t>
            </a:r>
            <a:r>
              <a:rPr lang="de-DE" sz="2000" dirty="0" err="1"/>
              <a:t>Function</a:t>
            </a:r>
            <a:endParaRPr lang="de-DE" dirty="0"/>
          </a:p>
        </p:txBody>
      </p:sp>
      <p:sp>
        <p:nvSpPr>
          <p:cNvPr id="50" name="Pfeil: Chevron 49">
            <a:extLst>
              <a:ext uri="{FF2B5EF4-FFF2-40B4-BE49-F238E27FC236}">
                <a16:creationId xmlns:a16="http://schemas.microsoft.com/office/drawing/2014/main"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cxnSp>
        <p:nvCxnSpPr>
          <p:cNvPr id="98" name="Gerader Verbinder 97">
            <a:extLst>
              <a:ext uri="{FF2B5EF4-FFF2-40B4-BE49-F238E27FC236}">
                <a16:creationId xmlns:a16="http://schemas.microsoft.com/office/drawing/2014/main" id="{9390C0B2-0BC3-4AC1-A35C-539105CA60AD}"/>
              </a:ext>
            </a:extLst>
          </p:cNvPr>
          <p:cNvCxnSpPr>
            <a:cxnSpLocks/>
            <a:stCxn id="172" idx="3"/>
          </p:cNvCxnSpPr>
          <p:nvPr/>
        </p:nvCxnSpPr>
        <p:spPr>
          <a:xfrm flipH="1">
            <a:off x="5815536" y="4414567"/>
            <a:ext cx="348400"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Gerader Verbinder 101">
            <a:extLst>
              <a:ext uri="{FF2B5EF4-FFF2-40B4-BE49-F238E27FC236}">
                <a16:creationId xmlns:a16="http://schemas.microsoft.com/office/drawing/2014/main" id="{9FC748B4-37BD-4422-BF4C-710185A38FCE}"/>
              </a:ext>
            </a:extLst>
          </p:cNvPr>
          <p:cNvCxnSpPr>
            <a:cxnSpLocks/>
            <a:stCxn id="172" idx="4"/>
          </p:cNvCxnSpPr>
          <p:nvPr/>
        </p:nvCxnSpPr>
        <p:spPr>
          <a:xfrm>
            <a:off x="6290694" y="4467288"/>
            <a:ext cx="216704" cy="662340"/>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Gerader Verbinder 103">
            <a:extLst>
              <a:ext uri="{FF2B5EF4-FFF2-40B4-BE49-F238E27FC236}">
                <a16:creationId xmlns:a16="http://schemas.microsoft.com/office/drawing/2014/main" id="{B7F5F1EA-7554-4F8A-9E91-306AA4124EE0}"/>
              </a:ext>
            </a:extLst>
          </p:cNvPr>
          <p:cNvCxnSpPr>
            <a:cxnSpLocks/>
            <a:stCxn id="172" idx="5"/>
          </p:cNvCxnSpPr>
          <p:nvPr/>
        </p:nvCxnSpPr>
        <p:spPr>
          <a:xfrm>
            <a:off x="6417452" y="4414567"/>
            <a:ext cx="1036365"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9" name="Inhaltsplatzhalter 2">
            <a:extLst>
              <a:ext uri="{FF2B5EF4-FFF2-40B4-BE49-F238E27FC236}">
                <a16:creationId xmlns:a16="http://schemas.microsoft.com/office/drawing/2014/main" id="{1CF46430-BEFC-4ABC-975B-D83550E36072}"/>
              </a:ext>
            </a:extLst>
          </p:cNvPr>
          <p:cNvSpPr>
            <a:spLocks noGrp="1"/>
          </p:cNvSpPr>
          <p:nvPr>
            <p:ph idx="1"/>
          </p:nvPr>
        </p:nvSpPr>
        <p:spPr>
          <a:xfrm>
            <a:off x="358774" y="1985789"/>
            <a:ext cx="8533705" cy="4111103"/>
          </a:xfrm>
        </p:spPr>
        <p:txBody>
          <a:bodyPr/>
          <a:lstStyle/>
          <a:p>
            <a:r>
              <a:rPr lang="de-DE" dirty="0"/>
              <a:t>compare()</a:t>
            </a:r>
          </a:p>
          <a:p>
            <a:pPr marL="342900" indent="-342900">
              <a:buFont typeface="Symbol" panose="05050102010706020507" pitchFamily="18" charset="2"/>
              <a:buChar char="-"/>
            </a:pPr>
            <a:r>
              <a:rPr lang="de-DE" dirty="0"/>
              <a:t>find right position for Nugget</a:t>
            </a:r>
          </a:p>
          <a:p>
            <a:pPr marL="342900" indent="-342900">
              <a:buFont typeface="Symbol" panose="05050102010706020507" pitchFamily="18" charset="2"/>
              <a:buChar char="-"/>
            </a:pPr>
            <a:r>
              <a:rPr lang="de-DE" dirty="0"/>
              <a:t>compare TF-IDF scores</a:t>
            </a:r>
          </a:p>
          <a:p>
            <a:endParaRPr lang="de-DE" dirty="0"/>
          </a:p>
          <a:p>
            <a:endParaRPr lang="de-DE" dirty="0"/>
          </a:p>
          <a:p>
            <a:r>
              <a:rPr lang="de-DE" dirty="0"/>
              <a:t>which()</a:t>
            </a:r>
          </a:p>
          <a:p>
            <a:pPr marL="342900" indent="-342900">
              <a:buFont typeface="Symbol" panose="05050102010706020507" pitchFamily="18" charset="2"/>
              <a:buChar char="-"/>
            </a:pPr>
            <a:r>
              <a:rPr lang="de-DE" dirty="0"/>
              <a:t>find </a:t>
            </a:r>
            <a:r>
              <a:rPr lang="de-DE" dirty="0" err="1"/>
              <a:t>right</a:t>
            </a:r>
            <a:r>
              <a:rPr lang="de-DE" dirty="0"/>
              <a:t> Bubble </a:t>
            </a:r>
            <a:r>
              <a:rPr lang="de-DE" dirty="0" err="1"/>
              <a:t>for</a:t>
            </a:r>
            <a:r>
              <a:rPr lang="de-DE" dirty="0"/>
              <a:t> Nugget</a:t>
            </a:r>
          </a:p>
          <a:p>
            <a:pPr marL="342900" indent="-342900">
              <a:buFont typeface="Symbol" panose="05050102010706020507" pitchFamily="18" charset="2"/>
              <a:buChar char="-"/>
            </a:pPr>
            <a:r>
              <a:rPr lang="de-DE" dirty="0"/>
              <a:t>uses NLTK path_similarity()</a:t>
            </a:r>
          </a:p>
          <a:p>
            <a:pPr marL="0" indent="0"/>
            <a:endParaRPr lang="de-DE" dirty="0"/>
          </a:p>
          <a:p>
            <a:pPr marL="0" indent="0"/>
            <a:endParaRPr lang="de-DE" dirty="0"/>
          </a:p>
          <a:p>
            <a:pPr marL="0" indent="0"/>
            <a:endParaRPr lang="de-DE" dirty="0"/>
          </a:p>
        </p:txBody>
      </p:sp>
      <p:grpSp>
        <p:nvGrpSpPr>
          <p:cNvPr id="111" name="Gruppieren 110">
            <a:extLst>
              <a:ext uri="{FF2B5EF4-FFF2-40B4-BE49-F238E27FC236}">
                <a16:creationId xmlns:a16="http://schemas.microsoft.com/office/drawing/2014/main" id="{8DD4287A-56AE-4BA6-85F7-DDB531A6FDC6}"/>
              </a:ext>
            </a:extLst>
          </p:cNvPr>
          <p:cNvGrpSpPr/>
          <p:nvPr/>
        </p:nvGrpSpPr>
        <p:grpSpPr>
          <a:xfrm>
            <a:off x="6175323" y="2308252"/>
            <a:ext cx="1032481" cy="713532"/>
            <a:chOff x="4105389" y="4553022"/>
            <a:chExt cx="1036724" cy="713532"/>
          </a:xfrm>
        </p:grpSpPr>
        <p:sp>
          <p:nvSpPr>
            <p:cNvPr id="113" name="Rechteck 112">
              <a:extLst>
                <a:ext uri="{FF2B5EF4-FFF2-40B4-BE49-F238E27FC236}">
                  <a16:creationId xmlns:a16="http://schemas.microsoft.com/office/drawing/2014/main" id="{DB44D3C4-E091-4DAE-9C53-9E1CCC31A4DC}"/>
                </a:ext>
              </a:extLst>
            </p:cNvPr>
            <p:cNvSpPr/>
            <p:nvPr/>
          </p:nvSpPr>
          <p:spPr>
            <a:xfrm>
              <a:off x="5034113" y="4553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cxnSp>
          <p:nvCxnSpPr>
            <p:cNvPr id="114" name="Gerader Verbinder 113">
              <a:extLst>
                <a:ext uri="{FF2B5EF4-FFF2-40B4-BE49-F238E27FC236}">
                  <a16:creationId xmlns:a16="http://schemas.microsoft.com/office/drawing/2014/main" id="{89416ADD-B414-4209-B07B-E717430C4D6C}"/>
                </a:ext>
              </a:extLst>
            </p:cNvPr>
            <p:cNvCxnSpPr/>
            <p:nvPr/>
          </p:nvCxnSpPr>
          <p:spPr>
            <a:xfrm flipH="1">
              <a:off x="4800526" y="4661022"/>
              <a:ext cx="108000" cy="208138"/>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16" name="Gruppieren 115">
              <a:extLst>
                <a:ext uri="{FF2B5EF4-FFF2-40B4-BE49-F238E27FC236}">
                  <a16:creationId xmlns:a16="http://schemas.microsoft.com/office/drawing/2014/main" id="{CBD9F749-C385-4859-807B-3BFAA80043AC}"/>
                </a:ext>
              </a:extLst>
            </p:cNvPr>
            <p:cNvGrpSpPr/>
            <p:nvPr/>
          </p:nvGrpSpPr>
          <p:grpSpPr>
            <a:xfrm>
              <a:off x="4105389" y="4599275"/>
              <a:ext cx="745245" cy="667279"/>
              <a:chOff x="6318150" y="3272839"/>
              <a:chExt cx="745245" cy="667279"/>
            </a:xfrm>
          </p:grpSpPr>
          <p:sp>
            <p:nvSpPr>
              <p:cNvPr id="117" name="Ellipse 116">
                <a:extLst>
                  <a:ext uri="{FF2B5EF4-FFF2-40B4-BE49-F238E27FC236}">
                    <a16:creationId xmlns:a16="http://schemas.microsoft.com/office/drawing/2014/main" id="{8DD51741-89AC-4418-8142-63EEA1D86EA9}"/>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8" name="Rechteck 117">
                <a:extLst>
                  <a:ext uri="{FF2B5EF4-FFF2-40B4-BE49-F238E27FC236}">
                    <a16:creationId xmlns:a16="http://schemas.microsoft.com/office/drawing/2014/main" id="{62FA8EEB-61B3-4927-8A72-94510F2F4DB0}"/>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Rechteck 118">
                <a:extLst>
                  <a:ext uri="{FF2B5EF4-FFF2-40B4-BE49-F238E27FC236}">
                    <a16:creationId xmlns:a16="http://schemas.microsoft.com/office/drawing/2014/main" id="{26424AA9-B746-475B-907C-E9F223C2ADD1}"/>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0" name="Gerader Verbinder 119">
                <a:extLst>
                  <a:ext uri="{FF2B5EF4-FFF2-40B4-BE49-F238E27FC236}">
                    <a16:creationId xmlns:a16="http://schemas.microsoft.com/office/drawing/2014/main" id="{B8BF34B9-3304-4818-A45C-C343800B6C4B}"/>
                  </a:ext>
                </a:extLst>
              </p:cNvPr>
              <p:cNvCxnSpPr>
                <a:cxnSpLocks/>
                <a:stCxn id="117"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Gerader Verbinder 120">
                <a:extLst>
                  <a:ext uri="{FF2B5EF4-FFF2-40B4-BE49-F238E27FC236}">
                    <a16:creationId xmlns:a16="http://schemas.microsoft.com/office/drawing/2014/main" id="{E2C12E68-4C69-471D-B7E0-6C3309F05B88}"/>
                  </a:ext>
                </a:extLst>
              </p:cNvPr>
              <p:cNvCxnSpPr>
                <a:cxnSpLocks/>
                <a:stCxn id="117"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9" name="Gerader Verbinder 138">
                <a:extLst>
                  <a:ext uri="{FF2B5EF4-FFF2-40B4-BE49-F238E27FC236}">
                    <a16:creationId xmlns:a16="http://schemas.microsoft.com/office/drawing/2014/main" id="{5DD25335-6073-4334-8040-51A312721698}"/>
                  </a:ext>
                </a:extLst>
              </p:cNvPr>
              <p:cNvCxnSpPr>
                <a:stCxn id="117" idx="5"/>
                <a:endCxn id="118"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0" name="Gruppieren 149">
            <a:extLst>
              <a:ext uri="{FF2B5EF4-FFF2-40B4-BE49-F238E27FC236}">
                <a16:creationId xmlns:a16="http://schemas.microsoft.com/office/drawing/2014/main" id="{C4961E27-8C50-4E87-A798-412A1A08E18F}"/>
              </a:ext>
            </a:extLst>
          </p:cNvPr>
          <p:cNvGrpSpPr/>
          <p:nvPr/>
        </p:nvGrpSpPr>
        <p:grpSpPr>
          <a:xfrm>
            <a:off x="5423586" y="5076907"/>
            <a:ext cx="742195" cy="667279"/>
            <a:chOff x="6318150" y="3272839"/>
            <a:chExt cx="745245" cy="667279"/>
          </a:xfrm>
        </p:grpSpPr>
        <p:sp>
          <p:nvSpPr>
            <p:cNvPr id="151" name="Ellipse 150">
              <a:extLst>
                <a:ext uri="{FF2B5EF4-FFF2-40B4-BE49-F238E27FC236}">
                  <a16:creationId xmlns:a16="http://schemas.microsoft.com/office/drawing/2014/main" id="{479DF55D-5EB8-4F48-9A54-62E030B3261C}"/>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2" name="Rechteck 151">
              <a:extLst>
                <a:ext uri="{FF2B5EF4-FFF2-40B4-BE49-F238E27FC236}">
                  <a16:creationId xmlns:a16="http://schemas.microsoft.com/office/drawing/2014/main" id="{7E817311-88CD-4F33-82F2-C3BBFFC747CF}"/>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3" name="Rechteck 152">
              <a:extLst>
                <a:ext uri="{FF2B5EF4-FFF2-40B4-BE49-F238E27FC236}">
                  <a16:creationId xmlns:a16="http://schemas.microsoft.com/office/drawing/2014/main" id="{63517D2A-7493-4DB2-8ADB-09274AFFEFC2}"/>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4" name="Gerader Verbinder 153">
              <a:extLst>
                <a:ext uri="{FF2B5EF4-FFF2-40B4-BE49-F238E27FC236}">
                  <a16:creationId xmlns:a16="http://schemas.microsoft.com/office/drawing/2014/main" id="{2D659161-992C-4FF7-A3E1-3DEDC28B6243}"/>
                </a:ext>
              </a:extLst>
            </p:cNvPr>
            <p:cNvCxnSpPr>
              <a:cxnSpLocks/>
              <a:stCxn id="151"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Gerader Verbinder 154">
              <a:extLst>
                <a:ext uri="{FF2B5EF4-FFF2-40B4-BE49-F238E27FC236}">
                  <a16:creationId xmlns:a16="http://schemas.microsoft.com/office/drawing/2014/main" id="{ABC1922A-8F04-4271-AC7B-6B2BFE1CA5CA}"/>
                </a:ext>
              </a:extLst>
            </p:cNvPr>
            <p:cNvCxnSpPr>
              <a:cxnSpLocks/>
              <a:stCxn id="151"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6" name="Gerader Verbinder 155">
              <a:extLst>
                <a:ext uri="{FF2B5EF4-FFF2-40B4-BE49-F238E27FC236}">
                  <a16:creationId xmlns:a16="http://schemas.microsoft.com/office/drawing/2014/main" id="{E79C424E-ABF3-4E0F-888C-68122584D5C6}"/>
                </a:ext>
              </a:extLst>
            </p:cNvPr>
            <p:cNvCxnSpPr>
              <a:stCxn id="151" idx="5"/>
              <a:endCxn id="152"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7" name="Rechteck 156">
            <a:extLst>
              <a:ext uri="{FF2B5EF4-FFF2-40B4-BE49-F238E27FC236}">
                <a16:creationId xmlns:a16="http://schemas.microsoft.com/office/drawing/2014/main" id="{876D3E24-3F4C-40A6-8D69-62053522F671}"/>
              </a:ext>
            </a:extLst>
          </p:cNvPr>
          <p:cNvSpPr/>
          <p:nvPr/>
        </p:nvSpPr>
        <p:spPr>
          <a:xfrm>
            <a:off x="7115251" y="4618458"/>
            <a:ext cx="107558"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58" name="Gruppieren 157">
            <a:extLst>
              <a:ext uri="{FF2B5EF4-FFF2-40B4-BE49-F238E27FC236}">
                <a16:creationId xmlns:a16="http://schemas.microsoft.com/office/drawing/2014/main" id="{FFC86ACF-B033-4C8B-AE32-AE5A1739C193}"/>
              </a:ext>
            </a:extLst>
          </p:cNvPr>
          <p:cNvGrpSpPr/>
          <p:nvPr/>
        </p:nvGrpSpPr>
        <p:grpSpPr>
          <a:xfrm>
            <a:off x="6370006" y="5076907"/>
            <a:ext cx="742195" cy="667279"/>
            <a:chOff x="6318150" y="3272839"/>
            <a:chExt cx="745245" cy="667279"/>
          </a:xfrm>
        </p:grpSpPr>
        <p:sp>
          <p:nvSpPr>
            <p:cNvPr id="159" name="Ellipse 158">
              <a:extLst>
                <a:ext uri="{FF2B5EF4-FFF2-40B4-BE49-F238E27FC236}">
                  <a16:creationId xmlns:a16="http://schemas.microsoft.com/office/drawing/2014/main" id="{8E7419AB-D84B-487F-88AF-326910829712}"/>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0" name="Rechteck 159">
              <a:extLst>
                <a:ext uri="{FF2B5EF4-FFF2-40B4-BE49-F238E27FC236}">
                  <a16:creationId xmlns:a16="http://schemas.microsoft.com/office/drawing/2014/main" id="{0D1433B1-7F93-45D4-9CD8-1A284DD28908}"/>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Rechteck 160">
              <a:extLst>
                <a:ext uri="{FF2B5EF4-FFF2-40B4-BE49-F238E27FC236}">
                  <a16:creationId xmlns:a16="http://schemas.microsoft.com/office/drawing/2014/main" id="{EC12B500-D14E-410C-82ED-CBCAC3C1CF8E}"/>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2" name="Gerader Verbinder 161">
              <a:extLst>
                <a:ext uri="{FF2B5EF4-FFF2-40B4-BE49-F238E27FC236}">
                  <a16:creationId xmlns:a16="http://schemas.microsoft.com/office/drawing/2014/main" id="{8AF9FF0A-FC42-4B16-A08B-F6F696C184FD}"/>
                </a:ext>
              </a:extLst>
            </p:cNvPr>
            <p:cNvCxnSpPr>
              <a:cxnSpLocks/>
              <a:stCxn id="159"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3" name="Gerader Verbinder 162">
              <a:extLst>
                <a:ext uri="{FF2B5EF4-FFF2-40B4-BE49-F238E27FC236}">
                  <a16:creationId xmlns:a16="http://schemas.microsoft.com/office/drawing/2014/main" id="{4163437E-1F32-491A-A85E-9A96B3BE136E}"/>
                </a:ext>
              </a:extLst>
            </p:cNvPr>
            <p:cNvCxnSpPr>
              <a:cxnSpLocks/>
              <a:stCxn id="159"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4" name="Gerader Verbinder 163">
              <a:extLst>
                <a:ext uri="{FF2B5EF4-FFF2-40B4-BE49-F238E27FC236}">
                  <a16:creationId xmlns:a16="http://schemas.microsoft.com/office/drawing/2014/main" id="{C8B144C2-044F-466D-B032-C4BA3E3117AE}"/>
                </a:ext>
              </a:extLst>
            </p:cNvPr>
            <p:cNvCxnSpPr>
              <a:stCxn id="159" idx="5"/>
              <a:endCxn id="160"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uppieren 164">
            <a:extLst>
              <a:ext uri="{FF2B5EF4-FFF2-40B4-BE49-F238E27FC236}">
                <a16:creationId xmlns:a16="http://schemas.microsoft.com/office/drawing/2014/main" id="{1B8DEDF3-74D7-42B1-945E-8A213DE024D6}"/>
              </a:ext>
            </a:extLst>
          </p:cNvPr>
          <p:cNvGrpSpPr/>
          <p:nvPr/>
        </p:nvGrpSpPr>
        <p:grpSpPr>
          <a:xfrm>
            <a:off x="7316425" y="5076907"/>
            <a:ext cx="742195" cy="667279"/>
            <a:chOff x="6318150" y="3272839"/>
            <a:chExt cx="745245" cy="667279"/>
          </a:xfrm>
        </p:grpSpPr>
        <p:sp>
          <p:nvSpPr>
            <p:cNvPr id="166" name="Ellipse 165">
              <a:extLst>
                <a:ext uri="{FF2B5EF4-FFF2-40B4-BE49-F238E27FC236}">
                  <a16:creationId xmlns:a16="http://schemas.microsoft.com/office/drawing/2014/main" id="{1778E1BD-2128-46D2-A452-72DE2825BF96}"/>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Rechteck 166">
              <a:extLst>
                <a:ext uri="{FF2B5EF4-FFF2-40B4-BE49-F238E27FC236}">
                  <a16:creationId xmlns:a16="http://schemas.microsoft.com/office/drawing/2014/main" id="{43BE895E-D41B-48BE-B6EB-03021C17EAF0}"/>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Rechteck 167">
              <a:extLst>
                <a:ext uri="{FF2B5EF4-FFF2-40B4-BE49-F238E27FC236}">
                  <a16:creationId xmlns:a16="http://schemas.microsoft.com/office/drawing/2014/main" id="{75C3D1B4-196C-4BB5-B716-EAC6EADB748E}"/>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9" name="Gerader Verbinder 168">
              <a:extLst>
                <a:ext uri="{FF2B5EF4-FFF2-40B4-BE49-F238E27FC236}">
                  <a16:creationId xmlns:a16="http://schemas.microsoft.com/office/drawing/2014/main" id="{F729195D-89AE-4E90-B1F2-BA79F1A5E473}"/>
                </a:ext>
              </a:extLst>
            </p:cNvPr>
            <p:cNvCxnSpPr>
              <a:cxnSpLocks/>
              <a:stCxn id="166"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0" name="Gerader Verbinder 169">
              <a:extLst>
                <a:ext uri="{FF2B5EF4-FFF2-40B4-BE49-F238E27FC236}">
                  <a16:creationId xmlns:a16="http://schemas.microsoft.com/office/drawing/2014/main" id="{74BDE8AF-9969-419C-BEDC-623E91F1997B}"/>
                </a:ext>
              </a:extLst>
            </p:cNvPr>
            <p:cNvCxnSpPr>
              <a:cxnSpLocks/>
              <a:stCxn id="166"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1" name="Gerader Verbinder 170">
              <a:extLst>
                <a:ext uri="{FF2B5EF4-FFF2-40B4-BE49-F238E27FC236}">
                  <a16:creationId xmlns:a16="http://schemas.microsoft.com/office/drawing/2014/main" id="{01D89BBB-7031-4E66-9EBA-BE11390C2B0E}"/>
                </a:ext>
              </a:extLst>
            </p:cNvPr>
            <p:cNvCxnSpPr>
              <a:stCxn id="166" idx="5"/>
              <a:endCxn id="167"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Ellipse 171">
            <a:extLst>
              <a:ext uri="{FF2B5EF4-FFF2-40B4-BE49-F238E27FC236}">
                <a16:creationId xmlns:a16="http://schemas.microsoft.com/office/drawing/2014/main" id="{8D30B12E-26ED-4AAD-852D-8F6A0C87B4C0}"/>
              </a:ext>
            </a:extLst>
          </p:cNvPr>
          <p:cNvSpPr/>
          <p:nvPr/>
        </p:nvSpPr>
        <p:spPr>
          <a:xfrm>
            <a:off x="6111431" y="4107288"/>
            <a:ext cx="358526" cy="360000"/>
          </a:xfrm>
          <a:prstGeom prst="ellipse">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3" name="Rechteck 172">
            <a:extLst>
              <a:ext uri="{FF2B5EF4-FFF2-40B4-BE49-F238E27FC236}">
                <a16:creationId xmlns:a16="http://schemas.microsoft.com/office/drawing/2014/main" id="{3613E042-8E44-4A4D-8EB6-8613989F8824}"/>
              </a:ext>
            </a:extLst>
          </p:cNvPr>
          <p:cNvSpPr/>
          <p:nvPr/>
        </p:nvSpPr>
        <p:spPr>
          <a:xfrm>
            <a:off x="6727467" y="4330426"/>
            <a:ext cx="107558"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4" name="Rechteck 173">
            <a:extLst>
              <a:ext uri="{FF2B5EF4-FFF2-40B4-BE49-F238E27FC236}">
                <a16:creationId xmlns:a16="http://schemas.microsoft.com/office/drawing/2014/main" id="{13344F04-492D-4A46-A236-148F1D7EB2C7}"/>
              </a:ext>
            </a:extLst>
          </p:cNvPr>
          <p:cNvSpPr/>
          <p:nvPr/>
        </p:nvSpPr>
        <p:spPr>
          <a:xfrm>
            <a:off x="6835467" y="4330426"/>
            <a:ext cx="107558"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5" name="Gerader Verbinder 174">
            <a:extLst>
              <a:ext uri="{FF2B5EF4-FFF2-40B4-BE49-F238E27FC236}">
                <a16:creationId xmlns:a16="http://schemas.microsoft.com/office/drawing/2014/main" id="{91ED9695-6B6B-4DCC-B04C-31FF7BA168FD}"/>
              </a:ext>
            </a:extLst>
          </p:cNvPr>
          <p:cNvCxnSpPr>
            <a:cxnSpLocks/>
            <a:stCxn id="172" idx="6"/>
            <a:endCxn id="173" idx="1"/>
          </p:cNvCxnSpPr>
          <p:nvPr/>
        </p:nvCxnSpPr>
        <p:spPr>
          <a:xfrm>
            <a:off x="6469957" y="4287288"/>
            <a:ext cx="257510" cy="97138"/>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6" name="Gerader Verbinder 175">
            <a:extLst>
              <a:ext uri="{FF2B5EF4-FFF2-40B4-BE49-F238E27FC236}">
                <a16:creationId xmlns:a16="http://schemas.microsoft.com/office/drawing/2014/main" id="{34DE894A-76A2-48C8-B23B-E2AAFF56AE85}"/>
              </a:ext>
            </a:extLst>
          </p:cNvPr>
          <p:cNvCxnSpPr>
            <a:cxnSpLocks/>
          </p:cNvCxnSpPr>
          <p:nvPr/>
        </p:nvCxnSpPr>
        <p:spPr>
          <a:xfrm flipH="1">
            <a:off x="6104918" y="4716827"/>
            <a:ext cx="841708" cy="63721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7" name="Gerader Verbinder 176">
            <a:extLst>
              <a:ext uri="{FF2B5EF4-FFF2-40B4-BE49-F238E27FC236}">
                <a16:creationId xmlns:a16="http://schemas.microsoft.com/office/drawing/2014/main" id="{5C533E2D-9EF3-40D1-9796-41985CDAAEF9}"/>
              </a:ext>
            </a:extLst>
          </p:cNvPr>
          <p:cNvCxnSpPr>
            <a:cxnSpLocks/>
          </p:cNvCxnSpPr>
          <p:nvPr/>
        </p:nvCxnSpPr>
        <p:spPr>
          <a:xfrm flipH="1">
            <a:off x="7061252" y="4813957"/>
            <a:ext cx="99188" cy="54008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Gerader Verbinder 177">
            <a:extLst>
              <a:ext uri="{FF2B5EF4-FFF2-40B4-BE49-F238E27FC236}">
                <a16:creationId xmlns:a16="http://schemas.microsoft.com/office/drawing/2014/main" id="{5DFBFD65-6E24-40AD-94B5-347629CE4751}"/>
              </a:ext>
            </a:extLst>
          </p:cNvPr>
          <p:cNvCxnSpPr>
            <a:cxnSpLocks/>
          </p:cNvCxnSpPr>
          <p:nvPr/>
        </p:nvCxnSpPr>
        <p:spPr>
          <a:xfrm>
            <a:off x="7422530" y="4769628"/>
            <a:ext cx="595056" cy="584409"/>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3331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a:cs typeface="Courier New" panose="02070309020205020404" pitchFamily="49" charset="0"/>
              </a:rPr>
              <a:t>Evaluation </a:t>
            </a:r>
            <a:r>
              <a:rPr lang="de-DE" sz="2000" dirty="0" err="1">
                <a:cs typeface="Courier New" panose="02070309020205020404" pitchFamily="49" charset="0"/>
              </a:rPr>
              <a:t>of</a:t>
            </a:r>
            <a:r>
              <a:rPr lang="de-DE" sz="2000" dirty="0">
                <a:cs typeface="Courier New" panose="02070309020205020404" pitchFamily="49" charset="0"/>
              </a:rPr>
              <a:t> </a:t>
            </a:r>
            <a:r>
              <a:rPr lang="de-DE" sz="2000" dirty="0" err="1">
                <a:cs typeface="Courier New" panose="02070309020205020404" pitchFamily="49" charset="0"/>
              </a:rPr>
              <a:t>Hierarchies</a:t>
            </a:r>
            <a:endParaRPr lang="de-DE" dirty="0"/>
          </a:p>
        </p:txBody>
      </p:sp>
      <p:sp>
        <p:nvSpPr>
          <p:cNvPr id="82" name="Inhaltsplatzhalter 2">
            <a:extLst>
              <a:ext uri="{FF2B5EF4-FFF2-40B4-BE49-F238E27FC236}">
                <a16:creationId xmlns:a16="http://schemas.microsoft.com/office/drawing/2014/main" id="{3DE5479E-FEDB-4349-9D8E-5CEAD5C97758}"/>
              </a:ext>
            </a:extLst>
          </p:cNvPr>
          <p:cNvSpPr>
            <a:spLocks noGrp="1"/>
          </p:cNvSpPr>
          <p:nvPr>
            <p:ph idx="1"/>
          </p:nvPr>
        </p:nvSpPr>
        <p:spPr>
          <a:xfrm>
            <a:off x="394924" y="1988840"/>
            <a:ext cx="8532480" cy="4111103"/>
          </a:xfrm>
        </p:spPr>
        <p:txBody>
          <a:bodyPr/>
          <a:lstStyle/>
          <a:p>
            <a:pPr marL="342900" lvl="1" indent="-342900">
              <a:buFont typeface="Arial" panose="020B0604020202020204" pitchFamily="34" charset="0"/>
              <a:buChar char="•"/>
            </a:pPr>
            <a:r>
              <a:rPr lang="de-DE" dirty="0" err="1"/>
              <a:t>We</a:t>
            </a:r>
            <a:r>
              <a:rPr lang="de-DE" dirty="0"/>
              <a:t> </a:t>
            </a:r>
            <a:r>
              <a:rPr lang="de-DE" dirty="0" err="1"/>
              <a:t>tried</a:t>
            </a:r>
            <a:r>
              <a:rPr lang="de-DE" dirty="0"/>
              <a:t> Annotation Tool </a:t>
            </a:r>
            <a:r>
              <a:rPr lang="de-DE" dirty="0" err="1"/>
              <a:t>from</a:t>
            </a:r>
            <a:r>
              <a:rPr lang="de-DE" dirty="0"/>
              <a:t> AIPHES</a:t>
            </a:r>
          </a:p>
          <a:p>
            <a:pPr marL="701675" lvl="2" indent="-342900">
              <a:buFont typeface="Arial" panose="020B0604020202020204" pitchFamily="34" charset="0"/>
              <a:buChar char="•"/>
            </a:pPr>
            <a:r>
              <a:rPr lang="de-DE" dirty="0"/>
              <a:t>11% </a:t>
            </a:r>
            <a:r>
              <a:rPr lang="de-DE" dirty="0" err="1"/>
              <a:t>similarity</a:t>
            </a:r>
            <a:r>
              <a:rPr lang="de-DE" dirty="0"/>
              <a:t> </a:t>
            </a:r>
            <a:r>
              <a:rPr lang="de-DE" dirty="0" err="1"/>
              <a:t>average</a:t>
            </a:r>
            <a:r>
              <a:rPr lang="de-DE" dirty="0"/>
              <a:t> </a:t>
            </a:r>
            <a:r>
              <a:rPr lang="de-DE" dirty="0" err="1"/>
              <a:t>against</a:t>
            </a:r>
            <a:r>
              <a:rPr lang="de-DE" dirty="0"/>
              <a:t> Gold </a:t>
            </a:r>
            <a:r>
              <a:rPr lang="de-DE" dirty="0" err="1"/>
              <a:t>standard</a:t>
            </a:r>
            <a:r>
              <a:rPr lang="de-DE" dirty="0"/>
              <a:t> (same </a:t>
            </a:r>
            <a:r>
              <a:rPr lang="de-DE" dirty="0" err="1"/>
              <a:t>as</a:t>
            </a:r>
            <a:r>
              <a:rPr lang="de-DE" dirty="0"/>
              <a:t> Random </a:t>
            </a:r>
            <a:r>
              <a:rPr lang="de-DE" dirty="0" err="1"/>
              <a:t>Trees</a:t>
            </a:r>
            <a:r>
              <a:rPr lang="de-DE" dirty="0"/>
              <a:t>)</a:t>
            </a:r>
          </a:p>
          <a:p>
            <a:pPr marL="701675" lvl="2" indent="-342900">
              <a:buFont typeface="Arial" panose="020B0604020202020204" pitchFamily="34" charset="0"/>
              <a:buChar char="•"/>
            </a:pPr>
            <a:r>
              <a:rPr lang="de-DE" dirty="0"/>
              <a:t>but</a:t>
            </a:r>
          </a:p>
          <a:p>
            <a:pPr marL="881062" lvl="3" indent="-342900">
              <a:buFont typeface="Arial" panose="020B0604020202020204" pitchFamily="34" charset="0"/>
              <a:buChar char="•"/>
            </a:pPr>
            <a:r>
              <a:rPr lang="de-DE" sz="1800" dirty="0"/>
              <a:t>1300 Nuggets in </a:t>
            </a:r>
            <a:r>
              <a:rPr lang="de-DE" sz="1800" dirty="0" err="1"/>
              <a:t>gold</a:t>
            </a:r>
            <a:r>
              <a:rPr lang="de-DE" sz="1800" dirty="0"/>
              <a:t> </a:t>
            </a:r>
            <a:r>
              <a:rPr lang="de-DE" sz="1800" dirty="0" err="1"/>
              <a:t>standard</a:t>
            </a:r>
            <a:r>
              <a:rPr lang="de-DE" sz="1800" dirty="0"/>
              <a:t> versus 30 Nuggets </a:t>
            </a:r>
            <a:r>
              <a:rPr lang="de-DE" sz="1800" dirty="0" err="1"/>
              <a:t>we</a:t>
            </a:r>
            <a:r>
              <a:rPr lang="de-DE" sz="1800" dirty="0"/>
              <a:t> </a:t>
            </a:r>
            <a:r>
              <a:rPr lang="de-DE" sz="1800" dirty="0" err="1"/>
              <a:t>used</a:t>
            </a:r>
            <a:endParaRPr lang="de-DE" sz="1800" dirty="0"/>
          </a:p>
          <a:p>
            <a:pPr marL="881062" lvl="3" indent="-342900">
              <a:buFont typeface="Arial" panose="020B0604020202020204" pitchFamily="34" charset="0"/>
              <a:buChar char="•"/>
            </a:pPr>
            <a:r>
              <a:rPr lang="de-DE" sz="1800" dirty="0" err="1"/>
              <a:t>less</a:t>
            </a:r>
            <a:r>
              <a:rPr lang="de-DE" sz="1800" dirty="0"/>
              <a:t> Nuggets </a:t>
            </a:r>
            <a:r>
              <a:rPr lang="de-DE" sz="1800" dirty="0" err="1"/>
              <a:t>showed</a:t>
            </a:r>
            <a:r>
              <a:rPr lang="de-DE" sz="1800" dirty="0"/>
              <a:t> </a:t>
            </a:r>
            <a:r>
              <a:rPr lang="de-DE" sz="1800" dirty="0" err="1"/>
              <a:t>more</a:t>
            </a:r>
            <a:r>
              <a:rPr lang="de-DE" sz="1800" dirty="0"/>
              <a:t> </a:t>
            </a:r>
            <a:r>
              <a:rPr lang="de-DE" sz="1800" dirty="0" err="1"/>
              <a:t>similarity</a:t>
            </a:r>
            <a:endParaRPr lang="de-DE" sz="1800" dirty="0"/>
          </a:p>
          <a:p>
            <a:pPr marL="881062" lvl="3" indent="-342900">
              <a:buFont typeface="Arial" panose="020B0604020202020204" pitchFamily="34" charset="0"/>
              <a:buChar char="•"/>
            </a:pPr>
            <a:r>
              <a:rPr lang="de-DE" dirty="0" err="1"/>
              <a:t>our</a:t>
            </a:r>
            <a:r>
              <a:rPr lang="de-DE" dirty="0"/>
              <a:t> </a:t>
            </a:r>
            <a:r>
              <a:rPr lang="de-DE" dirty="0" err="1"/>
              <a:t>algorithm</a:t>
            </a:r>
            <a:r>
              <a:rPr lang="de-DE" dirty="0"/>
              <a:t> </a:t>
            </a:r>
            <a:r>
              <a:rPr lang="de-DE" dirty="0" err="1"/>
              <a:t>is</a:t>
            </a:r>
            <a:r>
              <a:rPr lang="de-DE" dirty="0"/>
              <a:t> slow (&gt;30 min) </a:t>
            </a:r>
            <a:r>
              <a:rPr lang="de-DE" dirty="0" err="1"/>
              <a:t>with</a:t>
            </a:r>
            <a:r>
              <a:rPr lang="de-DE" dirty="0"/>
              <a:t> 300+ Nuggets</a:t>
            </a:r>
          </a:p>
          <a:p>
            <a:pPr marL="881062" lvl="3"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a:t>Find „</a:t>
            </a:r>
            <a:r>
              <a:rPr lang="de-DE" dirty="0" err="1"/>
              <a:t>right</a:t>
            </a:r>
            <a:r>
              <a:rPr lang="de-DE" dirty="0"/>
              <a:t>“ </a:t>
            </a:r>
            <a:r>
              <a:rPr lang="de-DE" dirty="0" err="1"/>
              <a:t>balance</a:t>
            </a:r>
            <a:r>
              <a:rPr lang="de-DE" dirty="0"/>
              <a:t> </a:t>
            </a:r>
            <a:r>
              <a:rPr lang="de-DE" dirty="0" err="1"/>
              <a:t>instead</a:t>
            </a:r>
            <a:endParaRPr lang="de-DE" dirty="0"/>
          </a:p>
          <a:p>
            <a:pPr marL="701675" lvl="2" indent="-342900">
              <a:buFont typeface="Arial" panose="020B0604020202020204" pitchFamily="34" charset="0"/>
              <a:buChar char="•"/>
            </a:pPr>
            <a:r>
              <a:rPr lang="de-DE" dirty="0"/>
              <a:t>1-5 Nuggets in </a:t>
            </a:r>
            <a:r>
              <a:rPr lang="de-DE" dirty="0" err="1"/>
              <a:t>each</a:t>
            </a:r>
            <a:r>
              <a:rPr lang="de-DE" dirty="0"/>
              <a:t> Bubble</a:t>
            </a:r>
          </a:p>
          <a:p>
            <a:pPr marL="701675" lvl="2" indent="-342900">
              <a:buFont typeface="Arial" panose="020B0604020202020204" pitchFamily="34" charset="0"/>
              <a:buChar char="•"/>
            </a:pPr>
            <a:r>
              <a:rPr lang="de-DE" dirty="0"/>
              <a:t>5+ </a:t>
            </a:r>
            <a:r>
              <a:rPr lang="de-DE" dirty="0" err="1"/>
              <a:t>Bubbles</a:t>
            </a:r>
            <a:r>
              <a:rPr lang="de-DE" dirty="0"/>
              <a:t> in root </a:t>
            </a:r>
            <a:r>
              <a:rPr lang="de-DE" dirty="0" err="1"/>
              <a:t>node</a:t>
            </a:r>
            <a:endParaRPr lang="de-DE" dirty="0"/>
          </a:p>
        </p:txBody>
      </p:sp>
      <p:sp>
        <p:nvSpPr>
          <p:cNvPr id="50" name="Pfeil: Chevron 49">
            <a:extLst>
              <a:ext uri="{FF2B5EF4-FFF2-40B4-BE49-F238E27FC236}">
                <a16:creationId xmlns:a16="http://schemas.microsoft.com/office/drawing/2014/main"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17276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
        <p:nvSpPr>
          <p:cNvPr id="9" name="Pfeil: Chevron 8">
            <a:extLst>
              <a:ext uri="{FF2B5EF4-FFF2-40B4-BE49-F238E27FC236}">
                <a16:creationId xmlns:a16="http://schemas.microsoft.com/office/drawing/2014/main" id="{88722012-BACB-4B08-BD0A-A3346FA233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915287E-A0DA-4752-A12C-77FA4E91C29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3F5802A9-556B-4327-9EEA-961852914C2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first</a:t>
            </a:r>
            <a:r>
              <a:rPr lang="de-DE" dirty="0"/>
              <a:t> </a:t>
            </a:r>
            <a:r>
              <a:rPr lang="de-DE" dirty="0" err="1"/>
              <a:t>approach</a:t>
            </a:r>
            <a:r>
              <a:rPr lang="de-DE" dirty="0"/>
              <a:t>: </a:t>
            </a:r>
            <a:r>
              <a:rPr lang="de-DE" dirty="0" err="1"/>
              <a:t>Iterate</a:t>
            </a:r>
            <a:r>
              <a:rPr lang="de-DE" dirty="0"/>
              <a:t> in </a:t>
            </a:r>
            <a:r>
              <a:rPr lang="de-DE" dirty="0" err="1"/>
              <a:t>depth-first</a:t>
            </a:r>
            <a:r>
              <a:rPr lang="de-DE" dirty="0"/>
              <a:t> </a:t>
            </a:r>
            <a:r>
              <a:rPr lang="de-DE" dirty="0" err="1"/>
              <a:t>search</a:t>
            </a:r>
            <a:r>
              <a:rPr lang="de-DE" dirty="0"/>
              <a:t> order </a:t>
            </a:r>
            <a:r>
              <a:rPr lang="de-DE" dirty="0" err="1"/>
              <a:t>over</a:t>
            </a:r>
            <a:r>
              <a:rPr lang="de-DE" dirty="0"/>
              <a:t> </a:t>
            </a:r>
            <a:r>
              <a:rPr lang="de-DE" dirty="0" err="1"/>
              <a:t>the</a:t>
            </a:r>
            <a:r>
              <a:rPr lang="de-DE" dirty="0"/>
              <a:t> </a:t>
            </a:r>
            <a:r>
              <a:rPr lang="de-DE" dirty="0" err="1"/>
              <a:t>nuggets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60" cy="3758268"/>
          </a:xfrm>
          <a:prstGeom prst="rect">
            <a:avLst/>
          </a:prstGeom>
        </p:spPr>
      </p:pic>
      <p:sp>
        <p:nvSpPr>
          <p:cNvPr id="9" name="Pfeil: Chevron 8">
            <a:extLst>
              <a:ext uri="{FF2B5EF4-FFF2-40B4-BE49-F238E27FC236}">
                <a16:creationId xmlns:a16="http://schemas.microsoft.com/office/drawing/2014/main" id="{4104802C-F2EE-4B61-AEA6-AE3107DFAAB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4820EE4-F9D5-4848-9655-728CE68A782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259CAC6-47AF-45A5-A54D-BEA67DC18E1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cut</a:t>
            </a:r>
            <a:r>
              <a:rPr lang="de-DE" dirty="0"/>
              <a:t> </a:t>
            </a:r>
            <a:r>
              <a:rPr lang="de-DE" dirty="0" err="1"/>
              <a:t>layers</a:t>
            </a:r>
            <a:r>
              <a:rPr lang="de-DE" dirty="0"/>
              <a:t> off </a:t>
            </a:r>
            <a:r>
              <a:rPr lang="de-DE" dirty="0" err="1"/>
              <a:t>to</a:t>
            </a:r>
            <a:r>
              <a:rPr lang="de-DE" dirty="0"/>
              <a:t> </a:t>
            </a:r>
            <a:r>
              <a:rPr lang="de-DE" dirty="0" err="1"/>
              <a:t>get</a:t>
            </a:r>
            <a:r>
              <a:rPr lang="de-DE" dirty="0"/>
              <a:t> </a:t>
            </a:r>
            <a:r>
              <a:rPr lang="de-DE" dirty="0" err="1"/>
              <a:t>shorter</a:t>
            </a:r>
            <a:r>
              <a:rPr lang="de-DE" dirty="0"/>
              <a:t> </a:t>
            </a:r>
            <a:r>
              <a:rPr lang="de-DE" dirty="0" err="1"/>
              <a:t>summaries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044824" y="2420887"/>
            <a:ext cx="7190348" cy="3780000"/>
          </a:xfrm>
          <a:prstGeom prst="rect">
            <a:avLst/>
          </a:prstGeom>
        </p:spPr>
      </p:pic>
      <p:sp>
        <p:nvSpPr>
          <p:cNvPr id="9" name="Pfeil: Chevron 8">
            <a:extLst>
              <a:ext uri="{FF2B5EF4-FFF2-40B4-BE49-F238E27FC236}">
                <a16:creationId xmlns:a16="http://schemas.microsoft.com/office/drawing/2014/main" id="{E174AEEB-5225-4D6F-8B2D-CC307962EA8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7640B6A-F3FB-4009-A8F7-DB93A1D9D3FE}"/>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2C5DD78-3F03-42BA-A95A-7D858B6E638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problem</a:t>
            </a:r>
            <a:r>
              <a:rPr lang="de-DE" dirty="0"/>
              <a:t> </a:t>
            </a:r>
            <a:r>
              <a:rPr lang="de-DE" dirty="0" err="1"/>
              <a:t>when</a:t>
            </a:r>
            <a:r>
              <a:rPr lang="de-DE" dirty="0"/>
              <a:t> </a:t>
            </a:r>
            <a:r>
              <a:rPr lang="de-DE" dirty="0" err="1"/>
              <a:t>summaries</a:t>
            </a:r>
            <a:r>
              <a:rPr lang="de-DE" dirty="0"/>
              <a:t> </a:t>
            </a:r>
            <a:r>
              <a:rPr lang="de-DE" dirty="0" err="1"/>
              <a:t>are</a:t>
            </a:r>
            <a:r>
              <a:rPr lang="de-DE" dirty="0"/>
              <a:t> </a:t>
            </a:r>
            <a:r>
              <a:rPr lang="de-DE" dirty="0" err="1"/>
              <a:t>very</a:t>
            </a:r>
            <a:r>
              <a:rPr lang="de-DE" dirty="0"/>
              <a:t> </a:t>
            </a:r>
            <a:r>
              <a:rPr lang="de-DE" dirty="0" err="1"/>
              <a:t>short</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4515"/>
            <a:ext cx="6840760" cy="3751016"/>
          </a:xfrm>
          <a:prstGeom prst="rect">
            <a:avLst/>
          </a:prstGeom>
        </p:spPr>
      </p:pic>
      <p:sp>
        <p:nvSpPr>
          <p:cNvPr id="9" name="Pfeil: Chevron 8">
            <a:extLst>
              <a:ext uri="{FF2B5EF4-FFF2-40B4-BE49-F238E27FC236}">
                <a16:creationId xmlns:a16="http://schemas.microsoft.com/office/drawing/2014/main" id="{825D38EA-69DB-407F-9068-943538F8DE5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FD090E87-27D7-4575-8E47-A7EE0413247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48BC4A1-836E-446D-86F5-F4F158F9E65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9E4DA-0ABD-4811-9B3D-451135F8BF59}"/>
              </a:ext>
            </a:extLst>
          </p:cNvPr>
          <p:cNvSpPr>
            <a:spLocks noGrp="1"/>
          </p:cNvSpPr>
          <p:nvPr>
            <p:ph type="title"/>
          </p:nvPr>
        </p:nvSpPr>
        <p:spPr/>
        <p:txBody>
          <a:bodyPr/>
          <a:lstStyle/>
          <a:p>
            <a:r>
              <a:rPr lang="de-DE" dirty="0"/>
              <a:t>Content</a:t>
            </a:r>
          </a:p>
        </p:txBody>
      </p:sp>
      <p:sp>
        <p:nvSpPr>
          <p:cNvPr id="5" name="Inhaltsplatzhalter 2">
            <a:extLst>
              <a:ext uri="{FF2B5EF4-FFF2-40B4-BE49-F238E27FC236}">
                <a16:creationId xmlns:a16="http://schemas.microsoft.com/office/drawing/2014/main" id="{4B165914-D78E-4CAA-9A81-75634F901AFA}"/>
              </a:ext>
            </a:extLst>
          </p:cNvPr>
          <p:cNvSpPr>
            <a:spLocks noGrp="1"/>
          </p:cNvSpPr>
          <p:nvPr>
            <p:ph idx="1"/>
          </p:nvPr>
        </p:nvSpPr>
        <p:spPr>
          <a:xfrm>
            <a:off x="360000" y="1988840"/>
            <a:ext cx="8532480" cy="4111103"/>
          </a:xfrm>
        </p:spPr>
        <p:txBody>
          <a:bodyPr/>
          <a:lstStyle/>
          <a:p>
            <a:pPr marL="342900" indent="-342900">
              <a:buFont typeface="Arial" panose="020B0604020202020204" pitchFamily="34" charset="0"/>
              <a:buChar char="•"/>
            </a:pPr>
            <a:r>
              <a:rPr lang="de-DE" dirty="0"/>
              <a:t>Task</a:t>
            </a:r>
          </a:p>
          <a:p>
            <a:pPr marL="342900" indent="-342900">
              <a:buFont typeface="Arial" panose="020B0604020202020204" pitchFamily="34" charset="0"/>
              <a:buChar char="•"/>
            </a:pPr>
            <a:r>
              <a:rPr lang="de-DE" dirty="0"/>
              <a:t>Implementation</a:t>
            </a:r>
          </a:p>
          <a:p>
            <a:pPr marL="701675" lvl="2" indent="-342900">
              <a:buFont typeface="Arial" panose="020B0604020202020204" pitchFamily="34" charset="0"/>
              <a:buChar char="•"/>
            </a:pPr>
            <a:r>
              <a:rPr lang="de-DE" dirty="0" err="1"/>
              <a:t>Step</a:t>
            </a:r>
            <a:r>
              <a:rPr lang="de-DE" dirty="0"/>
              <a:t> 1 | Content </a:t>
            </a:r>
            <a:r>
              <a:rPr lang="de-DE" dirty="0" err="1"/>
              <a:t>Selection</a:t>
            </a:r>
            <a:endParaRPr lang="de-DE" dirty="0"/>
          </a:p>
          <a:p>
            <a:pPr marL="701675" lvl="2" indent="-342900">
              <a:buFont typeface="Arial" panose="020B0604020202020204" pitchFamily="34" charset="0"/>
              <a:buChar char="•"/>
            </a:pPr>
            <a:r>
              <a:rPr lang="de-DE" dirty="0" err="1"/>
              <a:t>Step</a:t>
            </a:r>
            <a:r>
              <a:rPr lang="de-DE" dirty="0"/>
              <a:t> 2 | </a:t>
            </a:r>
            <a:r>
              <a:rPr lang="de-DE" dirty="0" err="1"/>
              <a:t>Creating</a:t>
            </a:r>
            <a:r>
              <a:rPr lang="de-DE" dirty="0"/>
              <a:t> </a:t>
            </a:r>
            <a:r>
              <a:rPr lang="de-DE" dirty="0" err="1"/>
              <a:t>Hierarchies</a:t>
            </a:r>
            <a:endParaRPr lang="de-DE" dirty="0"/>
          </a:p>
          <a:p>
            <a:pPr marL="701675" lvl="2" indent="-342900">
              <a:buFont typeface="Arial" panose="020B0604020202020204" pitchFamily="34" charset="0"/>
              <a:buChar char="•"/>
            </a:pPr>
            <a:r>
              <a:rPr lang="en-US" dirty="0"/>
              <a:t>Step 3 | Creating Summaries from Hierarchies</a:t>
            </a:r>
          </a:p>
          <a:p>
            <a:pPr marL="342900" lvl="1" indent="-342900">
              <a:buFont typeface="Arial" panose="020B0604020202020204" pitchFamily="34" charset="0"/>
              <a:buChar char="•"/>
            </a:pPr>
            <a:r>
              <a:rPr lang="de-DE" dirty="0"/>
              <a:t>Evaluation</a:t>
            </a:r>
          </a:p>
          <a:p>
            <a:pPr marL="701675" lvl="2" indent="-342900">
              <a:buFont typeface="Arial" panose="020B0604020202020204" pitchFamily="34" charset="0"/>
              <a:buChar char="•"/>
            </a:pPr>
            <a:endParaRPr lang="de-DE" dirty="0"/>
          </a:p>
          <a:p>
            <a:pPr marL="701675" lvl="2" indent="-342900">
              <a:buFont typeface="Arial" panose="020B0604020202020204" pitchFamily="34" charset="0"/>
              <a:buChar char="•"/>
            </a:pPr>
            <a:endParaRPr lang="de-DE" dirty="0"/>
          </a:p>
        </p:txBody>
      </p:sp>
    </p:spTree>
    <p:extLst>
      <p:ext uri="{BB962C8B-B14F-4D97-AF65-F5344CB8AC3E}">
        <p14:creationId xmlns:p14="http://schemas.microsoft.com/office/powerpoint/2010/main" val="9316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select</a:t>
            </a:r>
            <a:r>
              <a:rPr lang="de-DE" dirty="0"/>
              <a:t> </a:t>
            </a:r>
            <a:r>
              <a:rPr lang="de-DE" dirty="0" err="1"/>
              <a:t>shortest</a:t>
            </a:r>
            <a:r>
              <a:rPr lang="de-DE" dirty="0"/>
              <a:t> </a:t>
            </a:r>
            <a:r>
              <a:rPr lang="de-DE" dirty="0" err="1"/>
              <a:t>sentences</a:t>
            </a:r>
            <a:r>
              <a:rPr lang="de-DE" dirty="0"/>
              <a:t> </a:t>
            </a:r>
            <a:r>
              <a:rPr lang="de-DE" dirty="0" err="1"/>
              <a:t>from</a:t>
            </a:r>
            <a:r>
              <a:rPr lang="de-DE" dirty="0"/>
              <a:t> </a:t>
            </a:r>
            <a:r>
              <a:rPr lang="de-DE" dirty="0" err="1"/>
              <a:t>root</a:t>
            </a:r>
            <a:r>
              <a:rPr lang="de-DE" dirty="0"/>
              <a:t> </a:t>
            </a:r>
            <a:r>
              <a:rPr lang="de-DE" dirty="0" err="1"/>
              <a:t>bubbles</a:t>
            </a:r>
            <a:r>
              <a:rPr lang="de-DE" dirty="0"/>
              <a:t> </a:t>
            </a:r>
            <a:r>
              <a:rPr lang="de-DE" dirty="0" err="1"/>
              <a:t>of</a:t>
            </a:r>
            <a:r>
              <a:rPr lang="de-DE" dirty="0"/>
              <a:t> </a:t>
            </a:r>
            <a:r>
              <a:rPr lang="de-DE" dirty="0" err="1"/>
              <a:t>the</a:t>
            </a:r>
            <a:r>
              <a:rPr lang="de-DE" dirty="0"/>
              <a:t> </a:t>
            </a:r>
            <a:r>
              <a:rPr lang="de-DE" dirty="0" err="1"/>
              <a:t>largest</a:t>
            </a:r>
            <a:r>
              <a:rPr lang="de-DE" dirty="0"/>
              <a:t> </a:t>
            </a:r>
            <a:r>
              <a:rPr lang="de-DE" dirty="0" err="1"/>
              <a:t>trees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
        <p:nvSpPr>
          <p:cNvPr id="9" name="Pfeil: Chevron 8">
            <a:extLst>
              <a:ext uri="{FF2B5EF4-FFF2-40B4-BE49-F238E27FC236}">
                <a16:creationId xmlns:a16="http://schemas.microsoft.com/office/drawing/2014/main" id="{B3706452-583B-40AE-BA94-24F81F8B291E}"/>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9E01B232-FE02-45EA-926A-2A52FEE2101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46BC55F-9850-42DD-95FD-D684B6A4B86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endParaRPr lang="de-DE" b="1" dirty="0"/>
          </a:p>
        </p:txBody>
      </p:sp>
      <p:sp>
        <p:nvSpPr>
          <p:cNvPr id="4" name="Abgerundetes Rechteck 3"/>
          <p:cNvSpPr/>
          <p:nvPr/>
        </p:nvSpPr>
        <p:spPr>
          <a:xfrm>
            <a:off x="3599800" y="3151859"/>
            <a:ext cx="2016224" cy="1296144"/>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611560" y="3154371"/>
            <a:ext cx="2016224" cy="12961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516216" y="3151859"/>
            <a:ext cx="2016224"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43808" y="3717032"/>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a:off x="5796136" y="368937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Chevron 12">
            <a:extLst>
              <a:ext uri="{FF2B5EF4-FFF2-40B4-BE49-F238E27FC236}">
                <a16:creationId xmlns:a16="http://schemas.microsoft.com/office/drawing/2014/main" id="{50401BF1-9AC5-4272-96B1-0C618E319C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4" name="Pfeil: Chevron 13">
            <a:extLst>
              <a:ext uri="{FF2B5EF4-FFF2-40B4-BE49-F238E27FC236}">
                <a16:creationId xmlns:a16="http://schemas.microsoft.com/office/drawing/2014/main" id="{663D2D07-D2C7-494B-8327-B2D203C9327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5" name="Pfeil: Chevron 14">
            <a:extLst>
              <a:ext uri="{FF2B5EF4-FFF2-40B4-BE49-F238E27FC236}">
                <a16:creationId xmlns:a16="http://schemas.microsoft.com/office/drawing/2014/main" id="{BE32079B-0997-4BE0-9EF6-7A767288FA5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Gensim</a:t>
            </a:r>
            <a:r>
              <a:rPr lang="de-DE" b="1" dirty="0"/>
              <a:t> </a:t>
            </a:r>
            <a:r>
              <a:rPr lang="de-DE" b="1" dirty="0" err="1"/>
              <a:t>Summarizer</a:t>
            </a:r>
            <a:endParaRPr lang="de-DE" b="1" dirty="0"/>
          </a:p>
          <a:p>
            <a:pPr marL="342900" indent="-342900">
              <a:buFont typeface="Arial" panose="020B0604020202020204" pitchFamily="34" charset="0"/>
              <a:buChar char="•"/>
            </a:pPr>
            <a:r>
              <a:rPr lang="de-DE" dirty="0" err="1"/>
              <a:t>Implements</a:t>
            </a:r>
            <a:r>
              <a:rPr lang="de-DE" dirty="0"/>
              <a:t> </a:t>
            </a:r>
            <a:r>
              <a:rPr lang="de-DE" dirty="0" err="1"/>
              <a:t>variation</a:t>
            </a:r>
            <a:r>
              <a:rPr lang="de-DE" dirty="0"/>
              <a:t> </a:t>
            </a:r>
            <a:r>
              <a:rPr lang="de-DE" dirty="0" err="1"/>
              <a:t>of</a:t>
            </a:r>
            <a:r>
              <a:rPr lang="de-DE" dirty="0"/>
              <a:t> </a:t>
            </a:r>
            <a:r>
              <a:rPr lang="de-DE" dirty="0" err="1"/>
              <a:t>TextRank</a:t>
            </a:r>
            <a:r>
              <a:rPr lang="de-DE" dirty="0"/>
              <a:t> </a:t>
            </a:r>
            <a:r>
              <a:rPr lang="de-DE" dirty="0" err="1"/>
              <a:t>algorithm</a:t>
            </a:r>
            <a:endParaRPr lang="de-DE" dirty="0"/>
          </a:p>
          <a:p>
            <a:pPr marL="342900" indent="-342900">
              <a:buFont typeface="Arial" panose="020B0604020202020204" pitchFamily="34" charset="0"/>
              <a:buChar char="•"/>
            </a:pPr>
            <a:r>
              <a:rPr lang="de-DE" dirty="0" err="1"/>
              <a:t>Did</a:t>
            </a:r>
            <a:r>
              <a:rPr lang="de-DE" dirty="0"/>
              <a:t> not </a:t>
            </a:r>
            <a:r>
              <a:rPr lang="de-DE" dirty="0" err="1"/>
              <a:t>work</a:t>
            </a:r>
            <a:r>
              <a:rPr lang="de-DE" dirty="0"/>
              <a:t> </a:t>
            </a:r>
            <a:r>
              <a:rPr lang="de-DE" dirty="0" err="1"/>
              <a:t>well</a:t>
            </a:r>
            <a:r>
              <a:rPr lang="de-DE" dirty="0"/>
              <a:t> at all!</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24AEC2D1-8D5A-443F-B2FF-27F6317CB34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299B43E1-B9C6-4A54-8EC1-69C79084B345}"/>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7AC11A0F-C03F-4652-9561-4AA05310327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065099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Sumy</a:t>
            </a:r>
            <a:r>
              <a:rPr lang="de-DE" b="1" dirty="0"/>
              <a:t> </a:t>
            </a:r>
            <a:r>
              <a:rPr lang="de-DE" b="1" dirty="0" err="1"/>
              <a:t>summariezers</a:t>
            </a:r>
            <a:endParaRPr lang="de-DE" b="1" dirty="0"/>
          </a:p>
          <a:p>
            <a:pPr marL="342900" indent="-342900">
              <a:buFont typeface="Arial" panose="020B0604020202020204" pitchFamily="34" charset="0"/>
              <a:buChar char="•"/>
            </a:pPr>
            <a:r>
              <a:rPr lang="de-DE" dirty="0"/>
              <a:t>Implementations </a:t>
            </a:r>
            <a:r>
              <a:rPr lang="de-DE" dirty="0" err="1"/>
              <a:t>of</a:t>
            </a:r>
            <a:r>
              <a:rPr lang="de-DE" dirty="0"/>
              <a:t> KL </a:t>
            </a:r>
            <a:r>
              <a:rPr lang="de-DE" dirty="0" err="1"/>
              <a:t>divergence</a:t>
            </a:r>
            <a:r>
              <a:rPr lang="de-DE" dirty="0"/>
              <a:t>, </a:t>
            </a:r>
            <a:r>
              <a:rPr lang="de-DE" dirty="0" err="1"/>
              <a:t>LexRank</a:t>
            </a:r>
            <a:r>
              <a:rPr lang="de-DE" dirty="0"/>
              <a:t>, LSA, </a:t>
            </a:r>
            <a:r>
              <a:rPr lang="de-DE" dirty="0" err="1"/>
              <a:t>Luhn</a:t>
            </a:r>
            <a:r>
              <a:rPr lang="de-DE" dirty="0"/>
              <a:t> </a:t>
            </a:r>
            <a:r>
              <a:rPr lang="de-DE" dirty="0" err="1"/>
              <a:t>algorithm</a:t>
            </a:r>
            <a:r>
              <a:rPr lang="de-DE" dirty="0"/>
              <a:t>, </a:t>
            </a:r>
            <a:r>
              <a:rPr lang="de-DE" dirty="0" err="1"/>
              <a:t>TextRank</a:t>
            </a:r>
            <a:r>
              <a:rPr lang="de-DE" dirty="0"/>
              <a:t>, …</a:t>
            </a:r>
          </a:p>
          <a:p>
            <a:pPr marL="342900" indent="-342900">
              <a:buFont typeface="Arial" panose="020B0604020202020204" pitchFamily="34" charset="0"/>
              <a:buChar char="•"/>
            </a:pPr>
            <a:r>
              <a:rPr lang="de-DE" dirty="0" err="1"/>
              <a:t>Some</a:t>
            </a:r>
            <a:r>
              <a:rPr lang="de-DE" dirty="0"/>
              <a:t> </a:t>
            </a:r>
            <a:r>
              <a:rPr lang="de-DE" dirty="0" err="1"/>
              <a:t>produced</a:t>
            </a:r>
            <a:r>
              <a:rPr lang="de-DE" dirty="0"/>
              <a:t> </a:t>
            </a:r>
            <a:r>
              <a:rPr lang="de-DE" dirty="0" err="1"/>
              <a:t>barely</a:t>
            </a:r>
            <a:r>
              <a:rPr lang="de-DE" dirty="0"/>
              <a:t> </a:t>
            </a:r>
            <a:r>
              <a:rPr lang="de-DE" dirty="0" err="1"/>
              <a:t>acceptable</a:t>
            </a:r>
            <a:r>
              <a:rPr lang="de-DE" dirty="0"/>
              <a:t> </a:t>
            </a:r>
            <a:r>
              <a:rPr lang="de-DE" dirty="0" err="1"/>
              <a:t>output</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548C50E4-9644-4B1C-9246-8CA0722C65F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DC16BABB-4A5D-45B5-A448-39FA46D355D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4B6C7FB9-9068-4F78-B2E9-29B42FFF55EB}"/>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5329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a:t>Summa </a:t>
            </a:r>
            <a:r>
              <a:rPr lang="de-DE" b="1" dirty="0" err="1"/>
              <a:t>summarizer</a:t>
            </a:r>
            <a:endParaRPr lang="de-DE" b="1" dirty="0"/>
          </a:p>
          <a:p>
            <a:pPr marL="342900" indent="-342900">
              <a:buFont typeface="Arial" panose="020B0604020202020204" pitchFamily="34" charset="0"/>
              <a:buChar char="•"/>
            </a:pPr>
            <a:r>
              <a:rPr lang="de-DE" dirty="0"/>
              <a:t>Also </a:t>
            </a:r>
            <a:r>
              <a:rPr lang="de-DE" dirty="0" err="1"/>
              <a:t>implementation</a:t>
            </a:r>
            <a:r>
              <a:rPr lang="de-DE" dirty="0"/>
              <a:t> </a:t>
            </a:r>
            <a:r>
              <a:rPr lang="de-DE" dirty="0" err="1"/>
              <a:t>of</a:t>
            </a:r>
            <a:r>
              <a:rPr lang="de-DE" dirty="0"/>
              <a:t> </a:t>
            </a:r>
            <a:r>
              <a:rPr lang="de-DE" dirty="0" err="1"/>
              <a:t>TextRank</a:t>
            </a:r>
            <a:r>
              <a:rPr lang="de-DE" dirty="0"/>
              <a:t>…</a:t>
            </a:r>
          </a:p>
          <a:p>
            <a:pPr marL="342900" indent="-342900">
              <a:buFont typeface="Arial" panose="020B0604020202020204" pitchFamily="34" charset="0"/>
              <a:buChar char="•"/>
            </a:pPr>
            <a:r>
              <a:rPr lang="de-DE" dirty="0"/>
              <a:t>But </a:t>
            </a:r>
            <a:r>
              <a:rPr lang="de-DE" dirty="0" err="1"/>
              <a:t>with</a:t>
            </a:r>
            <a:r>
              <a:rPr lang="de-DE" dirty="0"/>
              <a:t> </a:t>
            </a:r>
            <a:r>
              <a:rPr lang="de-DE" dirty="0" err="1"/>
              <a:t>optimized</a:t>
            </a:r>
            <a:r>
              <a:rPr lang="de-DE" dirty="0"/>
              <a:t> </a:t>
            </a:r>
            <a:r>
              <a:rPr lang="de-DE" dirty="0" err="1"/>
              <a:t>similarity</a:t>
            </a:r>
            <a:r>
              <a:rPr lang="de-DE" dirty="0"/>
              <a:t> </a:t>
            </a:r>
            <a:r>
              <a:rPr lang="de-DE" dirty="0" err="1"/>
              <a:t>funktion</a:t>
            </a:r>
            <a:endParaRPr lang="de-DE" dirty="0"/>
          </a:p>
          <a:p>
            <a:pPr marL="342900" indent="-342900">
              <a:buFont typeface="Arial" panose="020B0604020202020204" pitchFamily="34" charset="0"/>
              <a:buChar char="•"/>
            </a:pPr>
            <a:r>
              <a:rPr lang="de-DE" dirty="0" err="1"/>
              <a:t>Worked</a:t>
            </a:r>
            <a:r>
              <a:rPr lang="de-DE" dirty="0"/>
              <a:t> </a:t>
            </a:r>
            <a:r>
              <a:rPr lang="de-DE" dirty="0" err="1"/>
              <a:t>really</a:t>
            </a:r>
            <a:r>
              <a:rPr lang="de-DE" dirty="0"/>
              <a:t> </a:t>
            </a:r>
            <a:r>
              <a:rPr lang="de-DE" dirty="0" err="1"/>
              <a:t>well</a:t>
            </a:r>
            <a:r>
              <a:rPr lang="de-DE" dirty="0"/>
              <a:t> </a:t>
            </a:r>
            <a:r>
              <a:rPr lang="de-DE" dirty="0" err="1"/>
              <a:t>for</a:t>
            </a:r>
            <a:r>
              <a:rPr lang="de-DE" dirty="0"/>
              <a:t> </a:t>
            </a:r>
            <a:r>
              <a:rPr lang="de-DE" dirty="0" err="1"/>
              <a:t>many</a:t>
            </a:r>
            <a:r>
              <a:rPr lang="de-DE" dirty="0"/>
              <a:t> </a:t>
            </a:r>
            <a:r>
              <a:rPr lang="de-DE" dirty="0" err="1"/>
              <a:t>topics</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64C6EE50-5485-4B93-91D1-56984D775F1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988DC4DD-C1CE-41C5-B45F-1EF5E0F07CF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A97E04B1-2DB7-45F2-9411-6D3798CED78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49530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r>
              <a:rPr lang="de-DE" b="1" dirty="0"/>
              <a:t>Problem</a:t>
            </a:r>
          </a:p>
          <a:p>
            <a:pPr marL="342900" indent="-342900">
              <a:buFont typeface="Arial" panose="020B0604020202020204" pitchFamily="34" charset="0"/>
              <a:buChar char="•"/>
            </a:pPr>
            <a:r>
              <a:rPr lang="de-DE" dirty="0"/>
              <a:t>Implementations </a:t>
            </a:r>
            <a:r>
              <a:rPr lang="de-DE" dirty="0" err="1"/>
              <a:t>mostly</a:t>
            </a:r>
            <a:r>
              <a:rPr lang="de-DE" dirty="0"/>
              <a:t> </a:t>
            </a:r>
            <a:r>
              <a:rPr lang="de-DE" dirty="0" err="1"/>
              <a:t>based</a:t>
            </a:r>
            <a:r>
              <a:rPr lang="de-DE" dirty="0"/>
              <a:t> on </a:t>
            </a:r>
            <a:r>
              <a:rPr lang="de-DE" dirty="0" err="1"/>
              <a:t>word</a:t>
            </a:r>
            <a:r>
              <a:rPr lang="de-DE" dirty="0"/>
              <a:t> </a:t>
            </a:r>
            <a:r>
              <a:rPr lang="de-DE" dirty="0" err="1"/>
              <a:t>count</a:t>
            </a:r>
            <a:r>
              <a:rPr lang="de-DE" dirty="0"/>
              <a:t>, </a:t>
            </a:r>
            <a:r>
              <a:rPr lang="de-DE" dirty="0" err="1"/>
              <a:t>sentence</a:t>
            </a:r>
            <a:r>
              <a:rPr lang="de-DE" dirty="0"/>
              <a:t> </a:t>
            </a:r>
            <a:r>
              <a:rPr lang="de-DE" dirty="0" err="1"/>
              <a:t>count</a:t>
            </a:r>
            <a:r>
              <a:rPr lang="de-DE" dirty="0"/>
              <a:t> </a:t>
            </a:r>
            <a:r>
              <a:rPr lang="de-DE" dirty="0" err="1"/>
              <a:t>or</a:t>
            </a:r>
            <a:r>
              <a:rPr lang="de-DE" dirty="0"/>
              <a:t> </a:t>
            </a:r>
            <a:r>
              <a:rPr lang="de-DE" dirty="0" err="1"/>
              <a:t>ratios</a:t>
            </a:r>
            <a:endParaRPr lang="de-DE" dirty="0"/>
          </a:p>
          <a:p>
            <a:pPr marL="342900" indent="-342900">
              <a:buFont typeface="Arial" panose="020B0604020202020204" pitchFamily="34" charset="0"/>
              <a:buChar char="•"/>
            </a:pPr>
            <a:r>
              <a:rPr lang="de-DE" dirty="0"/>
              <a:t>Never on </a:t>
            </a:r>
            <a:r>
              <a:rPr lang="de-DE" dirty="0" err="1"/>
              <a:t>character</a:t>
            </a:r>
            <a:r>
              <a:rPr lang="de-DE" dirty="0"/>
              <a:t> </a:t>
            </a:r>
            <a:r>
              <a:rPr lang="de-DE" dirty="0" err="1"/>
              <a:t>count</a:t>
            </a:r>
            <a:r>
              <a:rPr lang="de-DE" dirty="0"/>
              <a:t> </a:t>
            </a:r>
          </a:p>
          <a:p>
            <a:endParaRPr lang="de-DE" dirty="0"/>
          </a:p>
        </p:txBody>
      </p:sp>
      <p:sp>
        <p:nvSpPr>
          <p:cNvPr id="9" name="Pfeil: Chevron 8">
            <a:extLst>
              <a:ext uri="{FF2B5EF4-FFF2-40B4-BE49-F238E27FC236}">
                <a16:creationId xmlns:a16="http://schemas.microsoft.com/office/drawing/2014/main" id="{3977D73C-626E-478F-8C5A-A40C886AF77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E31F2F0-26CA-4959-9412-E12DB3A454D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0D29E5C0-D43D-42F3-8DAC-17AC54137FF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61798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Solution</a:t>
            </a:r>
          </a:p>
          <a:p>
            <a:pPr marL="1588" lvl="1" indent="0" algn="ctr">
              <a:buNone/>
            </a:pPr>
            <a:r>
              <a:rPr lang="de-DE" dirty="0"/>
              <a:t>Set </a:t>
            </a:r>
            <a:r>
              <a:rPr lang="de-DE" dirty="0" err="1"/>
              <a:t>word</a:t>
            </a:r>
            <a:r>
              <a:rPr lang="de-DE" dirty="0"/>
              <a:t> </a:t>
            </a:r>
            <a:r>
              <a:rPr lang="de-DE" dirty="0" err="1"/>
              <a:t>count</a:t>
            </a:r>
            <a:r>
              <a:rPr lang="de-DE" dirty="0"/>
              <a:t> so </a:t>
            </a:r>
            <a:r>
              <a:rPr lang="de-DE" dirty="0" err="1"/>
              <a:t>that</a:t>
            </a:r>
            <a:r>
              <a:rPr lang="de-DE" dirty="0"/>
              <a:t> </a:t>
            </a:r>
            <a:r>
              <a:rPr lang="de-DE" dirty="0" err="1"/>
              <a:t>approximately</a:t>
            </a:r>
            <a:r>
              <a:rPr lang="de-DE" dirty="0"/>
              <a:t> 600 </a:t>
            </a:r>
            <a:r>
              <a:rPr lang="de-DE" dirty="0" err="1"/>
              <a:t>characters</a:t>
            </a:r>
            <a:r>
              <a:rPr lang="de-DE" dirty="0"/>
              <a:t> </a:t>
            </a:r>
            <a:r>
              <a:rPr lang="de-DE" dirty="0" err="1"/>
              <a:t>are</a:t>
            </a:r>
            <a:r>
              <a:rPr lang="de-DE" dirty="0"/>
              <a:t> </a:t>
            </a:r>
            <a:r>
              <a:rPr lang="de-DE" dirty="0" err="1"/>
              <a:t>reached</a:t>
            </a:r>
            <a:endParaRPr lang="de-DE" dirty="0"/>
          </a:p>
          <a:p>
            <a:pPr marL="1588" lvl="1" indent="0" algn="ctr">
              <a:buNone/>
            </a:pPr>
            <a:endParaRPr lang="de-DE" dirty="0"/>
          </a:p>
          <a:p>
            <a:pPr marL="1588" lvl="1" indent="0" algn="ctr">
              <a:buNone/>
            </a:pPr>
            <a:r>
              <a:rPr lang="de-DE" dirty="0"/>
              <a:t>Cut </a:t>
            </a:r>
            <a:r>
              <a:rPr lang="de-DE" dirty="0" err="1"/>
              <a:t>those</a:t>
            </a:r>
            <a:r>
              <a:rPr lang="de-DE" dirty="0"/>
              <a:t> </a:t>
            </a:r>
            <a:r>
              <a:rPr lang="de-DE" dirty="0" err="1"/>
              <a:t>sentences</a:t>
            </a:r>
            <a:r>
              <a:rPr lang="de-DE" dirty="0"/>
              <a:t> </a:t>
            </a:r>
            <a:r>
              <a:rPr lang="de-DE" dirty="0" err="1"/>
              <a:t>leading</a:t>
            </a:r>
            <a:r>
              <a:rPr lang="de-DE" dirty="0"/>
              <a:t> </a:t>
            </a:r>
            <a:r>
              <a:rPr lang="de-DE" dirty="0" err="1"/>
              <a:t>to</a:t>
            </a:r>
            <a:r>
              <a:rPr lang="de-DE" dirty="0"/>
              <a:t> </a:t>
            </a:r>
            <a:r>
              <a:rPr lang="de-DE" dirty="0" err="1"/>
              <a:t>more</a:t>
            </a:r>
            <a:r>
              <a:rPr lang="de-DE" dirty="0"/>
              <a:t> </a:t>
            </a:r>
            <a:r>
              <a:rPr lang="de-DE" dirty="0" err="1"/>
              <a:t>than</a:t>
            </a:r>
            <a:r>
              <a:rPr lang="de-DE" dirty="0"/>
              <a:t> 600</a:t>
            </a:r>
          </a:p>
          <a:p>
            <a:pPr marL="1588" lvl="1" indent="0" algn="ctr">
              <a:buNone/>
            </a:pPr>
            <a:endParaRPr lang="de-DE" dirty="0"/>
          </a:p>
          <a:p>
            <a:pPr marL="1588" lvl="1" indent="0" algn="ctr">
              <a:buNone/>
            </a:pPr>
            <a:r>
              <a:rPr lang="de-DE" dirty="0" err="1"/>
              <a:t>Adding</a:t>
            </a:r>
            <a:r>
              <a:rPr lang="de-DE" dirty="0"/>
              <a:t> </a:t>
            </a:r>
            <a:r>
              <a:rPr lang="de-DE" dirty="0" err="1"/>
              <a:t>sentences</a:t>
            </a:r>
            <a:r>
              <a:rPr lang="de-DE" dirty="0"/>
              <a:t> </a:t>
            </a:r>
            <a:r>
              <a:rPr lang="de-DE" dirty="0" err="1"/>
              <a:t>from</a:t>
            </a:r>
            <a:r>
              <a:rPr lang="de-DE" dirty="0"/>
              <a:t> </a:t>
            </a:r>
            <a:r>
              <a:rPr lang="de-DE" dirty="0" err="1"/>
              <a:t>hirarchy</a:t>
            </a:r>
            <a:r>
              <a:rPr lang="de-DE" dirty="0"/>
              <a:t> </a:t>
            </a:r>
            <a:r>
              <a:rPr lang="de-DE" dirty="0" err="1"/>
              <a:t>starting</a:t>
            </a:r>
            <a:r>
              <a:rPr lang="de-DE" dirty="0"/>
              <a:t> </a:t>
            </a:r>
            <a:r>
              <a:rPr lang="de-DE" dirty="0" err="1"/>
              <a:t>from</a:t>
            </a:r>
            <a:r>
              <a:rPr lang="de-DE" dirty="0"/>
              <a:t> </a:t>
            </a:r>
            <a:r>
              <a:rPr lang="de-DE" dirty="0" err="1"/>
              <a:t>the</a:t>
            </a:r>
            <a:r>
              <a:rPr lang="de-DE" dirty="0"/>
              <a:t> top </a:t>
            </a:r>
            <a:r>
              <a:rPr lang="de-DE" dirty="0" err="1"/>
              <a:t>level</a:t>
            </a:r>
            <a:r>
              <a:rPr lang="de-DE" dirty="0"/>
              <a:t> </a:t>
            </a:r>
            <a:r>
              <a:rPr lang="de-DE" dirty="0" err="1"/>
              <a:t>bubbles</a:t>
            </a:r>
            <a:endParaRPr lang="de-DE" sz="2000" dirty="0"/>
          </a:p>
          <a:p>
            <a:pPr marL="350838" lvl="2" indent="0" algn="ctr">
              <a:buNone/>
            </a:pPr>
            <a:endParaRPr lang="de-DE" sz="2000" dirty="0"/>
          </a:p>
          <a:p>
            <a:pPr marL="350838" lvl="2" indent="0" algn="ctr">
              <a:buNone/>
            </a:pPr>
            <a:r>
              <a:rPr lang="de-DE" sz="2000" dirty="0" err="1"/>
              <a:t>make</a:t>
            </a:r>
            <a:r>
              <a:rPr lang="de-DE" sz="2000" dirty="0"/>
              <a:t> </a:t>
            </a:r>
            <a:r>
              <a:rPr lang="de-DE" sz="2000" dirty="0" err="1"/>
              <a:t>sure</a:t>
            </a:r>
            <a:r>
              <a:rPr lang="de-DE" sz="2000" dirty="0"/>
              <a:t> </a:t>
            </a:r>
            <a:r>
              <a:rPr lang="de-DE" sz="2000" dirty="0" err="1"/>
              <a:t>there</a:t>
            </a:r>
            <a:r>
              <a:rPr lang="de-DE" sz="2000" dirty="0"/>
              <a:t> </a:t>
            </a:r>
            <a:r>
              <a:rPr lang="de-DE" sz="2000" dirty="0" err="1"/>
              <a:t>are</a:t>
            </a:r>
            <a:r>
              <a:rPr lang="de-DE" sz="2000" dirty="0"/>
              <a:t> </a:t>
            </a:r>
            <a:r>
              <a:rPr lang="de-DE" sz="2000" dirty="0" err="1"/>
              <a:t>no</a:t>
            </a:r>
            <a:r>
              <a:rPr lang="de-DE" sz="2000" dirty="0"/>
              <a:t> </a:t>
            </a:r>
            <a:r>
              <a:rPr lang="de-DE" sz="2000" dirty="0" err="1"/>
              <a:t>duplicates</a:t>
            </a:r>
            <a:endParaRPr lang="de-DE" sz="2000" dirty="0"/>
          </a:p>
          <a:p>
            <a:pPr marL="342900" indent="-342900">
              <a:buFont typeface="Arial" panose="020B0604020202020204" pitchFamily="34" charset="0"/>
              <a:buChar char="•"/>
            </a:pPr>
            <a:endParaRPr lang="de-DE" dirty="0"/>
          </a:p>
          <a:p>
            <a:endParaRPr lang="de-DE" dirty="0"/>
          </a:p>
        </p:txBody>
      </p:sp>
      <p:sp>
        <p:nvSpPr>
          <p:cNvPr id="9" name="Pfeil nach rechts 8"/>
          <p:cNvSpPr/>
          <p:nvPr/>
        </p:nvSpPr>
        <p:spPr>
          <a:xfrm rot="5400000">
            <a:off x="4373479" y="3048809"/>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rot="5400000">
            <a:off x="4373479" y="3915832"/>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rot="5400000">
            <a:off x="4373479" y="4871445"/>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BA6B9B81-2531-48D9-A9F6-C4EF02873EC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4E0FA700-E7D3-4A35-B8C2-6B6974570E5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7953D0AF-045A-4882-AEBB-8FA277D11E7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00923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Observation </a:t>
            </a:r>
            <a:r>
              <a:rPr lang="de-DE" b="1" dirty="0" err="1"/>
              <a:t>that</a:t>
            </a:r>
            <a:r>
              <a:rPr lang="de-DE" b="1" dirty="0"/>
              <a:t> </a:t>
            </a:r>
            <a:r>
              <a:rPr lang="de-DE" b="1" dirty="0" err="1"/>
              <a:t>there</a:t>
            </a:r>
            <a:r>
              <a:rPr lang="de-DE" b="1" dirty="0"/>
              <a:t> </a:t>
            </a:r>
            <a:r>
              <a:rPr lang="de-DE" b="1" dirty="0" err="1"/>
              <a:t>are</a:t>
            </a:r>
            <a:r>
              <a:rPr lang="de-DE" b="1" dirty="0"/>
              <a:t> </a:t>
            </a:r>
            <a:r>
              <a:rPr lang="de-DE" b="1" dirty="0" err="1"/>
              <a:t>many</a:t>
            </a:r>
            <a:r>
              <a:rPr lang="de-DE" b="1" dirty="0"/>
              <a:t> </a:t>
            </a:r>
            <a:r>
              <a:rPr lang="de-DE" b="1" dirty="0" err="1"/>
              <a:t>definition</a:t>
            </a:r>
            <a:r>
              <a:rPr lang="de-DE" b="1" dirty="0"/>
              <a:t> </a:t>
            </a:r>
            <a:r>
              <a:rPr lang="de-DE" b="1" dirty="0" err="1"/>
              <a:t>sentences</a:t>
            </a:r>
            <a:r>
              <a:rPr lang="de-DE" b="1" dirty="0"/>
              <a:t>!</a:t>
            </a:r>
          </a:p>
          <a:p>
            <a:pPr algn="ctr"/>
            <a:r>
              <a:rPr lang="de-DE" dirty="0"/>
              <a:t>„ADHD </a:t>
            </a:r>
            <a:r>
              <a:rPr lang="de-DE" dirty="0" err="1"/>
              <a:t>is</a:t>
            </a:r>
            <a:r>
              <a:rPr lang="de-DE" dirty="0"/>
              <a:t> a </a:t>
            </a:r>
            <a:r>
              <a:rPr lang="de-DE" dirty="0" err="1"/>
              <a:t>brain-based</a:t>
            </a:r>
            <a:r>
              <a:rPr lang="de-DE" dirty="0"/>
              <a:t> </a:t>
            </a:r>
            <a:r>
              <a:rPr lang="de-DE" dirty="0" err="1"/>
              <a:t>disorder</a:t>
            </a:r>
            <a:r>
              <a:rPr lang="de-DE" dirty="0"/>
              <a:t> </a:t>
            </a:r>
            <a:r>
              <a:rPr lang="de-DE" dirty="0" err="1"/>
              <a:t>where</a:t>
            </a:r>
            <a:r>
              <a:rPr lang="de-DE" dirty="0"/>
              <a:t> </a:t>
            </a:r>
            <a:r>
              <a:rPr lang="de-DE" dirty="0" err="1"/>
              <a:t>the</a:t>
            </a:r>
            <a:r>
              <a:rPr lang="de-DE" dirty="0"/>
              <a:t> </a:t>
            </a:r>
            <a:r>
              <a:rPr lang="de-DE" dirty="0" err="1"/>
              <a:t>chemistry</a:t>
            </a:r>
            <a:r>
              <a:rPr lang="de-DE" dirty="0"/>
              <a:t> </a:t>
            </a:r>
            <a:r>
              <a:rPr lang="de-DE" dirty="0" err="1"/>
              <a:t>of</a:t>
            </a:r>
            <a:r>
              <a:rPr lang="de-DE" dirty="0"/>
              <a:t> </a:t>
            </a:r>
            <a:r>
              <a:rPr lang="de-DE" dirty="0" err="1"/>
              <a:t>the</a:t>
            </a:r>
            <a:r>
              <a:rPr lang="de-DE" dirty="0"/>
              <a:t> </a:t>
            </a:r>
            <a:r>
              <a:rPr lang="de-DE" dirty="0" err="1"/>
              <a:t>brain</a:t>
            </a:r>
            <a:r>
              <a:rPr lang="de-DE" dirty="0"/>
              <a:t> (</a:t>
            </a:r>
            <a:r>
              <a:rPr lang="de-DE" dirty="0" err="1"/>
              <a:t>neurotransmitters</a:t>
            </a:r>
            <a:r>
              <a:rPr lang="de-DE" dirty="0"/>
              <a:t>) </a:t>
            </a:r>
            <a:r>
              <a:rPr lang="de-DE" dirty="0" err="1"/>
              <a:t>is</a:t>
            </a:r>
            <a:r>
              <a:rPr lang="de-DE" dirty="0"/>
              <a:t> not </a:t>
            </a:r>
            <a:r>
              <a:rPr lang="de-DE" dirty="0" err="1"/>
              <a:t>functioning</a:t>
            </a:r>
            <a:r>
              <a:rPr lang="de-DE" dirty="0"/>
              <a:t> </a:t>
            </a:r>
            <a:r>
              <a:rPr lang="de-DE" dirty="0" err="1"/>
              <a:t>as</a:t>
            </a:r>
            <a:r>
              <a:rPr lang="de-DE" dirty="0"/>
              <a:t> </a:t>
            </a:r>
            <a:r>
              <a:rPr lang="de-DE" dirty="0" err="1"/>
              <a:t>it</a:t>
            </a:r>
            <a:r>
              <a:rPr lang="de-DE" dirty="0"/>
              <a:t> </a:t>
            </a:r>
            <a:r>
              <a:rPr lang="de-DE" dirty="0" err="1"/>
              <a:t>should</a:t>
            </a:r>
            <a:r>
              <a:rPr lang="de-DE" dirty="0"/>
              <a:t>.„</a:t>
            </a:r>
          </a:p>
          <a:p>
            <a:endParaRPr lang="de-DE" dirty="0"/>
          </a:p>
          <a:p>
            <a:endParaRPr lang="de-DE" dirty="0"/>
          </a:p>
        </p:txBody>
      </p:sp>
      <p:sp>
        <p:nvSpPr>
          <p:cNvPr id="9" name="Abgerundetes Rechteck 8"/>
          <p:cNvSpPr/>
          <p:nvPr/>
        </p:nvSpPr>
        <p:spPr>
          <a:xfrm>
            <a:off x="1619247" y="4149080"/>
            <a:ext cx="1728192"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Extract</a:t>
            </a:r>
            <a:endParaRPr lang="de-DE" dirty="0"/>
          </a:p>
        </p:txBody>
      </p:sp>
      <p:sp>
        <p:nvSpPr>
          <p:cNvPr id="10" name="Abgerundetes Rechteck 9"/>
          <p:cNvSpPr/>
          <p:nvPr/>
        </p:nvSpPr>
        <p:spPr>
          <a:xfrm>
            <a:off x="5508104" y="4149080"/>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Add </a:t>
            </a:r>
            <a:r>
              <a:rPr lang="de-DE" dirty="0" err="1"/>
              <a:t>as</a:t>
            </a:r>
            <a:r>
              <a:rPr lang="de-DE" dirty="0"/>
              <a:t> </a:t>
            </a:r>
            <a:r>
              <a:rPr lang="de-DE" dirty="0" err="1"/>
              <a:t>first</a:t>
            </a:r>
            <a:endParaRPr lang="de-DE" dirty="0"/>
          </a:p>
          <a:p>
            <a:pPr algn="ctr"/>
            <a:r>
              <a:rPr lang="de-DE" dirty="0" err="1"/>
              <a:t>sentence</a:t>
            </a:r>
            <a:endParaRPr lang="de-DE" dirty="0"/>
          </a:p>
        </p:txBody>
      </p:sp>
      <p:sp>
        <p:nvSpPr>
          <p:cNvPr id="11" name="Pfeil nach rechts 10"/>
          <p:cNvSpPr/>
          <p:nvPr/>
        </p:nvSpPr>
        <p:spPr>
          <a:xfrm>
            <a:off x="3707904" y="4490629"/>
            <a:ext cx="1296144" cy="39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8908606F-BA7E-4A43-9CDF-707BC758DA2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6EF64A7C-A83B-4A3C-896C-5DB1473F30B6}"/>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C1D28339-7262-46AC-8057-B85CD70CE48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2918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Comparison</a:t>
            </a:r>
            <a:r>
              <a:rPr lang="de-DE" sz="2000" dirty="0"/>
              <a:t> </a:t>
            </a:r>
            <a:r>
              <a:rPr lang="de-DE" sz="2000" dirty="0" err="1"/>
              <a:t>with</a:t>
            </a:r>
            <a:r>
              <a:rPr lang="de-DE" sz="2000" dirty="0"/>
              <a:t> JSD</a:t>
            </a:r>
            <a:endParaRPr lang="de-DE" dirty="0"/>
          </a:p>
        </p:txBody>
      </p:sp>
      <p:sp>
        <p:nvSpPr>
          <p:cNvPr id="9" name="Pfeil: Chevron 8">
            <a:extLst>
              <a:ext uri="{FF2B5EF4-FFF2-40B4-BE49-F238E27FC236}">
                <a16:creationId xmlns:a16="http://schemas.microsoft.com/office/drawing/2014/main" id="{1FB79F76-76EE-4541-B06C-A5A732A55FD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1" name="Pfeil: Chevron 10">
            <a:extLst>
              <a:ext uri="{FF2B5EF4-FFF2-40B4-BE49-F238E27FC236}">
                <a16:creationId xmlns:a16="http://schemas.microsoft.com/office/drawing/2014/main" id="{EF23FE1C-6678-45AC-ADA4-A95E358E7BC9}"/>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37976A18-79B8-48CB-900E-E406FBD3903A}"/>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4" name="Inhaltsplatzhalter 13">
            <a:extLst>
              <a:ext uri="{FF2B5EF4-FFF2-40B4-BE49-F238E27FC236}">
                <a16:creationId xmlns:a16="http://schemas.microsoft.com/office/drawing/2014/main" id="{962041B6-BE0D-45DC-A59D-1F5C82CD45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136761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a:xfrm>
            <a:off x="358775" y="488950"/>
            <a:ext cx="6642117" cy="838200"/>
          </a:xfrm>
        </p:spPr>
        <p:txBody>
          <a:bodyPr/>
          <a:lstStyle/>
          <a:p>
            <a:r>
              <a:rPr lang="de-DE" dirty="0"/>
              <a:t>Evaluation</a:t>
            </a:r>
            <a:br>
              <a:rPr lang="de-DE" dirty="0"/>
            </a:br>
            <a:r>
              <a:rPr lang="de-DE" sz="2000" dirty="0"/>
              <a:t>Scores per </a:t>
            </a:r>
            <a:r>
              <a:rPr lang="de-DE" sz="2000" dirty="0" err="1"/>
              <a:t>Criteria</a:t>
            </a:r>
            <a:endParaRPr lang="de-DE" sz="2000" dirty="0"/>
          </a:p>
        </p:txBody>
      </p:sp>
      <p:sp>
        <p:nvSpPr>
          <p:cNvPr id="9" name="Pfeil: Chevron 8">
            <a:extLst>
              <a:ext uri="{FF2B5EF4-FFF2-40B4-BE49-F238E27FC236}">
                <a16:creationId xmlns:a16="http://schemas.microsoft.com/office/drawing/2014/main" id="{78650DB3-DC1C-428D-975C-B617C916B25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D5D5316-41E6-4C62-BE0E-8861F08EDAEC}"/>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DE7E9A1E-DF78-45A2-BD39-0A1878C8D45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1C5868A9-A09C-46D0-A417-3EE2DA0AB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16" y="1989138"/>
            <a:ext cx="8527105" cy="4110037"/>
          </a:xfrm>
        </p:spPr>
      </p:pic>
    </p:spTree>
    <p:extLst>
      <p:ext uri="{BB962C8B-B14F-4D97-AF65-F5344CB8AC3E}">
        <p14:creationId xmlns:p14="http://schemas.microsoft.com/office/powerpoint/2010/main" val="75622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Hierarchical Approach</a:t>
            </a:r>
          </a:p>
        </p:txBody>
      </p:sp>
      <p:sp>
        <p:nvSpPr>
          <p:cNvPr id="9" name="Pfeil: Chevron 8">
            <a:extLst>
              <a:ext uri="{FF2B5EF4-FFF2-40B4-BE49-F238E27FC236}">
                <a16:creationId xmlns:a16="http://schemas.microsoft.com/office/drawing/2014/main" id="{4ABDD5B2-81D0-4683-8C70-F10306827399}"/>
              </a:ext>
            </a:extLst>
          </p:cNvPr>
          <p:cNvSpPr/>
          <p:nvPr/>
        </p:nvSpPr>
        <p:spPr>
          <a:xfrm>
            <a:off x="251520" y="1591446"/>
            <a:ext cx="2880000" cy="270000"/>
          </a:xfrm>
          <a:prstGeom prst="chevron">
            <a:avLst/>
          </a:prstGeom>
          <a:solidFill>
            <a:srgbClr val="9C1C2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Task</a:t>
            </a:r>
          </a:p>
        </p:txBody>
      </p:sp>
      <p:sp>
        <p:nvSpPr>
          <p:cNvPr id="10" name="Pfeil: Chevron 9">
            <a:extLst>
              <a:ext uri="{FF2B5EF4-FFF2-40B4-BE49-F238E27FC236}">
                <a16:creationId xmlns:a16="http://schemas.microsoft.com/office/drawing/2014/main" id="{01428E79-A6AB-48F5-93FA-47B9DB32BAE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D8669502-BFFC-4BB2-9C48-8551944B57F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13" name="Inhaltsplatzhalter 10" descr="AutoTS_Dataset.pdf - Adobe Acrobat Reader DC">
            <a:extLst>
              <a:ext uri="{FF2B5EF4-FFF2-40B4-BE49-F238E27FC236}">
                <a16:creationId xmlns:a16="http://schemas.microsoft.com/office/drawing/2014/main" id="{BC869130-A99A-4290-B8B2-F74C5B6BC1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141" t="33355" r="33992" b="44386"/>
          <a:stretch/>
        </p:blipFill>
        <p:spPr bwMode="auto">
          <a:xfrm>
            <a:off x="6784812" y="2087717"/>
            <a:ext cx="1335337" cy="1260000"/>
          </a:xfrm>
          <a:prstGeom prst="rect">
            <a:avLst/>
          </a:prstGeom>
          <a:noFill/>
          <a:ln w="9525">
            <a:noFill/>
            <a:miter lim="800000"/>
            <a:headEnd/>
            <a:tailEnd/>
          </a:ln>
          <a:effectLst/>
        </p:spPr>
      </p:pic>
      <p:pic>
        <p:nvPicPr>
          <p:cNvPr id="14" name="Inhaltsplatzhalter 10" descr="AutoTS_Dataset.pdf - Adobe Acrobat Reader DC">
            <a:extLst>
              <a:ext uri="{FF2B5EF4-FFF2-40B4-BE49-F238E27FC236}">
                <a16:creationId xmlns:a16="http://schemas.microsoft.com/office/drawing/2014/main" id="{85C4F723-E7F3-435D-ACF5-55BC30F257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879" t="72919" r="32083" b="6684"/>
          <a:stretch/>
        </p:blipFill>
        <p:spPr bwMode="auto">
          <a:xfrm>
            <a:off x="6786480" y="4869160"/>
            <a:ext cx="1332000" cy="1055671"/>
          </a:xfrm>
          <a:prstGeom prst="rect">
            <a:avLst/>
          </a:prstGeom>
          <a:noFill/>
          <a:ln w="9525">
            <a:noFill/>
            <a:miter lim="800000"/>
            <a:headEnd/>
            <a:tailEnd/>
          </a:ln>
          <a:effectLst/>
        </p:spPr>
      </p:pic>
      <p:sp>
        <p:nvSpPr>
          <p:cNvPr id="16" name="Flussdiagramm: Mehrere Dokumente 15">
            <a:extLst>
              <a:ext uri="{FF2B5EF4-FFF2-40B4-BE49-F238E27FC236}">
                <a16:creationId xmlns:a16="http://schemas.microsoft.com/office/drawing/2014/main" id="{4C6F3DF0-E4E1-43DC-89D1-3B442EF0D62D}"/>
              </a:ext>
            </a:extLst>
          </p:cNvPr>
          <p:cNvSpPr/>
          <p:nvPr/>
        </p:nvSpPr>
        <p:spPr>
          <a:xfrm>
            <a:off x="1161168" y="5165879"/>
            <a:ext cx="1060704" cy="75895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5" name="Gruppieren 24">
            <a:extLst>
              <a:ext uri="{FF2B5EF4-FFF2-40B4-BE49-F238E27FC236}">
                <a16:creationId xmlns:a16="http://schemas.microsoft.com/office/drawing/2014/main" id="{9C68256D-C7BB-4D25-9AF6-349D27B63592}"/>
              </a:ext>
            </a:extLst>
          </p:cNvPr>
          <p:cNvGrpSpPr/>
          <p:nvPr/>
        </p:nvGrpSpPr>
        <p:grpSpPr>
          <a:xfrm>
            <a:off x="798194" y="2218564"/>
            <a:ext cx="1786652" cy="1138428"/>
            <a:chOff x="204324" y="2274004"/>
            <a:chExt cx="1786652" cy="1138428"/>
          </a:xfrm>
          <a:solidFill>
            <a:schemeClr val="bg1"/>
          </a:solidFill>
        </p:grpSpPr>
        <p:sp>
          <p:nvSpPr>
            <p:cNvPr id="15" name="Flussdiagramm: Mehrere Dokumente 14">
              <a:extLst>
                <a:ext uri="{FF2B5EF4-FFF2-40B4-BE49-F238E27FC236}">
                  <a16:creationId xmlns:a16="http://schemas.microsoft.com/office/drawing/2014/main" id="{73E50CE8-4AFC-4953-B41A-79D437A4704D}"/>
                </a:ext>
              </a:extLst>
            </p:cNvPr>
            <p:cNvSpPr/>
            <p:nvPr/>
          </p:nvSpPr>
          <p:spPr>
            <a:xfrm>
              <a:off x="683568" y="2274004"/>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Mehrere Dokumente 17">
              <a:extLst>
                <a:ext uri="{FF2B5EF4-FFF2-40B4-BE49-F238E27FC236}">
                  <a16:creationId xmlns:a16="http://schemas.microsoft.com/office/drawing/2014/main" id="{47111D04-60DE-4445-9ACD-E9E005946C80}"/>
                </a:ext>
              </a:extLst>
            </p:cNvPr>
            <p:cNvSpPr/>
            <p:nvPr/>
          </p:nvSpPr>
          <p:spPr>
            <a:xfrm>
              <a:off x="930272" y="2653480"/>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Flussdiagramm: Mehrere Dokumente 18">
              <a:extLst>
                <a:ext uri="{FF2B5EF4-FFF2-40B4-BE49-F238E27FC236}">
                  <a16:creationId xmlns:a16="http://schemas.microsoft.com/office/drawing/2014/main" id="{18E9A52C-FCFF-4CB5-A811-E388F2E9E197}"/>
                </a:ext>
              </a:extLst>
            </p:cNvPr>
            <p:cNvSpPr/>
            <p:nvPr/>
          </p:nvSpPr>
          <p:spPr>
            <a:xfrm>
              <a:off x="204324" y="2490513"/>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0" name="Pfeil: nach rechts 19">
            <a:extLst>
              <a:ext uri="{FF2B5EF4-FFF2-40B4-BE49-F238E27FC236}">
                <a16:creationId xmlns:a16="http://schemas.microsoft.com/office/drawing/2014/main" id="{51C1AAB2-8089-4D2F-836D-5CB47421666C}"/>
              </a:ext>
            </a:extLst>
          </p:cNvPr>
          <p:cNvSpPr/>
          <p:nvPr/>
        </p:nvSpPr>
        <p:spPr>
          <a:xfrm>
            <a:off x="3132480" y="2514570"/>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Pfeil: nach rechts 20">
            <a:extLst>
              <a:ext uri="{FF2B5EF4-FFF2-40B4-BE49-F238E27FC236}">
                <a16:creationId xmlns:a16="http://schemas.microsoft.com/office/drawing/2014/main" id="{5D9BFF35-70C0-47E5-AA2A-3CDCB5D5F43E}"/>
              </a:ext>
            </a:extLst>
          </p:cNvPr>
          <p:cNvSpPr/>
          <p:nvPr/>
        </p:nvSpPr>
        <p:spPr>
          <a:xfrm flipH="1">
            <a:off x="3132480" y="5331935"/>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2" name="Pfeil: nach unten 21">
            <a:extLst>
              <a:ext uri="{FF2B5EF4-FFF2-40B4-BE49-F238E27FC236}">
                <a16:creationId xmlns:a16="http://schemas.microsoft.com/office/drawing/2014/main" id="{B9A823E9-D6A6-4388-86CD-602D37E88440}"/>
              </a:ext>
            </a:extLst>
          </p:cNvPr>
          <p:cNvSpPr/>
          <p:nvPr/>
        </p:nvSpPr>
        <p:spPr>
          <a:xfrm>
            <a:off x="7266885" y="3658438"/>
            <a:ext cx="360000" cy="900000"/>
          </a:xfrm>
          <a:prstGeom prst="down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6" name="Textfeld 25">
            <a:extLst>
              <a:ext uri="{FF2B5EF4-FFF2-40B4-BE49-F238E27FC236}">
                <a16:creationId xmlns:a16="http://schemas.microsoft.com/office/drawing/2014/main" id="{600EAD89-637C-414B-8ADE-72CD9A7A9B71}"/>
              </a:ext>
            </a:extLst>
          </p:cNvPr>
          <p:cNvSpPr txBox="1"/>
          <p:nvPr/>
        </p:nvSpPr>
        <p:spPr>
          <a:xfrm>
            <a:off x="1034930" y="3356992"/>
            <a:ext cx="1313180" cy="369332"/>
          </a:xfrm>
          <a:prstGeom prst="rect">
            <a:avLst/>
          </a:prstGeom>
          <a:noFill/>
        </p:spPr>
        <p:txBody>
          <a:bodyPr wrap="none" rtlCol="0">
            <a:spAutoFit/>
          </a:bodyPr>
          <a:lstStyle/>
          <a:p>
            <a:r>
              <a:rPr lang="de-DE" dirty="0" err="1"/>
              <a:t>documents</a:t>
            </a:r>
            <a:endParaRPr lang="de-DE" dirty="0"/>
          </a:p>
        </p:txBody>
      </p:sp>
      <p:sp>
        <p:nvSpPr>
          <p:cNvPr id="27" name="Textfeld 26">
            <a:extLst>
              <a:ext uri="{FF2B5EF4-FFF2-40B4-BE49-F238E27FC236}">
                <a16:creationId xmlns:a16="http://schemas.microsoft.com/office/drawing/2014/main" id="{9A9B0288-D909-4CCD-8092-287460D83841}"/>
              </a:ext>
            </a:extLst>
          </p:cNvPr>
          <p:cNvSpPr txBox="1"/>
          <p:nvPr/>
        </p:nvSpPr>
        <p:spPr>
          <a:xfrm>
            <a:off x="3614526" y="2880346"/>
            <a:ext cx="1915909" cy="369332"/>
          </a:xfrm>
          <a:prstGeom prst="rect">
            <a:avLst/>
          </a:prstGeom>
          <a:noFill/>
        </p:spPr>
        <p:txBody>
          <a:bodyPr wrap="none" rtlCol="0">
            <a:spAutoFit/>
          </a:bodyPr>
          <a:lstStyle/>
          <a:p>
            <a:r>
              <a:rPr lang="de-DE" dirty="0" err="1"/>
              <a:t>content</a:t>
            </a:r>
            <a:r>
              <a:rPr lang="de-DE" dirty="0"/>
              <a:t> </a:t>
            </a:r>
            <a:r>
              <a:rPr lang="de-DE" dirty="0" err="1"/>
              <a:t>selection</a:t>
            </a:r>
            <a:endParaRPr lang="de-DE" dirty="0"/>
          </a:p>
        </p:txBody>
      </p:sp>
      <p:sp>
        <p:nvSpPr>
          <p:cNvPr id="28" name="Textfeld 27">
            <a:extLst>
              <a:ext uri="{FF2B5EF4-FFF2-40B4-BE49-F238E27FC236}">
                <a16:creationId xmlns:a16="http://schemas.microsoft.com/office/drawing/2014/main" id="{22FD33E5-9537-42DA-9EA7-4BE094AB023E}"/>
              </a:ext>
            </a:extLst>
          </p:cNvPr>
          <p:cNvSpPr txBox="1"/>
          <p:nvPr/>
        </p:nvSpPr>
        <p:spPr>
          <a:xfrm>
            <a:off x="3473461" y="4711625"/>
            <a:ext cx="2198038" cy="646331"/>
          </a:xfrm>
          <a:prstGeom prst="rect">
            <a:avLst/>
          </a:prstGeom>
          <a:noFill/>
        </p:spPr>
        <p:txBody>
          <a:bodyPr wrap="none" rtlCol="0">
            <a:spAutoFit/>
          </a:bodyPr>
          <a:lstStyle/>
          <a:p>
            <a:r>
              <a:rPr lang="de-DE" dirty="0" err="1"/>
              <a:t>creating</a:t>
            </a:r>
            <a:r>
              <a:rPr lang="de-DE" dirty="0"/>
              <a:t> </a:t>
            </a:r>
            <a:r>
              <a:rPr lang="de-DE" dirty="0" err="1"/>
              <a:t>summaries</a:t>
            </a:r>
            <a:endParaRPr lang="de-DE" dirty="0"/>
          </a:p>
          <a:p>
            <a:pPr algn="ctr"/>
            <a:r>
              <a:rPr lang="de-DE" dirty="0" err="1"/>
              <a:t>from</a:t>
            </a:r>
            <a:r>
              <a:rPr lang="de-DE" dirty="0"/>
              <a:t> </a:t>
            </a:r>
            <a:r>
              <a:rPr lang="de-DE" dirty="0" err="1"/>
              <a:t>hierarchies</a:t>
            </a:r>
            <a:endParaRPr lang="de-DE" dirty="0"/>
          </a:p>
        </p:txBody>
      </p:sp>
      <p:sp>
        <p:nvSpPr>
          <p:cNvPr id="29" name="Textfeld 28">
            <a:extLst>
              <a:ext uri="{FF2B5EF4-FFF2-40B4-BE49-F238E27FC236}">
                <a16:creationId xmlns:a16="http://schemas.microsoft.com/office/drawing/2014/main" id="{3F3FCD0E-FE0E-43F6-9211-5D55A081A7E3}"/>
              </a:ext>
            </a:extLst>
          </p:cNvPr>
          <p:cNvSpPr txBox="1"/>
          <p:nvPr/>
        </p:nvSpPr>
        <p:spPr>
          <a:xfrm>
            <a:off x="1034930" y="4787860"/>
            <a:ext cx="1313180" cy="369332"/>
          </a:xfrm>
          <a:prstGeom prst="rect">
            <a:avLst/>
          </a:prstGeom>
          <a:noFill/>
        </p:spPr>
        <p:txBody>
          <a:bodyPr wrap="none" rtlCol="0">
            <a:spAutoFit/>
          </a:bodyPr>
          <a:lstStyle/>
          <a:p>
            <a:r>
              <a:rPr lang="de-DE" dirty="0" err="1"/>
              <a:t>summaries</a:t>
            </a:r>
            <a:endParaRPr lang="de-DE" dirty="0"/>
          </a:p>
        </p:txBody>
      </p:sp>
      <p:sp>
        <p:nvSpPr>
          <p:cNvPr id="30" name="Textfeld 29">
            <a:extLst>
              <a:ext uri="{FF2B5EF4-FFF2-40B4-BE49-F238E27FC236}">
                <a16:creationId xmlns:a16="http://schemas.microsoft.com/office/drawing/2014/main" id="{BE3DE8A6-E653-4D21-A75D-D196FC09FDCD}"/>
              </a:ext>
            </a:extLst>
          </p:cNvPr>
          <p:cNvSpPr txBox="1"/>
          <p:nvPr/>
        </p:nvSpPr>
        <p:spPr>
          <a:xfrm>
            <a:off x="5911934" y="3780087"/>
            <a:ext cx="1364476" cy="646331"/>
          </a:xfrm>
          <a:prstGeom prst="rect">
            <a:avLst/>
          </a:prstGeom>
          <a:noFill/>
        </p:spPr>
        <p:txBody>
          <a:bodyPr wrap="none" rtlCol="0">
            <a:spAutoFit/>
          </a:bodyPr>
          <a:lstStyle/>
          <a:p>
            <a:r>
              <a:rPr lang="de-DE" dirty="0" err="1"/>
              <a:t>hierarchical</a:t>
            </a:r>
            <a:endParaRPr lang="de-DE" dirty="0"/>
          </a:p>
          <a:p>
            <a:pPr algn="ctr"/>
            <a:r>
              <a:rPr lang="de-DE" dirty="0" err="1"/>
              <a:t>ordering</a:t>
            </a:r>
            <a:endParaRPr lang="de-DE" dirty="0"/>
          </a:p>
        </p:txBody>
      </p:sp>
    </p:spTree>
    <p:extLst>
      <p:ext uri="{BB962C8B-B14F-4D97-AF65-F5344CB8AC3E}">
        <p14:creationId xmlns:p14="http://schemas.microsoft.com/office/powerpoint/2010/main" val="1877143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6446F2-1CF8-48FF-89D3-3844A0E3C4EE}"/>
              </a:ext>
            </a:extLst>
          </p:cNvPr>
          <p:cNvSpPr>
            <a:spLocks noGrp="1"/>
          </p:cNvSpPr>
          <p:nvPr>
            <p:ph type="title"/>
          </p:nvPr>
        </p:nvSpPr>
        <p:spPr/>
        <p:txBody>
          <a:bodyPr/>
          <a:lstStyle/>
          <a:p>
            <a:r>
              <a:rPr lang="de-DE" dirty="0"/>
              <a:t>Evaluation</a:t>
            </a:r>
            <a:br>
              <a:rPr lang="de-DE" dirty="0"/>
            </a:br>
            <a:r>
              <a:rPr lang="de-DE" sz="2000" dirty="0"/>
              <a:t>Score </a:t>
            </a:r>
            <a:r>
              <a:rPr lang="de-DE" sz="2000" dirty="0" err="1"/>
              <a:t>Calculation</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3B558583-C8E2-46A4-841E-24724E19BD7F}"/>
                  </a:ext>
                </a:extLst>
              </p:cNvPr>
              <p:cNvSpPr>
                <a:spLocks noGrp="1"/>
              </p:cNvSpPr>
              <p:nvPr>
                <p:ph idx="1"/>
              </p:nvPr>
            </p:nvSpPr>
            <p:spPr/>
            <p:txBody>
              <a:bodyPr/>
              <a:lstStyle/>
              <a:p>
                <a:pPr marL="0" indent="0"/>
                <a:r>
                  <a:rPr lang="de-DE" dirty="0"/>
                  <a:t>Formula </a:t>
                </a:r>
                <a:r>
                  <a:rPr lang="de-DE" dirty="0" err="1"/>
                  <a:t>for</a:t>
                </a:r>
                <a:r>
                  <a:rPr lang="de-DE" dirty="0"/>
                  <a:t> </a:t>
                </a:r>
                <a:r>
                  <a:rPr lang="de-DE" dirty="0" err="1"/>
                  <a:t>calculating</a:t>
                </a:r>
                <a:r>
                  <a:rPr lang="de-DE" dirty="0"/>
                  <a:t> score </a:t>
                </a:r>
                <a:r>
                  <a:rPr lang="de-DE" dirty="0" err="1"/>
                  <a:t>for</a:t>
                </a:r>
                <a:r>
                  <a:rPr lang="de-DE" dirty="0"/>
                  <a:t> </a:t>
                </a:r>
                <a:r>
                  <a:rPr lang="de-DE" dirty="0" err="1"/>
                  <a:t>each</a:t>
                </a:r>
                <a:r>
                  <a:rPr lang="de-DE" dirty="0"/>
                  <a:t> </a:t>
                </a:r>
                <a:r>
                  <a:rPr lang="de-DE" dirty="0" err="1"/>
                  <a:t>summary</a:t>
                </a:r>
                <a:r>
                  <a:rPr lang="de-DE" dirty="0"/>
                  <a:t> </a:t>
                </a:r>
                <a:r>
                  <a:rPr lang="de-DE" dirty="0" err="1"/>
                  <a:t>evaluation</a:t>
                </a:r>
                <a:r>
                  <a:rPr lang="de-DE" dirty="0"/>
                  <a:t>:</a:t>
                </a:r>
              </a:p>
              <a:p>
                <a:pPr marL="0" indent="0"/>
                <a:endParaRPr lang="de-DE" b="0" i="1" dirty="0">
                  <a:latin typeface="Cambria Math" panose="02040503050406030204" pitchFamily="18" charset="0"/>
                </a:endParaRPr>
              </a:p>
              <a:p>
                <a:pPr marL="0" indent="0"/>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𝑠𝑐𝑜𝑟</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𝑒𝑣𝑎𝑙</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𝑖</m:t>
                              </m:r>
                            </m:sub>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𝑠𝑐𝑜𝑟𝑒</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num>
                        <m:den>
                          <m:nary>
                            <m:naryPr>
                              <m:chr m:val="∑"/>
                              <m:supHide m:val="on"/>
                              <m:ctrlPr>
                                <a:rPr lang="de-DE" b="0" i="1" smtClean="0">
                                  <a:latin typeface="Cambria Math" panose="02040503050406030204" pitchFamily="18" charset="0"/>
                                </a:rPr>
                              </m:ctrlPr>
                            </m:naryPr>
                            <m:sub>
                              <m:r>
                                <a:rPr lang="de-DE" b="0" i="1" smtClean="0">
                                  <a:latin typeface="Cambria Math" panose="02040503050406030204" pitchFamily="18" charset="0"/>
                                </a:rPr>
                                <m:t>𝑖</m:t>
                              </m:r>
                            </m:sub>
                            <m:sup/>
                            <m:e>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den>
                      </m:f>
                    </m:oMath>
                  </m:oMathPara>
                </a14:m>
                <a:endParaRPr lang="de-DE" dirty="0"/>
              </a:p>
              <a:p>
                <a:pPr marL="0" indent="0"/>
                <a:endParaRPr lang="de-DE" dirty="0"/>
              </a:p>
              <a:p>
                <a:pPr marL="0" indent="0"/>
                <a:r>
                  <a:rPr lang="de-DE" dirty="0" err="1"/>
                  <a:t>Calculate</a:t>
                </a:r>
                <a:r>
                  <a:rPr lang="de-DE" dirty="0"/>
                  <a:t> </a:t>
                </a:r>
                <a:r>
                  <a:rPr lang="de-DE" dirty="0" err="1"/>
                  <a:t>average</a:t>
                </a:r>
                <a:r>
                  <a:rPr lang="de-DE" dirty="0"/>
                  <a:t> score </a:t>
                </a:r>
                <a:r>
                  <a:rPr lang="de-DE" dirty="0" err="1"/>
                  <a:t>for</a:t>
                </a:r>
                <a:r>
                  <a:rPr lang="de-DE" dirty="0"/>
                  <a:t> </a:t>
                </a:r>
                <a:r>
                  <a:rPr lang="de-DE" dirty="0" err="1"/>
                  <a:t>each</a:t>
                </a:r>
                <a:r>
                  <a:rPr lang="de-DE" dirty="0"/>
                  <a:t> </a:t>
                </a:r>
                <a:r>
                  <a:rPr lang="de-DE" dirty="0" err="1"/>
                  <a:t>summary</a:t>
                </a:r>
                <a:endParaRPr lang="de-DE" dirty="0"/>
              </a:p>
            </p:txBody>
          </p:sp>
        </mc:Choice>
        <mc:Fallback xmlns="">
          <p:sp>
            <p:nvSpPr>
              <p:cNvPr id="3" name="Inhaltsplatzhalter 2">
                <a:extLst>
                  <a:ext uri="{FF2B5EF4-FFF2-40B4-BE49-F238E27FC236}">
                    <a16:creationId xmlns:a16="http://schemas.microsoft.com/office/drawing/2014/main" id="{3B558583-C8E2-46A4-841E-24724E19BD7F}"/>
                  </a:ext>
                </a:extLst>
              </p:cNvPr>
              <p:cNvSpPr>
                <a:spLocks noGrp="1" noRot="1" noChangeAspect="1" noMove="1" noResize="1" noEditPoints="1" noAdjustHandles="1" noChangeArrowheads="1" noChangeShapeType="1" noTextEdit="1"/>
              </p:cNvSpPr>
              <p:nvPr>
                <p:ph idx="1"/>
              </p:nvPr>
            </p:nvSpPr>
            <p:spPr>
              <a:blipFill>
                <a:blip r:embed="rId2"/>
                <a:stretch>
                  <a:fillRect l="-1786"/>
                </a:stretch>
              </a:blipFill>
            </p:spPr>
            <p:txBody>
              <a:bodyPr/>
              <a:lstStyle/>
              <a:p>
                <a:r>
                  <a:rPr lang="de-DE">
                    <a:noFill/>
                  </a:rPr>
                  <a:t> </a:t>
                </a:r>
              </a:p>
            </p:txBody>
          </p:sp>
        </mc:Fallback>
      </mc:AlternateContent>
      <p:sp>
        <p:nvSpPr>
          <p:cNvPr id="4" name="Pfeil: Chevron 3">
            <a:extLst>
              <a:ext uri="{FF2B5EF4-FFF2-40B4-BE49-F238E27FC236}">
                <a16:creationId xmlns:a16="http://schemas.microsoft.com/office/drawing/2014/main" id="{5EEC9D2A-357E-489F-B0F5-57A267FCC5D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 name="Pfeil: Chevron 4">
            <a:extLst>
              <a:ext uri="{FF2B5EF4-FFF2-40B4-BE49-F238E27FC236}">
                <a16:creationId xmlns:a16="http://schemas.microsoft.com/office/drawing/2014/main" id="{EA3F541C-C625-42A9-9865-2830FE56BA80}"/>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6" name="Pfeil: Chevron 5">
            <a:extLst>
              <a:ext uri="{FF2B5EF4-FFF2-40B4-BE49-F238E27FC236}">
                <a16:creationId xmlns:a16="http://schemas.microsoft.com/office/drawing/2014/main" id="{684D4BD5-D917-426F-9A88-D450485593F9}"/>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402183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a:t>Statistical Score Values </a:t>
            </a:r>
            <a:r>
              <a:rPr lang="de-DE" sz="2000" dirty="0" err="1"/>
              <a:t>over</a:t>
            </a:r>
            <a:r>
              <a:rPr lang="de-DE" sz="2000" dirty="0"/>
              <a:t> all Topics per Group</a:t>
            </a:r>
          </a:p>
        </p:txBody>
      </p:sp>
      <p:sp>
        <p:nvSpPr>
          <p:cNvPr id="12" name="Pfeil: Chevron 11">
            <a:extLst>
              <a:ext uri="{FF2B5EF4-FFF2-40B4-BE49-F238E27FC236}">
                <a16:creationId xmlns:a16="http://schemas.microsoft.com/office/drawing/2014/main" id="{34A24F1C-D5F4-4C01-85C9-4E5933F4213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88D18140-7954-4650-9111-7535133750E5}"/>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4" name="Pfeil: Chevron 13">
            <a:extLst>
              <a:ext uri="{FF2B5EF4-FFF2-40B4-BE49-F238E27FC236}">
                <a16:creationId xmlns:a16="http://schemas.microsoft.com/office/drawing/2014/main" id="{C7E1AE4E-49A2-41DC-9B59-E2116A492613}"/>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22" name="Inhaltsplatzhalter 21">
            <a:extLst>
              <a:ext uri="{FF2B5EF4-FFF2-40B4-BE49-F238E27FC236}">
                <a16:creationId xmlns:a16="http://schemas.microsoft.com/office/drawing/2014/main" id="{B8141367-41FF-4E90-ABA1-1761DD6838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1991254"/>
            <a:ext cx="8532812" cy="4105804"/>
          </a:xfrm>
        </p:spPr>
      </p:pic>
    </p:spTree>
    <p:extLst>
      <p:ext uri="{BB962C8B-B14F-4D97-AF65-F5344CB8AC3E}">
        <p14:creationId xmlns:p14="http://schemas.microsoft.com/office/powerpoint/2010/main" val="4102414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a:t>
            </a:r>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E36EC592-9266-4ABD-A559-75EDC5D867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310191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 – </a:t>
            </a:r>
            <a:r>
              <a:rPr lang="de-DE" sz="2000" dirty="0" err="1"/>
              <a:t>Sorted</a:t>
            </a:r>
            <a:endParaRPr lang="de-DE" sz="2000" dirty="0"/>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6" name="Inhaltsplatzhalter 5">
            <a:extLst>
              <a:ext uri="{FF2B5EF4-FFF2-40B4-BE49-F238E27FC236}">
                <a16:creationId xmlns:a16="http://schemas.microsoft.com/office/drawing/2014/main" id="{3125EF6F-1C8B-41A1-982A-E86DD1DD89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442" y="1989138"/>
            <a:ext cx="8512653" cy="4110037"/>
          </a:xfrm>
        </p:spPr>
      </p:pic>
    </p:spTree>
    <p:extLst>
      <p:ext uri="{BB962C8B-B14F-4D97-AF65-F5344CB8AC3E}">
        <p14:creationId xmlns:p14="http://schemas.microsoft.com/office/powerpoint/2010/main" val="2722229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worst</a:t>
            </a:r>
            <a:r>
              <a:rPr lang="de-DE" b="1" dirty="0"/>
              <a:t> </a:t>
            </a:r>
            <a:r>
              <a:rPr lang="de-DE" b="1" dirty="0" err="1"/>
              <a:t>summary</a:t>
            </a:r>
            <a:r>
              <a:rPr lang="de-DE" b="1" dirty="0"/>
              <a:t> (Topic 1028):</a:t>
            </a:r>
          </a:p>
          <a:p>
            <a:endParaRPr lang="de-DE" dirty="0"/>
          </a:p>
          <a:p>
            <a:r>
              <a:rPr lang="de-DE" sz="1800" dirty="0"/>
              <a:t>The </a:t>
            </a:r>
            <a:r>
              <a:rPr lang="de-DE" sz="1800" dirty="0" err="1"/>
              <a:t>parents</a:t>
            </a:r>
            <a:r>
              <a:rPr lang="de-DE" sz="1800" dirty="0"/>
              <a:t> </a:t>
            </a:r>
            <a:r>
              <a:rPr lang="de-DE" sz="1800" dirty="0" err="1"/>
              <a:t>are</a:t>
            </a:r>
            <a:r>
              <a:rPr lang="de-DE" sz="1800" dirty="0"/>
              <a:t> </a:t>
            </a:r>
            <a:r>
              <a:rPr lang="de-DE" sz="1800" dirty="0" err="1"/>
              <a:t>exhibiting</a:t>
            </a:r>
            <a:r>
              <a:rPr lang="de-DE" sz="1800" dirty="0"/>
              <a:t> </a:t>
            </a:r>
            <a:r>
              <a:rPr lang="de-DE" sz="1800" dirty="0" err="1"/>
              <a:t>some</a:t>
            </a:r>
            <a:r>
              <a:rPr lang="de-DE" sz="1800" dirty="0"/>
              <a:t> </a:t>
            </a:r>
            <a:r>
              <a:rPr lang="de-DE" sz="1800" dirty="0" err="1"/>
              <a:t>serious</a:t>
            </a:r>
            <a:r>
              <a:rPr lang="de-DE" sz="1800" dirty="0"/>
              <a:t> </a:t>
            </a:r>
            <a:r>
              <a:rPr lang="de-DE" sz="1800" dirty="0" err="1"/>
              <a:t>problems</a:t>
            </a:r>
            <a:r>
              <a:rPr lang="de-DE" sz="1800" dirty="0"/>
              <a:t> </a:t>
            </a:r>
            <a:r>
              <a:rPr lang="de-DE" sz="1800" dirty="0" err="1"/>
              <a:t>as</a:t>
            </a:r>
            <a:r>
              <a:rPr lang="de-DE" sz="1800" dirty="0"/>
              <a:t> </a:t>
            </a:r>
            <a:r>
              <a:rPr lang="de-DE" sz="1800" dirty="0" err="1"/>
              <a:t>well</a:t>
            </a:r>
            <a:r>
              <a:rPr lang="de-DE" sz="1800" dirty="0"/>
              <a:t>, such </a:t>
            </a:r>
            <a:r>
              <a:rPr lang="de-DE" sz="1800" dirty="0" err="1"/>
              <a:t>as</a:t>
            </a:r>
            <a:r>
              <a:rPr lang="de-DE" sz="1800" dirty="0"/>
              <a:t> </a:t>
            </a:r>
            <a:r>
              <a:rPr lang="de-DE" sz="1800" dirty="0" err="1"/>
              <a:t>drug</a:t>
            </a:r>
            <a:r>
              <a:rPr lang="de-DE" sz="1800" dirty="0"/>
              <a:t> </a:t>
            </a:r>
            <a:r>
              <a:rPr lang="de-DE" sz="1800" dirty="0" err="1"/>
              <a:t>abuse</a:t>
            </a:r>
            <a:r>
              <a:rPr lang="de-DE" sz="1800" dirty="0"/>
              <a:t>, </a:t>
            </a:r>
            <a:r>
              <a:rPr lang="de-DE" sz="1800" dirty="0" err="1"/>
              <a:t>alcohol</a:t>
            </a:r>
            <a:r>
              <a:rPr lang="de-DE" sz="1800" dirty="0"/>
              <a:t> </a:t>
            </a:r>
            <a:r>
              <a:rPr lang="de-DE" sz="1800" dirty="0" err="1"/>
              <a:t>abuse</a:t>
            </a:r>
            <a:r>
              <a:rPr lang="de-DE" sz="1800" dirty="0"/>
              <a:t>, </a:t>
            </a:r>
            <a:r>
              <a:rPr lang="de-DE" sz="1800" dirty="0" err="1"/>
              <a:t>criminal</a:t>
            </a:r>
            <a:r>
              <a:rPr lang="de-DE" sz="1800" dirty="0"/>
              <a:t> </a:t>
            </a:r>
            <a:r>
              <a:rPr lang="de-DE" sz="1800" dirty="0" err="1"/>
              <a:t>involvement</a:t>
            </a:r>
            <a:r>
              <a:rPr lang="de-DE" sz="1800" dirty="0"/>
              <a:t>, </a:t>
            </a:r>
            <a:r>
              <a:rPr lang="de-DE" sz="1800" dirty="0" err="1"/>
              <a:t>and</a:t>
            </a:r>
            <a:r>
              <a:rPr lang="de-DE" sz="1800" dirty="0"/>
              <a:t> </a:t>
            </a:r>
            <a:r>
              <a:rPr lang="de-DE" sz="1800" dirty="0" err="1"/>
              <a:t>domestic</a:t>
            </a:r>
            <a:r>
              <a:rPr lang="de-DE" sz="1800" dirty="0"/>
              <a:t> </a:t>
            </a:r>
            <a:r>
              <a:rPr lang="de-DE" sz="1800" dirty="0" err="1"/>
              <a:t>violence</a:t>
            </a:r>
            <a:r>
              <a:rPr lang="de-DE" sz="1800" dirty="0"/>
              <a:t>.</a:t>
            </a:r>
          </a:p>
          <a:p>
            <a:r>
              <a:rPr lang="de-DE" sz="1800" dirty="0" err="1"/>
              <a:t>teen</a:t>
            </a:r>
            <a:r>
              <a:rPr lang="de-DE" sz="1800" dirty="0"/>
              <a:t> </a:t>
            </a:r>
            <a:r>
              <a:rPr lang="de-DE" sz="1800" dirty="0" err="1"/>
              <a:t>discipline</a:t>
            </a:r>
            <a:r>
              <a:rPr lang="de-DE" sz="1800" dirty="0"/>
              <a:t>, </a:t>
            </a:r>
            <a:r>
              <a:rPr lang="de-DE" sz="1800" dirty="0" err="1"/>
              <a:t>teen</a:t>
            </a:r>
            <a:r>
              <a:rPr lang="de-DE" sz="1800" dirty="0"/>
              <a:t> </a:t>
            </a:r>
            <a:r>
              <a:rPr lang="de-DE" sz="1800" dirty="0" err="1"/>
              <a:t>boot</a:t>
            </a:r>
            <a:r>
              <a:rPr lang="de-DE" sz="1800" dirty="0"/>
              <a:t> camp, </a:t>
            </a:r>
            <a:r>
              <a:rPr lang="de-DE" sz="1800" dirty="0" err="1"/>
              <a:t>alcohol</a:t>
            </a:r>
            <a:r>
              <a:rPr lang="de-DE" sz="1800" dirty="0"/>
              <a:t> </a:t>
            </a:r>
            <a:r>
              <a:rPr lang="de-DE" sz="1800" dirty="0" err="1"/>
              <a:t>abuse</a:t>
            </a:r>
            <a:r>
              <a:rPr lang="de-DE" sz="1800" dirty="0"/>
              <a:t>, Binge </a:t>
            </a:r>
            <a:r>
              <a:rPr lang="de-DE" sz="1800" dirty="0" err="1"/>
              <a:t>Drinking</a:t>
            </a:r>
            <a:r>
              <a:rPr lang="de-DE" sz="1800" dirty="0"/>
              <a:t>, </a:t>
            </a:r>
            <a:r>
              <a:rPr lang="de-DE" sz="1800" dirty="0" err="1"/>
              <a:t>Substance</a:t>
            </a:r>
            <a:r>
              <a:rPr lang="de-DE" sz="1800" dirty="0"/>
              <a:t> </a:t>
            </a:r>
            <a:r>
              <a:rPr lang="de-DE" sz="1800" dirty="0" err="1"/>
              <a:t>Abuse</a:t>
            </a:r>
            <a:r>
              <a:rPr lang="de-DE" sz="1800" dirty="0"/>
              <a:t>, </a:t>
            </a:r>
            <a:r>
              <a:rPr lang="de-DE" sz="1800" dirty="0" err="1"/>
              <a:t>Addiction</a:t>
            </a:r>
            <a:r>
              <a:rPr lang="de-DE" sz="1800" dirty="0"/>
              <a:t>, </a:t>
            </a:r>
            <a:r>
              <a:rPr lang="de-DE" sz="1800" dirty="0" err="1"/>
              <a:t>bad</a:t>
            </a:r>
            <a:r>
              <a:rPr lang="de-DE" sz="1800" dirty="0"/>
              <a:t> </a:t>
            </a:r>
            <a:r>
              <a:rPr lang="de-DE" sz="1800" dirty="0" err="1"/>
              <a:t>behavior</a:t>
            </a:r>
            <a:r>
              <a:rPr lang="de-DE" sz="1800" dirty="0"/>
              <a:t>, </a:t>
            </a:r>
            <a:r>
              <a:rPr lang="de-DE" sz="1800" dirty="0" err="1"/>
              <a:t>boot</a:t>
            </a:r>
            <a:r>
              <a:rPr lang="de-DE" sz="1800" dirty="0"/>
              <a:t> camp, </a:t>
            </a:r>
            <a:r>
              <a:rPr lang="de-DE" sz="1800" dirty="0" err="1"/>
              <a:t>children</a:t>
            </a:r>
            <a:r>
              <a:rPr lang="de-DE" sz="1800" dirty="0"/>
              <a:t> </a:t>
            </a:r>
            <a:r>
              <a:rPr lang="de-DE" sz="1800" dirty="0" err="1"/>
              <a:t>respect</a:t>
            </a:r>
            <a:r>
              <a:rPr lang="de-DE" sz="1800" dirty="0"/>
              <a:t>, </a:t>
            </a:r>
            <a:r>
              <a:rPr lang="de-DE" sz="1800" dirty="0" err="1"/>
              <a:t>parenting</a:t>
            </a:r>
            <a:r>
              <a:rPr lang="de-DE" sz="1800" dirty="0"/>
              <a:t> </a:t>
            </a:r>
            <a:r>
              <a:rPr lang="de-DE" sz="1800" dirty="0" err="1"/>
              <a:t>tips</a:t>
            </a:r>
            <a:r>
              <a:rPr lang="de-DE" sz="1800" dirty="0"/>
              <a:t>, aggressive </a:t>
            </a:r>
            <a:r>
              <a:rPr lang="de-DE" sz="1800" dirty="0" err="1"/>
              <a:t>behavior</a:t>
            </a:r>
            <a:r>
              <a:rPr lang="de-DE" sz="1800" dirty="0"/>
              <a:t>, James Lehman, Total Transformation </a:t>
            </a:r>
            <a:r>
              <a:rPr lang="de-DE" sz="1800" dirty="0" err="1"/>
              <a:t>Individuals</a:t>
            </a:r>
            <a:r>
              <a:rPr lang="de-DE" sz="1800" dirty="0"/>
              <a:t> </a:t>
            </a:r>
            <a:r>
              <a:rPr lang="de-DE" sz="1800" dirty="0" err="1"/>
              <a:t>suffering</a:t>
            </a:r>
            <a:r>
              <a:rPr lang="de-DE" sz="1800" dirty="0"/>
              <a:t> </a:t>
            </a:r>
            <a:r>
              <a:rPr lang="de-DE" sz="1800" dirty="0" err="1"/>
              <a:t>from</a:t>
            </a:r>
            <a:r>
              <a:rPr lang="de-DE" sz="1800" dirty="0"/>
              <a:t> mental </a:t>
            </a:r>
            <a:r>
              <a:rPr lang="de-DE" sz="1800" dirty="0" err="1"/>
              <a:t>health</a:t>
            </a:r>
            <a:r>
              <a:rPr lang="de-DE" sz="1800" dirty="0"/>
              <a:t> </a:t>
            </a:r>
            <a:r>
              <a:rPr lang="de-DE" sz="1800" dirty="0" err="1"/>
              <a:t>disorders</a:t>
            </a:r>
            <a:r>
              <a:rPr lang="de-DE" sz="1800" dirty="0"/>
              <a:t> </a:t>
            </a:r>
            <a:r>
              <a:rPr lang="de-DE" sz="1800" dirty="0" err="1"/>
              <a:t>may</a:t>
            </a:r>
            <a:r>
              <a:rPr lang="de-DE" sz="1800" dirty="0"/>
              <a:t> </a:t>
            </a:r>
            <a:r>
              <a:rPr lang="de-DE" sz="1800" dirty="0" err="1"/>
              <a:t>use</a:t>
            </a:r>
            <a:r>
              <a:rPr lang="de-DE" sz="1800" dirty="0"/>
              <a:t> </a:t>
            </a:r>
            <a:r>
              <a:rPr lang="de-DE" sz="1800" dirty="0" err="1"/>
              <a:t>alcohol</a:t>
            </a:r>
            <a:r>
              <a:rPr lang="de-DE" sz="1800" dirty="0"/>
              <a:t> </a:t>
            </a:r>
            <a:r>
              <a:rPr lang="de-DE" sz="1800" dirty="0" err="1"/>
              <a:t>and</a:t>
            </a:r>
            <a:r>
              <a:rPr lang="de-DE" sz="1800" dirty="0"/>
              <a:t> </a:t>
            </a:r>
            <a:r>
              <a:rPr lang="de-DE" sz="1800" dirty="0" err="1"/>
              <a:t>illicit</a:t>
            </a:r>
            <a:r>
              <a:rPr lang="de-DE" sz="1800" dirty="0"/>
              <a:t> </a:t>
            </a:r>
            <a:r>
              <a:rPr lang="de-DE" sz="1800" dirty="0" err="1"/>
              <a:t>drugs</a:t>
            </a:r>
            <a:r>
              <a:rPr lang="de-DE" sz="1800" dirty="0"/>
              <a:t> </a:t>
            </a:r>
            <a:r>
              <a:rPr lang="de-DE" sz="1800" dirty="0" err="1"/>
              <a:t>to</a:t>
            </a:r>
            <a:r>
              <a:rPr lang="de-DE" sz="1800" dirty="0"/>
              <a:t> </a:t>
            </a:r>
            <a:r>
              <a:rPr lang="de-DE" sz="1800" dirty="0" err="1"/>
              <a:t>decrease</a:t>
            </a:r>
            <a:r>
              <a:rPr lang="de-DE" sz="1800" dirty="0"/>
              <a:t> </a:t>
            </a:r>
            <a:r>
              <a:rPr lang="de-DE" sz="1800" dirty="0" err="1"/>
              <a:t>or</a:t>
            </a:r>
            <a:r>
              <a:rPr lang="de-DE" sz="1800" dirty="0"/>
              <a:t> </a:t>
            </a:r>
            <a:r>
              <a:rPr lang="de-DE" sz="1800" dirty="0" err="1"/>
              <a:t>mitigate</a:t>
            </a:r>
            <a:r>
              <a:rPr lang="de-DE" sz="1800" dirty="0"/>
              <a:t> </a:t>
            </a:r>
            <a:r>
              <a:rPr lang="de-DE" sz="1800" dirty="0" err="1"/>
              <a:t>their</a:t>
            </a:r>
            <a:r>
              <a:rPr lang="de-DE" sz="1800" dirty="0"/>
              <a:t> </a:t>
            </a:r>
            <a:r>
              <a:rPr lang="de-DE" sz="1800" dirty="0" err="1"/>
              <a:t>psychological</a:t>
            </a:r>
            <a:r>
              <a:rPr lang="de-DE" sz="1800" dirty="0"/>
              <a:t> </a:t>
            </a:r>
            <a:r>
              <a:rPr lang="de-DE" sz="1800" dirty="0" err="1"/>
              <a:t>distress</a:t>
            </a:r>
            <a:r>
              <a:rPr lang="de-DE" sz="1800" dirty="0"/>
              <a:t> 16 .</a:t>
            </a:r>
          </a:p>
        </p:txBody>
      </p:sp>
      <p:sp>
        <p:nvSpPr>
          <p:cNvPr id="9" name="Pfeil: Chevron 8">
            <a:extLst>
              <a:ext uri="{FF2B5EF4-FFF2-40B4-BE49-F238E27FC236}">
                <a16:creationId xmlns:a16="http://schemas.microsoft.com/office/drawing/2014/main" id="{DDE5044C-FB64-4601-8122-66CB869EFAB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B83E07-055D-4221-B559-0B05099697E1}"/>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AB67AE60-B54E-4EC0-AD37-E28D15C0A2C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367615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best</a:t>
            </a:r>
            <a:r>
              <a:rPr lang="de-DE" b="1" dirty="0"/>
              <a:t> </a:t>
            </a:r>
            <a:r>
              <a:rPr lang="de-DE" b="1" dirty="0" err="1"/>
              <a:t>summary</a:t>
            </a:r>
            <a:r>
              <a:rPr lang="de-DE" b="1" dirty="0"/>
              <a:t> (Topic 1007):</a:t>
            </a:r>
          </a:p>
          <a:p>
            <a:endParaRPr lang="de-DE" dirty="0"/>
          </a:p>
          <a:p>
            <a:r>
              <a:rPr lang="en-US" sz="1800" dirty="0"/>
              <a:t>Fears and Phobias can be resolved with hypnosis and hypnotherapy Hypnotherapy is an ideal option because it is safe, effective, and non-invasive.</a:t>
            </a:r>
          </a:p>
          <a:p>
            <a:r>
              <a:rPr lang="en-US" sz="1800" dirty="0"/>
              <a:t>If a parent is afraid of spiders then a child can learn that fear and it could develop into a phobia.</a:t>
            </a:r>
          </a:p>
          <a:p>
            <a:r>
              <a:rPr lang="en-US" sz="1800" dirty="0"/>
              <a:t>Hypnotherapy is effective at helping you to overcome your fear by treating the anxiety caused by the trigger, and by re-training the mind to remember the original trigger in a way that does not create anxiety.</a:t>
            </a:r>
          </a:p>
          <a:p>
            <a:r>
              <a:rPr lang="en-US" sz="1800" dirty="0"/>
              <a:t>Medication can be very effective in treating phobias, especially social phobia and agoraphobia.</a:t>
            </a:r>
            <a:endParaRPr lang="de-DE" sz="1800" dirty="0"/>
          </a:p>
        </p:txBody>
      </p:sp>
      <p:sp>
        <p:nvSpPr>
          <p:cNvPr id="9" name="Pfeil: Chevron 8">
            <a:extLst>
              <a:ext uri="{FF2B5EF4-FFF2-40B4-BE49-F238E27FC236}">
                <a16:creationId xmlns:a16="http://schemas.microsoft.com/office/drawing/2014/main" id="{6F7910A6-D450-49A7-BB8B-6580F7ABE2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6577884-8690-4463-AD38-441F8CCBB45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4FEB7253-6130-484F-ABFB-431CD21A386D}"/>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3836036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D13983-53CB-41A8-9897-E4D20881F929}"/>
              </a:ext>
            </a:extLst>
          </p:cNvPr>
          <p:cNvSpPr>
            <a:spLocks noGrp="1"/>
          </p:cNvSpPr>
          <p:nvPr>
            <p:ph type="title"/>
          </p:nvPr>
        </p:nvSpPr>
        <p:spPr/>
        <p:txBody>
          <a:bodyPr/>
          <a:lstStyle/>
          <a:p>
            <a:r>
              <a:rPr lang="de-DE" dirty="0"/>
              <a:t>Questions ?</a:t>
            </a:r>
          </a:p>
        </p:txBody>
      </p:sp>
      <p:sp>
        <p:nvSpPr>
          <p:cNvPr id="3" name="Textplatzhalter 2">
            <a:extLst>
              <a:ext uri="{FF2B5EF4-FFF2-40B4-BE49-F238E27FC236}">
                <a16:creationId xmlns:a16="http://schemas.microsoft.com/office/drawing/2014/main"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7609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Data Analysis</a:t>
            </a:r>
          </a:p>
        </p:txBody>
      </p:sp>
      <p:sp>
        <p:nvSpPr>
          <p:cNvPr id="9" name="Pfeil: Chevron 8">
            <a:extLst>
              <a:ext uri="{FF2B5EF4-FFF2-40B4-BE49-F238E27FC236}">
                <a16:creationId xmlns:a16="http://schemas.microsoft.com/office/drawing/2014/main" id="{FA5FE26A-6FE2-4F21-AB7E-1100413865A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0A51E448-9102-463C-8518-4996D5A66887}"/>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5078BA8-372A-47DD-AA54-DCFA4FE31E9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2" name="Inhaltsplatzhalter 11">
            <a:extLst>
              <a:ext uri="{FF2B5EF4-FFF2-40B4-BE49-F238E27FC236}">
                <a16:creationId xmlns:a16="http://schemas.microsoft.com/office/drawing/2014/main" id="{DD512F05-C74A-49F8-92B6-BF5EC703CCDF}"/>
              </a:ext>
            </a:extLst>
          </p:cNvPr>
          <p:cNvSpPr>
            <a:spLocks noGrp="1"/>
          </p:cNvSpPr>
          <p:nvPr>
            <p:ph idx="1"/>
          </p:nvPr>
        </p:nvSpPr>
        <p:spPr/>
        <p:txBody>
          <a:bodyPr/>
          <a:lstStyle/>
          <a:p>
            <a:r>
              <a:rPr lang="de-DE" sz="2200" b="1" dirty="0"/>
              <a:t>Nugget </a:t>
            </a:r>
            <a:r>
              <a:rPr lang="de-DE" sz="2200" b="1" dirty="0" err="1"/>
              <a:t>ratios</a:t>
            </a:r>
            <a:endParaRPr lang="de-DE" sz="2200" b="1" dirty="0"/>
          </a:p>
          <a:p>
            <a:pPr marL="360363" lvl="2" indent="0">
              <a:buNone/>
            </a:pPr>
            <a:r>
              <a:rPr lang="de-DE" sz="2200" dirty="0"/>
              <a:t>~ 14% </a:t>
            </a:r>
            <a:r>
              <a:rPr lang="de-DE" sz="2200" dirty="0" err="1"/>
              <a:t>nuggets</a:t>
            </a:r>
            <a:r>
              <a:rPr lang="de-DE" sz="2200" dirty="0"/>
              <a:t> per </a:t>
            </a:r>
            <a:r>
              <a:rPr lang="de-DE" sz="2200" dirty="0" err="1"/>
              <a:t>topic</a:t>
            </a:r>
            <a:endParaRPr lang="de-DE" sz="2200" dirty="0"/>
          </a:p>
          <a:p>
            <a:pPr marL="1588" lvl="1" indent="0">
              <a:buNone/>
            </a:pPr>
            <a:endParaRPr lang="de-DE" sz="2200" dirty="0"/>
          </a:p>
          <a:p>
            <a:r>
              <a:rPr lang="de-DE" sz="2200" b="1" dirty="0"/>
              <a:t>Nugget </a:t>
            </a:r>
            <a:r>
              <a:rPr lang="de-DE" sz="2200" b="1" dirty="0" err="1"/>
              <a:t>structure</a:t>
            </a:r>
            <a:endParaRPr lang="de-DE" sz="2200" b="1" dirty="0"/>
          </a:p>
          <a:p>
            <a:pPr marL="358775" lvl="2" indent="-7937">
              <a:buNone/>
            </a:pPr>
            <a:r>
              <a:rPr lang="de-DE" sz="2200" dirty="0"/>
              <a:t>~ 82% </a:t>
            </a:r>
            <a:r>
              <a:rPr lang="de-DE" sz="2200" dirty="0" err="1"/>
              <a:t>are</a:t>
            </a:r>
            <a:r>
              <a:rPr lang="de-DE" sz="2200" dirty="0"/>
              <a:t> </a:t>
            </a:r>
            <a:r>
              <a:rPr lang="de-DE" sz="2200" dirty="0" err="1"/>
              <a:t>complete</a:t>
            </a:r>
            <a:r>
              <a:rPr lang="de-DE" sz="2200" dirty="0"/>
              <a:t> </a:t>
            </a:r>
            <a:r>
              <a:rPr lang="de-DE" sz="2200" dirty="0" err="1"/>
              <a:t>sentences</a:t>
            </a:r>
            <a:endParaRPr lang="de-DE" sz="2200" dirty="0"/>
          </a:p>
          <a:p>
            <a:pPr marL="358775" lvl="2" indent="-7937">
              <a:buNone/>
            </a:pPr>
            <a:r>
              <a:rPr lang="de-DE" sz="2200" dirty="0" err="1"/>
              <a:t>No</a:t>
            </a:r>
            <a:r>
              <a:rPr lang="de-DE" sz="2200" dirty="0"/>
              <a:t> </a:t>
            </a:r>
            <a:r>
              <a:rPr lang="de-DE" sz="2200" dirty="0" err="1"/>
              <a:t>words</a:t>
            </a:r>
            <a:r>
              <a:rPr lang="de-DE" sz="2200" dirty="0"/>
              <a:t>, </a:t>
            </a:r>
            <a:r>
              <a:rPr lang="de-DE" sz="2200" dirty="0" err="1"/>
              <a:t>that</a:t>
            </a:r>
            <a:r>
              <a:rPr lang="de-DE" sz="2200" dirty="0"/>
              <a:t> </a:t>
            </a:r>
            <a:r>
              <a:rPr lang="de-DE" sz="2200" dirty="0" err="1"/>
              <a:t>occur</a:t>
            </a:r>
            <a:r>
              <a:rPr lang="de-DE" sz="2200" dirty="0"/>
              <a:t> </a:t>
            </a:r>
            <a:r>
              <a:rPr lang="de-DE" sz="2200" dirty="0" err="1"/>
              <a:t>primarily</a:t>
            </a:r>
            <a:r>
              <a:rPr lang="de-DE" sz="2200" dirty="0"/>
              <a:t> in </a:t>
            </a:r>
            <a:r>
              <a:rPr lang="de-DE" sz="2200" dirty="0" err="1"/>
              <a:t>nuggets</a:t>
            </a:r>
            <a:r>
              <a:rPr lang="de-DE" sz="2200" dirty="0"/>
              <a:t> </a:t>
            </a:r>
            <a:r>
              <a:rPr lang="de-DE" sz="2200" dirty="0" err="1"/>
              <a:t>or</a:t>
            </a:r>
            <a:r>
              <a:rPr lang="de-DE" sz="2200" dirty="0"/>
              <a:t> non </a:t>
            </a:r>
            <a:r>
              <a:rPr lang="de-DE" sz="2200" dirty="0" err="1"/>
              <a:t>nuggets</a:t>
            </a:r>
            <a:endParaRPr lang="de-DE" sz="2200" dirty="0"/>
          </a:p>
          <a:p>
            <a:endParaRPr lang="de-DE" sz="2200" dirty="0"/>
          </a:p>
        </p:txBody>
      </p:sp>
    </p:spTree>
    <p:extLst>
      <p:ext uri="{BB962C8B-B14F-4D97-AF65-F5344CB8AC3E}">
        <p14:creationId xmlns:p14="http://schemas.microsoft.com/office/powerpoint/2010/main" val="244995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General </a:t>
            </a:r>
            <a:r>
              <a:rPr lang="de-DE" sz="2000" dirty="0" err="1"/>
              <a:t>Idea</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05760" y="1988840"/>
            <a:ext cx="8532480" cy="4111103"/>
          </a:xfrm>
        </p:spPr>
        <p:txBody>
          <a:bodyPr/>
          <a:lstStyle/>
          <a:p>
            <a:r>
              <a:rPr lang="de-DE" sz="2200" b="1" dirty="0"/>
              <a:t>Approach</a:t>
            </a:r>
            <a:r>
              <a:rPr lang="de-DE" sz="2200" dirty="0"/>
              <a:t>: </a:t>
            </a:r>
            <a:r>
              <a:rPr lang="de-DE" sz="2200" dirty="0" err="1"/>
              <a:t>Learn</a:t>
            </a:r>
            <a:r>
              <a:rPr lang="de-DE" sz="2200" dirty="0"/>
              <a:t> a </a:t>
            </a:r>
            <a:r>
              <a:rPr lang="de-DE" sz="2200" dirty="0" err="1"/>
              <a:t>classifier</a:t>
            </a:r>
            <a:r>
              <a:rPr lang="de-DE" sz="2200" dirty="0"/>
              <a:t> </a:t>
            </a:r>
            <a:r>
              <a:rPr lang="de-DE" sz="2200" dirty="0" err="1"/>
              <a:t>to</a:t>
            </a:r>
            <a:r>
              <a:rPr lang="de-DE" sz="2200" dirty="0"/>
              <a:t> </a:t>
            </a:r>
            <a:r>
              <a:rPr lang="de-DE" sz="2200" dirty="0" err="1"/>
              <a:t>recognize</a:t>
            </a:r>
            <a:r>
              <a:rPr lang="de-DE" sz="2200" dirty="0"/>
              <a:t> </a:t>
            </a:r>
            <a:r>
              <a:rPr lang="de-DE" sz="2200" dirty="0" err="1"/>
              <a:t>nuggets</a:t>
            </a:r>
            <a:endParaRPr lang="de-DE" sz="2200" dirty="0"/>
          </a:p>
          <a:p>
            <a:r>
              <a:rPr lang="de-DE" sz="2200" dirty="0" err="1"/>
              <a:t>Use</a:t>
            </a:r>
            <a:r>
              <a:rPr lang="de-DE" sz="2200" dirty="0"/>
              <a:t> </a:t>
            </a:r>
            <a:r>
              <a:rPr lang="de-DE" sz="2200" dirty="0" err="1"/>
              <a:t>binary</a:t>
            </a:r>
            <a:r>
              <a:rPr lang="de-DE" sz="2200" dirty="0"/>
              <a:t> </a:t>
            </a:r>
            <a:r>
              <a:rPr lang="de-DE" sz="2200" dirty="0" err="1"/>
              <a:t>labeled</a:t>
            </a:r>
            <a:r>
              <a:rPr lang="de-DE" sz="2200" dirty="0"/>
              <a:t> </a:t>
            </a:r>
            <a:r>
              <a:rPr lang="de-DE" sz="2200" dirty="0" err="1"/>
              <a:t>training</a:t>
            </a:r>
            <a:r>
              <a:rPr lang="de-DE" sz="2200" dirty="0"/>
              <a:t> </a:t>
            </a:r>
            <a:r>
              <a:rPr lang="de-DE" sz="2200" dirty="0" err="1"/>
              <a:t>data</a:t>
            </a:r>
            <a:r>
              <a:rPr lang="de-DE" sz="2200" dirty="0"/>
              <a:t> </a:t>
            </a:r>
            <a:r>
              <a:rPr lang="de-DE" sz="2200" dirty="0" err="1"/>
              <a:t>from</a:t>
            </a:r>
            <a:r>
              <a:rPr lang="de-DE" sz="2200" dirty="0"/>
              <a:t> all 10 </a:t>
            </a:r>
            <a:r>
              <a:rPr lang="de-DE" sz="2200" dirty="0" err="1"/>
              <a:t>given</a:t>
            </a:r>
            <a:r>
              <a:rPr lang="de-DE" sz="2200" dirty="0"/>
              <a:t> </a:t>
            </a:r>
            <a:r>
              <a:rPr lang="de-DE" sz="2200" dirty="0" err="1"/>
              <a:t>topics</a:t>
            </a:r>
            <a:endParaRPr lang="en-US" sz="2200" dirty="0"/>
          </a:p>
        </p:txBody>
      </p:sp>
      <p:graphicFrame>
        <p:nvGraphicFramePr>
          <p:cNvPr id="9" name="Diagramm 8"/>
          <p:cNvGraphicFramePr/>
          <p:nvPr>
            <p:extLst/>
          </p:nvPr>
        </p:nvGraphicFramePr>
        <p:xfrm>
          <a:off x="341672" y="3429000"/>
          <a:ext cx="853248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Pfeil: Chevron 15">
            <a:extLst>
              <a:ext uri="{FF2B5EF4-FFF2-40B4-BE49-F238E27FC236}">
                <a16:creationId xmlns:a16="http://schemas.microsoft.com/office/drawing/2014/main" id="{5AC50936-705C-4381-9F88-6F9F1B24AA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7" name="Pfeil: Chevron 16">
            <a:extLst>
              <a:ext uri="{FF2B5EF4-FFF2-40B4-BE49-F238E27FC236}">
                <a16:creationId xmlns:a16="http://schemas.microsoft.com/office/drawing/2014/main" id="{ABB889D1-0802-4E19-858D-2EF69B4565C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8" name="Pfeil: Chevron 17">
            <a:extLst>
              <a:ext uri="{FF2B5EF4-FFF2-40B4-BE49-F238E27FC236}">
                <a16:creationId xmlns:a16="http://schemas.microsoft.com/office/drawing/2014/main" id="{66C7ACE5-7144-4391-A72B-175A310390A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78339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Approaches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endParaRPr lang="de-DE" sz="2200" dirty="0"/>
          </a:p>
          <a:p>
            <a:pPr marL="334963" lvl="1" indent="-342900"/>
            <a:r>
              <a:rPr lang="de-DE" sz="2200" dirty="0"/>
              <a:t>Naive </a:t>
            </a:r>
            <a:r>
              <a:rPr lang="de-DE" sz="2200" dirty="0" err="1"/>
              <a:t>Bayes</a:t>
            </a:r>
            <a:endParaRPr lang="de-DE" sz="2200" dirty="0"/>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a:t>
            </a:r>
          </a:p>
          <a:p>
            <a:pPr marL="334963" lvl="1" indent="-342900"/>
            <a:r>
              <a:rPr lang="de-DE" sz="2200" dirty="0" err="1"/>
              <a:t>Convolutional</a:t>
            </a:r>
            <a:r>
              <a:rPr lang="de-DE" sz="2200" dirty="0"/>
              <a:t> </a:t>
            </a:r>
            <a:r>
              <a:rPr lang="de-DE" sz="2200" dirty="0" err="1"/>
              <a:t>Neural</a:t>
            </a:r>
            <a:r>
              <a:rPr lang="de-DE" sz="2200" dirty="0"/>
              <a:t> Network</a:t>
            </a:r>
          </a:p>
        </p:txBody>
      </p:sp>
      <p:sp>
        <p:nvSpPr>
          <p:cNvPr id="9" name="Pfeil: Chevron 8">
            <a:extLst>
              <a:ext uri="{FF2B5EF4-FFF2-40B4-BE49-F238E27FC236}">
                <a16:creationId xmlns:a16="http://schemas.microsoft.com/office/drawing/2014/main" id="{C532D9B3-DCE4-4BF1-920A-5B7FC8EF5F9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99ECF81-9260-40D1-BA0D-CA4C802C69EA}"/>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46BBB43B-724F-4847-8861-A82579FB004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616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Approaches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r>
              <a:rPr lang="de-DE" sz="2200" dirty="0"/>
              <a:t>			- Bad</a:t>
            </a:r>
          </a:p>
          <a:p>
            <a:pPr marL="334963" lvl="1" indent="-342900"/>
            <a:r>
              <a:rPr lang="de-DE" sz="2200" dirty="0"/>
              <a:t>Naive Bayes			- Bad</a:t>
            </a:r>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	- Bad</a:t>
            </a:r>
          </a:p>
          <a:p>
            <a:pPr marL="334963" lvl="1" indent="-342900"/>
            <a:r>
              <a:rPr lang="de-DE" sz="2200" dirty="0" err="1"/>
              <a:t>Convolutional</a:t>
            </a:r>
            <a:r>
              <a:rPr lang="de-DE" sz="2200" dirty="0"/>
              <a:t> </a:t>
            </a:r>
            <a:r>
              <a:rPr lang="de-DE" sz="2200" dirty="0" err="1"/>
              <a:t>Neural</a:t>
            </a:r>
            <a:r>
              <a:rPr lang="de-DE" sz="2200" dirty="0"/>
              <a:t> Network	- Okay</a:t>
            </a:r>
          </a:p>
        </p:txBody>
      </p:sp>
      <p:sp>
        <p:nvSpPr>
          <p:cNvPr id="9" name="Pfeil: Chevron 8">
            <a:extLst>
              <a:ext uri="{FF2B5EF4-FFF2-40B4-BE49-F238E27FC236}">
                <a16:creationId xmlns:a16="http://schemas.microsoft.com/office/drawing/2014/main" id="{17D89CF8-3A87-44B7-9147-E3091A594B03}"/>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C21E38E-2ABD-48D3-AE71-80005A16998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F3BC811-5552-43CF-BDC0-88B667B5A6E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400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C4EC4554-79F0-459D-8CA7-AC7AD01489EA}"/>
              </a:ext>
            </a:extLst>
          </p:cNvPr>
          <p:cNvSpPr>
            <a:spLocks noGrp="1"/>
          </p:cNvSpPr>
          <p:nvPr>
            <p:ph idx="1"/>
          </p:nvPr>
        </p:nvSpPr>
        <p:spPr>
          <a:xfrm>
            <a:off x="360000" y="1988840"/>
            <a:ext cx="8532480" cy="4111103"/>
          </a:xfrm>
        </p:spPr>
        <p:txBody>
          <a:bodyPr/>
          <a:lstStyle/>
          <a:p>
            <a:pPr marL="0" lvl="1" indent="-7937">
              <a:buNone/>
            </a:pPr>
            <a:r>
              <a:rPr lang="de-DE" sz="2200" dirty="0" err="1"/>
              <a:t>gensim</a:t>
            </a:r>
            <a:r>
              <a:rPr lang="de-DE" sz="2200" dirty="0"/>
              <a:t> simple </a:t>
            </a:r>
            <a:r>
              <a:rPr lang="de-DE" sz="2200" dirty="0" err="1"/>
              <a:t>preprocess</a:t>
            </a:r>
            <a:br>
              <a:rPr lang="de-DE" sz="2200" dirty="0"/>
            </a:br>
            <a:r>
              <a:rPr lang="de-DE" sz="2200" dirty="0" err="1"/>
              <a:t>only</a:t>
            </a:r>
            <a:r>
              <a:rPr lang="de-DE" sz="2200" dirty="0"/>
              <a:t> </a:t>
            </a:r>
            <a:r>
              <a:rPr lang="de-DE" sz="2200" dirty="0" err="1"/>
              <a:t>sentences</a:t>
            </a:r>
            <a:r>
              <a:rPr lang="de-DE" sz="2200" dirty="0"/>
              <a:t> </a:t>
            </a:r>
            <a:r>
              <a:rPr lang="de-DE" sz="2200" dirty="0" err="1"/>
              <a:t>between</a:t>
            </a:r>
            <a:r>
              <a:rPr lang="de-DE" sz="2200" dirty="0"/>
              <a:t> 5 and 50 </a:t>
            </a:r>
            <a:r>
              <a:rPr lang="de-DE" sz="2200" dirty="0" err="1"/>
              <a:t>words</a:t>
            </a:r>
            <a:r>
              <a:rPr lang="de-DE" sz="2200" dirty="0"/>
              <a:t>, </a:t>
            </a:r>
            <a:r>
              <a:rPr lang="de-DE" sz="2200" dirty="0" err="1"/>
              <a:t>pad</a:t>
            </a:r>
            <a:r>
              <a:rPr lang="de-DE" sz="2200" dirty="0"/>
              <a:t> </a:t>
            </a:r>
            <a:r>
              <a:rPr lang="de-DE" sz="2200" dirty="0" err="1"/>
              <a:t>them</a:t>
            </a:r>
            <a:r>
              <a:rPr lang="de-DE" sz="2200" dirty="0"/>
              <a:t> </a:t>
            </a:r>
            <a:r>
              <a:rPr lang="de-DE" sz="2200" dirty="0" err="1"/>
              <a:t>to</a:t>
            </a:r>
            <a:r>
              <a:rPr lang="de-DE" sz="2200" dirty="0"/>
              <a:t> 50 </a:t>
            </a:r>
            <a:r>
              <a:rPr lang="de-DE" sz="2200" dirty="0" err="1"/>
              <a:t>words</a:t>
            </a:r>
            <a:endParaRPr lang="de-DE" sz="2200" dirty="0"/>
          </a:p>
          <a:p>
            <a:pPr marL="0" lvl="1" indent="-7937">
              <a:buNone/>
            </a:pPr>
            <a:endParaRPr lang="de-DE" sz="2400" dirty="0"/>
          </a:p>
          <a:p>
            <a:pPr marL="0" lvl="1" indent="-7937">
              <a:buNone/>
            </a:pPr>
            <a:endParaRPr lang="de-DE" sz="2400" dirty="0"/>
          </a:p>
          <a:p>
            <a:pPr marL="0" lvl="1" indent="-7937">
              <a:buNone/>
            </a:pPr>
            <a:endParaRPr lang="de-DE" sz="2400" dirty="0"/>
          </a:p>
          <a:p>
            <a:pPr marL="0" lvl="1" indent="-7937">
              <a:buNone/>
            </a:pPr>
            <a:br>
              <a:rPr lang="de-DE" sz="2400" dirty="0"/>
            </a:br>
            <a:br>
              <a:rPr lang="de-DE" sz="2400" dirty="0"/>
            </a:br>
            <a:endParaRPr lang="de-DE" sz="2400" dirty="0"/>
          </a:p>
          <a:p>
            <a:endParaRPr lang="de-DE" dirty="0"/>
          </a:p>
        </p:txBody>
      </p:sp>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Preprocessing</a:t>
            </a:r>
            <a:endParaRPr lang="de-DE" dirty="0"/>
          </a:p>
        </p:txBody>
      </p:sp>
      <p:graphicFrame>
        <p:nvGraphicFramePr>
          <p:cNvPr id="4" name="Diagramm 3"/>
          <p:cNvGraphicFramePr/>
          <p:nvPr>
            <p:extLst>
              <p:ext uri="{D42A27DB-BD31-4B8C-83A1-F6EECF244321}">
                <p14:modId xmlns:p14="http://schemas.microsoft.com/office/powerpoint/2010/main" val="627684226"/>
              </p:ext>
            </p:extLst>
          </p:nvPr>
        </p:nvGraphicFramePr>
        <p:xfrm>
          <a:off x="325610" y="3246259"/>
          <a:ext cx="8422853"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Pfeil: Chevron 8">
            <a:extLst>
              <a:ext uri="{FF2B5EF4-FFF2-40B4-BE49-F238E27FC236}">
                <a16:creationId xmlns:a16="http://schemas.microsoft.com/office/drawing/2014/main" id="{D0EB61F6-F4F8-40B5-AAA1-B8F9EAA981A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E34601-979E-4639-918A-814B7151AB5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90537AB3-A871-432B-AE01-51C08E0F59A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50175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77103" y="2125742"/>
            <a:ext cx="8532480" cy="4111103"/>
          </a:xfrm>
        </p:spPr>
        <p:txBody>
          <a:bodyPr/>
          <a:lstStyle/>
          <a:p>
            <a:pPr marL="0" lvl="1" indent="-7937">
              <a:buNone/>
            </a:pPr>
            <a:r>
              <a:rPr lang="de-DE" sz="2200" dirty="0"/>
              <a:t>Input </a:t>
            </a:r>
            <a:r>
              <a:rPr lang="de-DE" sz="2200" dirty="0" err="1"/>
              <a:t>words</a:t>
            </a:r>
            <a:r>
              <a:rPr lang="de-DE" sz="2200" dirty="0"/>
              <a:t> </a:t>
            </a:r>
            <a:r>
              <a:rPr lang="de-DE" sz="2200" dirty="0" err="1"/>
              <a:t>as</a:t>
            </a:r>
            <a:r>
              <a:rPr lang="de-DE" sz="2200" dirty="0"/>
              <a:t> 300 dimensional </a:t>
            </a:r>
            <a:r>
              <a:rPr lang="de-DE" sz="2200" dirty="0" err="1"/>
              <a:t>embeddings</a:t>
            </a:r>
            <a:r>
              <a:rPr lang="de-DE" sz="2200" dirty="0"/>
              <a:t> (</a:t>
            </a:r>
            <a:r>
              <a:rPr lang="de-DE" sz="2200" dirty="0" err="1"/>
              <a:t>GloVe</a:t>
            </a:r>
            <a:r>
              <a:rPr lang="de-DE" sz="2200" dirty="0"/>
              <a:t>)</a:t>
            </a:r>
            <a:r>
              <a:rPr lang="de-DE" dirty="0"/>
              <a:t> </a:t>
            </a:r>
          </a:p>
          <a:p>
            <a:pPr marL="0" lvl="1" indent="-7937">
              <a:buNone/>
            </a:pPr>
            <a:r>
              <a:rPr lang="de-DE" sz="2200" dirty="0"/>
              <a:t>Random Search </a:t>
            </a:r>
            <a:r>
              <a:rPr lang="de-DE" sz="2200" dirty="0" err="1"/>
              <a:t>to</a:t>
            </a:r>
            <a:r>
              <a:rPr lang="de-DE" sz="2200" dirty="0"/>
              <a:t> find </a:t>
            </a:r>
            <a:r>
              <a:rPr lang="de-DE" sz="2200" dirty="0" err="1"/>
              <a:t>good</a:t>
            </a:r>
            <a:r>
              <a:rPr lang="de-DE" sz="2200" dirty="0"/>
              <a:t> Parameters </a:t>
            </a:r>
            <a:r>
              <a:rPr lang="de-DE" sz="2200" dirty="0" err="1"/>
              <a:t>with</a:t>
            </a:r>
            <a:r>
              <a:rPr lang="de-DE" sz="2200" dirty="0"/>
              <a:t> </a:t>
            </a:r>
            <a:r>
              <a:rPr lang="de-DE" sz="2200" dirty="0" err="1"/>
              <a:t>early</a:t>
            </a:r>
            <a:r>
              <a:rPr lang="de-DE" sz="2200" dirty="0"/>
              <a:t> </a:t>
            </a:r>
            <a:r>
              <a:rPr lang="de-DE" sz="2200" dirty="0" err="1"/>
              <a:t>stopping</a:t>
            </a:r>
            <a:endParaRPr lang="de-DE" sz="2200" dirty="0"/>
          </a:p>
          <a:p>
            <a:pPr marL="0" lvl="1" indent="-7937">
              <a:buNone/>
            </a:pPr>
            <a:r>
              <a:rPr lang="de-DE" sz="2200" dirty="0" err="1"/>
              <a:t>Criteria</a:t>
            </a:r>
            <a:r>
              <a:rPr lang="de-DE" sz="2200" dirty="0"/>
              <a:t>:</a:t>
            </a:r>
          </a:p>
          <a:p>
            <a:pPr marL="358775" lvl="2" indent="-7937">
              <a:buNone/>
            </a:pPr>
            <a:r>
              <a:rPr lang="de-DE" dirty="0"/>
              <a:t>Recall &gt; 0.05</a:t>
            </a:r>
            <a:br>
              <a:rPr lang="de-DE" dirty="0"/>
            </a:br>
            <a:r>
              <a:rPr lang="de-DE" dirty="0"/>
              <a:t>Precision </a:t>
            </a:r>
            <a:r>
              <a:rPr lang="de-DE" dirty="0" err="1"/>
              <a:t>as</a:t>
            </a:r>
            <a:r>
              <a:rPr lang="de-DE" dirty="0"/>
              <a:t> high </a:t>
            </a:r>
            <a:r>
              <a:rPr lang="de-DE" dirty="0" err="1"/>
              <a:t>as</a:t>
            </a:r>
            <a:r>
              <a:rPr lang="de-DE" dirty="0"/>
              <a:t> possible</a:t>
            </a:r>
          </a:p>
          <a:p>
            <a:pPr marL="0" lvl="1" indent="-7937">
              <a:buNone/>
            </a:pPr>
            <a:r>
              <a:rPr lang="de-DE" sz="2200" dirty="0"/>
              <a:t>Implementation </a:t>
            </a:r>
            <a:r>
              <a:rPr lang="de-DE" sz="2200" dirty="0" err="1"/>
              <a:t>with</a:t>
            </a:r>
            <a:r>
              <a:rPr lang="de-DE" sz="2200" dirty="0"/>
              <a:t> Keras</a:t>
            </a:r>
          </a:p>
          <a:p>
            <a:pPr marL="0" lvl="1" indent="-7937">
              <a:buNone/>
            </a:pPr>
            <a:r>
              <a:rPr lang="de-DE" sz="2200" dirty="0" err="1"/>
              <a:t>Computation</a:t>
            </a:r>
            <a:r>
              <a:rPr lang="de-DE" sz="2200" dirty="0"/>
              <a:t> on Lichtenberg Cluster</a:t>
            </a:r>
          </a:p>
        </p:txBody>
      </p:sp>
      <p:sp>
        <p:nvSpPr>
          <p:cNvPr id="9" name="Pfeil: Chevron 8">
            <a:extLst>
              <a:ext uri="{FF2B5EF4-FFF2-40B4-BE49-F238E27FC236}">
                <a16:creationId xmlns:a16="http://schemas.microsoft.com/office/drawing/2014/main" id="{6F7AF884-21A5-46C0-B540-0CA691642AD2}"/>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59BCC53C-4F8F-43DF-92CC-9C07897B487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58B41544-D931-4E2A-9D19-547667BE695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19526638"/>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1180</Words>
  <Application>Microsoft Office PowerPoint</Application>
  <PresentationFormat>Bildschirmpräsentation (4:3)</PresentationFormat>
  <Paragraphs>355</Paragraphs>
  <Slides>36</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36</vt:i4>
      </vt:variant>
    </vt:vector>
  </HeadingPairs>
  <TitlesOfParts>
    <vt:vector size="45" baseType="lpstr">
      <vt:lpstr>Arial</vt:lpstr>
      <vt:lpstr>Bitstream Charter</vt:lpstr>
      <vt:lpstr>Cambria Math</vt:lpstr>
      <vt:lpstr>Courier New</vt:lpstr>
      <vt:lpstr>Stafford</vt:lpstr>
      <vt:lpstr>Symbol</vt:lpstr>
      <vt:lpstr>Tahoma</vt:lpstr>
      <vt:lpstr>Wingdings</vt:lpstr>
      <vt:lpstr>Präsentationsvorlage_BWL9</vt:lpstr>
      <vt:lpstr>Automatic Text Summarization</vt:lpstr>
      <vt:lpstr>Content</vt:lpstr>
      <vt:lpstr>Hierarchical Approach</vt:lpstr>
      <vt:lpstr>Step 1 | Content Selection Data Analysis</vt:lpstr>
      <vt:lpstr>Step 1 | Content Selection General Idea</vt:lpstr>
      <vt:lpstr>Step 1 | Content Selection Approaches</vt:lpstr>
      <vt:lpstr>Step 1 | Content Selection Approaches</vt:lpstr>
      <vt:lpstr>Step 1 | Content Selection Convolutional Neural Network – Preprocessing</vt:lpstr>
      <vt:lpstr>Step 1 | Content Selection Convolutional Neural Network – Architecture</vt:lpstr>
      <vt:lpstr>Step 1 | Content Selection Convolutional Neural Network – Architecture</vt:lpstr>
      <vt:lpstr>Step 1 | Content Selection Convolutional Neural Network – Results</vt:lpstr>
      <vt:lpstr>Step 2 | Creating Hierachies Generate Hierachies from Nuggets</vt:lpstr>
      <vt:lpstr>Step 2 | Creating Hierachies insert Function</vt:lpstr>
      <vt:lpstr>Step 2 | Creating Hierachies compare and which Function</vt:lpstr>
      <vt:lpstr>Step 2 | Creating Hierachies Evaluation of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Evaluation Comparison with JSD</vt:lpstr>
      <vt:lpstr>Evaluation Scores per Criteria</vt:lpstr>
      <vt:lpstr>Evaluation Score Calculation</vt:lpstr>
      <vt:lpstr>Evaluation Statistical Score Values over all Topics per Group</vt:lpstr>
      <vt:lpstr>Evaluation Calculated Score per Topic</vt:lpstr>
      <vt:lpstr>Evaluation Calculated Score per Topic – Sorted</vt:lpstr>
      <vt:lpstr>Evaluation</vt:lpstr>
      <vt:lpstr>Evaluation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Markus Hoehn</cp:lastModifiedBy>
  <cp:revision>102</cp:revision>
  <cp:lastPrinted>2018-07-12T21:51:16Z</cp:lastPrinted>
  <dcterms:created xsi:type="dcterms:W3CDTF">2009-12-23T09:42:49Z</dcterms:created>
  <dcterms:modified xsi:type="dcterms:W3CDTF">2018-07-12T21:56:04Z</dcterms:modified>
</cp:coreProperties>
</file>