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57" r:id="rId3"/>
    <p:sldId id="261" r:id="rId4"/>
    <p:sldId id="278" r:id="rId5"/>
    <p:sldId id="283" r:id="rId6"/>
    <p:sldId id="284" r:id="rId7"/>
    <p:sldId id="285" r:id="rId8"/>
    <p:sldId id="286" r:id="rId9"/>
    <p:sldId id="287" r:id="rId10"/>
    <p:sldId id="288" r:id="rId11"/>
    <p:sldId id="289" r:id="rId12"/>
    <p:sldId id="266" r:id="rId13"/>
    <p:sldId id="276" r:id="rId14"/>
    <p:sldId id="277" r:id="rId15"/>
    <p:sldId id="307" r:id="rId16"/>
    <p:sldId id="272" r:id="rId17"/>
    <p:sldId id="269" r:id="rId18"/>
    <p:sldId id="273" r:id="rId19"/>
    <p:sldId id="274" r:id="rId20"/>
    <p:sldId id="275" r:id="rId21"/>
    <p:sldId id="290" r:id="rId22"/>
    <p:sldId id="291" r:id="rId23"/>
    <p:sldId id="292" r:id="rId24"/>
    <p:sldId id="293" r:id="rId25"/>
    <p:sldId id="294" r:id="rId26"/>
    <p:sldId id="295" r:id="rId27"/>
    <p:sldId id="296" r:id="rId28"/>
    <p:sldId id="265" r:id="rId29"/>
    <p:sldId id="298" r:id="rId30"/>
    <p:sldId id="304" r:id="rId31"/>
    <p:sldId id="303" r:id="rId32"/>
    <p:sldId id="302" r:id="rId33"/>
    <p:sldId id="305" r:id="rId34"/>
    <p:sldId id="297" r:id="rId35"/>
    <p:sldId id="300" r:id="rId36"/>
    <p:sldId id="268" r:id="rId37"/>
    <p:sldId id="308" r:id="rId38"/>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prox" initials="N" lastIdx="2" clrIdx="0">
    <p:extLst/>
  </p:cmAuthor>
  <p:cmAuthor id="2" name="Markus Hoehn" initials="MH" lastIdx="3" clrIdx="1">
    <p:extLst>
      <p:ext uri="{19B8F6BF-5375-455C-9EA6-DF929625EA0E}">
        <p15:presenceInfo xmlns:p15="http://schemas.microsoft.com/office/powerpoint/2012/main" userId="S-1-5-21-74256929-2686928077-3698218826-11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1C26"/>
    <a:srgbClr val="8FAAE5"/>
    <a:srgbClr val="EFF3FB"/>
    <a:srgbClr val="E2E9F6"/>
    <a:srgbClr val="040204"/>
    <a:srgbClr val="FCCE9C"/>
    <a:srgbClr val="848284"/>
    <a:srgbClr val="F5A300"/>
    <a:srgbClr val="FDCA00"/>
    <a:srgbClr val="312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13" autoAdjust="0"/>
    <p:restoredTop sz="90877" autoAdjust="0"/>
  </p:normalViewPr>
  <p:slideViewPr>
    <p:cSldViewPr snapToObjects="1">
      <p:cViewPr varScale="1">
        <p:scale>
          <a:sx n="93" d="100"/>
          <a:sy n="93" d="100"/>
        </p:scale>
        <p:origin x="69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8"/>
    </p:cViewPr>
  </p:sorter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7-12T11:56:46.025" idx="1">
    <p:pos x="5094" y="1450"/>
    <p:text>early stopping to prevent overfitting, but also for efficiency</p:text>
    <p:extLst>
      <p:ext uri="{C676402C-5697-4E1C-873F-D02D1690AC5C}">
        <p15:threadingInfo xmlns:p15="http://schemas.microsoft.com/office/powerpoint/2012/main" timeZoneBias="-120"/>
      </p:ext>
    </p:extLst>
  </p:cm>
  <p:cm authorId="2" dt="2018-07-12T11:57:01.601" idx="2">
    <p:pos x="1483" y="2070"/>
    <p:text>Begründen:
Antiproportional, Precision ist uns wichtiger als Recall (weil SUmmary am ENde gut sein muss), aber recall muss mindestwert haben</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07-12T11:59:05.068" idx="3">
    <p:pos x="1482" y="1314"/>
    <p:text>Zusammenhang: Da wir ehh immer 30 nehmen ist uns recall nicht so wichtig wie precision
Wir haben entschieden die Nuggets pro topic auf 30 zu setzen, da dies für unser Ziel genug Material ist
Außerdem: Wenn wir mehr predicten würden, dann wählen wir trotzdem die 30 sichersten und können basierend darauf gute, lesbare summaries erstellen:
Falls wir weniger predicten würden, hätten wir nicht genug material und müssen somit mehr predicten
Wir entschieden uns, dass 30 Nuggets ein guter Wert ist</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A85023-219B-4479-836B-DCFBBAF58EB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133CF33-4E5C-4D91-A00C-CCB6369CC28D}">
      <dgm:prSet phldrT="[Text]"/>
      <dgm:spPr/>
      <dgm:t>
        <a:bodyPr/>
        <a:lstStyle/>
        <a:p>
          <a:r>
            <a:rPr lang="en-US" dirty="0"/>
            <a:t>They now have 300 Associate Offices in 25 countries.	0</a:t>
          </a:r>
        </a:p>
      </dgm:t>
    </dgm:pt>
    <dgm:pt modelId="{7EBDF186-8A9C-47EC-B82A-4AB55E36C37B}" type="parTrans" cxnId="{4704D666-A624-430D-89C9-99FA2F41F4CC}">
      <dgm:prSet/>
      <dgm:spPr/>
      <dgm:t>
        <a:bodyPr/>
        <a:lstStyle/>
        <a:p>
          <a:endParaRPr lang="en-US"/>
        </a:p>
      </dgm:t>
    </dgm:pt>
    <dgm:pt modelId="{638DB0BF-FEBB-4515-97C0-0154376529D8}" type="sibTrans" cxnId="{4704D666-A624-430D-89C9-99FA2F41F4CC}">
      <dgm:prSet/>
      <dgm:spPr/>
      <dgm:t>
        <a:bodyPr/>
        <a:lstStyle/>
        <a:p>
          <a:endParaRPr lang="en-US"/>
        </a:p>
      </dgm:t>
    </dgm:pt>
    <dgm:pt modelId="{72E01D4A-CC17-466A-AD45-D5D735EB8271}">
      <dgm:prSet phldrT="[Text]"/>
      <dgm:spPr/>
      <dgm:t>
        <a:bodyPr/>
        <a:lstStyle/>
        <a:p>
          <a:r>
            <a:rPr lang="en-US" dirty="0"/>
            <a:t>ATTEND takes about 30-60 days to become effective.	1</a:t>
          </a:r>
        </a:p>
      </dgm:t>
    </dgm:pt>
    <dgm:pt modelId="{781495FD-B9D5-4FB9-B8EB-140BA60FE3A7}" type="parTrans" cxnId="{EA48023D-6DF6-4BFE-A9E1-89EE821FE651}">
      <dgm:prSet/>
      <dgm:spPr/>
      <dgm:t>
        <a:bodyPr/>
        <a:lstStyle/>
        <a:p>
          <a:endParaRPr lang="en-US"/>
        </a:p>
      </dgm:t>
    </dgm:pt>
    <dgm:pt modelId="{E63E57BD-5A7C-4D12-8A39-98F806CDABCA}" type="sibTrans" cxnId="{EA48023D-6DF6-4BFE-A9E1-89EE821FE651}">
      <dgm:prSet/>
      <dgm:spPr/>
      <dgm:t>
        <a:bodyPr/>
        <a:lstStyle/>
        <a:p>
          <a:endParaRPr lang="en-US"/>
        </a:p>
      </dgm:t>
    </dgm:pt>
    <dgm:pt modelId="{D19C3654-EC85-4D17-8A65-476C8BCED155}">
      <dgm:prSet phldrT="[Text]"/>
      <dgm:spPr/>
      <dgm:t>
        <a:bodyPr/>
        <a:lstStyle/>
        <a:p>
          <a:r>
            <a:rPr lang="en-US" dirty="0"/>
            <a:t>Get up early in the morning.	0</a:t>
          </a:r>
        </a:p>
      </dgm:t>
    </dgm:pt>
    <dgm:pt modelId="{8E751289-9790-49EB-8039-CA4E92FB1665}" type="parTrans" cxnId="{E8BB7D19-2D6A-40DA-84F8-B5D6D86E4356}">
      <dgm:prSet/>
      <dgm:spPr/>
      <dgm:t>
        <a:bodyPr/>
        <a:lstStyle/>
        <a:p>
          <a:endParaRPr lang="en-US"/>
        </a:p>
      </dgm:t>
    </dgm:pt>
    <dgm:pt modelId="{67D87B0F-7D65-41BE-9F23-1E80F104C8AA}" type="sibTrans" cxnId="{E8BB7D19-2D6A-40DA-84F8-B5D6D86E4356}">
      <dgm:prSet/>
      <dgm:spPr/>
      <dgm:t>
        <a:bodyPr/>
        <a:lstStyle/>
        <a:p>
          <a:endParaRPr lang="en-US"/>
        </a:p>
      </dgm:t>
    </dgm:pt>
    <dgm:pt modelId="{EBAC00E8-AD22-49D1-A406-8557910A263D}">
      <dgm:prSet phldrT="[Text]"/>
      <dgm:spPr/>
      <dgm:t>
        <a:bodyPr/>
        <a:lstStyle/>
        <a:p>
          <a:r>
            <a:rPr lang="en-US" dirty="0"/>
            <a:t>…</a:t>
          </a:r>
        </a:p>
      </dgm:t>
    </dgm:pt>
    <dgm:pt modelId="{BE83C256-8C93-401C-901D-4ADDB015BA2A}" type="sibTrans" cxnId="{7B3DC829-8965-4F76-AECF-2D49CE626B61}">
      <dgm:prSet/>
      <dgm:spPr/>
      <dgm:t>
        <a:bodyPr/>
        <a:lstStyle/>
        <a:p>
          <a:endParaRPr lang="en-US"/>
        </a:p>
      </dgm:t>
    </dgm:pt>
    <dgm:pt modelId="{C995157E-B4AB-4871-B74C-615D6B76C504}" type="parTrans" cxnId="{7B3DC829-8965-4F76-AECF-2D49CE626B61}">
      <dgm:prSet/>
      <dgm:spPr/>
      <dgm:t>
        <a:bodyPr/>
        <a:lstStyle/>
        <a:p>
          <a:endParaRPr lang="en-US"/>
        </a:p>
      </dgm:t>
    </dgm:pt>
    <dgm:pt modelId="{C0E8203B-5169-4CD6-9702-53FE3A38D4B7}">
      <dgm:prSet phldrT="[Text]"/>
      <dgm:spPr/>
      <dgm:t>
        <a:bodyPr/>
        <a:lstStyle/>
        <a:p>
          <a:r>
            <a:rPr lang="de-DE" dirty="0" err="1"/>
            <a:t>Labeled</a:t>
          </a:r>
          <a:r>
            <a:rPr lang="de-DE" dirty="0"/>
            <a:t> Data</a:t>
          </a:r>
          <a:endParaRPr lang="en-US" dirty="0"/>
        </a:p>
      </dgm:t>
    </dgm:pt>
    <dgm:pt modelId="{CDBEC1E2-C9D1-414C-B88A-41059C37FCC9}" type="sibTrans" cxnId="{59CC2AF2-9600-4719-9E87-65990007BF3B}">
      <dgm:prSet/>
      <dgm:spPr/>
      <dgm:t>
        <a:bodyPr/>
        <a:lstStyle/>
        <a:p>
          <a:endParaRPr lang="en-US"/>
        </a:p>
      </dgm:t>
    </dgm:pt>
    <dgm:pt modelId="{8770659B-25EF-42F8-BE17-875FAC9CE592}" type="parTrans" cxnId="{59CC2AF2-9600-4719-9E87-65990007BF3B}">
      <dgm:prSet/>
      <dgm:spPr/>
      <dgm:t>
        <a:bodyPr/>
        <a:lstStyle/>
        <a:p>
          <a:endParaRPr lang="en-US"/>
        </a:p>
      </dgm:t>
    </dgm:pt>
    <dgm:pt modelId="{FE210EA8-9E36-4661-A004-AD95A93117EF}">
      <dgm:prSet phldrT="[Text]"/>
      <dgm:spPr/>
      <dgm:t>
        <a:bodyPr/>
        <a:lstStyle/>
        <a:p>
          <a:r>
            <a:rPr lang="en-US" dirty="0"/>
            <a:t>Diet is often part of the problem.	1</a:t>
          </a:r>
        </a:p>
      </dgm:t>
    </dgm:pt>
    <dgm:pt modelId="{0F3A3B59-86B4-454E-A1AA-459B903C5A6E}" type="parTrans" cxnId="{2732C65E-EBE0-429A-B44E-32A3D0242CB8}">
      <dgm:prSet/>
      <dgm:spPr/>
      <dgm:t>
        <a:bodyPr/>
        <a:lstStyle/>
        <a:p>
          <a:endParaRPr lang="en-US"/>
        </a:p>
      </dgm:t>
    </dgm:pt>
    <dgm:pt modelId="{CCD9615C-3035-460A-A4F3-54D8AA770FA2}" type="sibTrans" cxnId="{2732C65E-EBE0-429A-B44E-32A3D0242CB8}">
      <dgm:prSet/>
      <dgm:spPr/>
      <dgm:t>
        <a:bodyPr/>
        <a:lstStyle/>
        <a:p>
          <a:endParaRPr lang="en-US"/>
        </a:p>
      </dgm:t>
    </dgm:pt>
    <dgm:pt modelId="{D04B8673-CF3C-4249-8FC0-37430591706B}">
      <dgm:prSet phldrT="[Text]"/>
      <dgm:spPr/>
      <dgm:t>
        <a:bodyPr/>
        <a:lstStyle/>
        <a:p>
          <a:r>
            <a:rPr lang="en-US" dirty="0"/>
            <a:t>…</a:t>
          </a:r>
        </a:p>
      </dgm:t>
    </dgm:pt>
    <dgm:pt modelId="{AD28C86C-54AE-47C8-A0F9-5BCFA576A240}" type="parTrans" cxnId="{9CBCB46E-ED88-4C20-852C-D8FDF6CAB28E}">
      <dgm:prSet/>
      <dgm:spPr/>
      <dgm:t>
        <a:bodyPr/>
        <a:lstStyle/>
        <a:p>
          <a:endParaRPr lang="en-US"/>
        </a:p>
      </dgm:t>
    </dgm:pt>
    <dgm:pt modelId="{8038754E-B726-4859-9C89-A6BEC7CE1930}" type="sibTrans" cxnId="{9CBCB46E-ED88-4C20-852C-D8FDF6CAB28E}">
      <dgm:prSet/>
      <dgm:spPr/>
      <dgm:t>
        <a:bodyPr/>
        <a:lstStyle/>
        <a:p>
          <a:endParaRPr lang="en-US"/>
        </a:p>
      </dgm:t>
    </dgm:pt>
    <dgm:pt modelId="{B744569E-E8A0-4E64-B94C-6B504028F814}" type="pres">
      <dgm:prSet presAssocID="{04A85023-219B-4479-836B-DCFBBAF58EB0}" presName="vert0" presStyleCnt="0">
        <dgm:presLayoutVars>
          <dgm:dir/>
          <dgm:animOne val="branch"/>
          <dgm:animLvl val="lvl"/>
        </dgm:presLayoutVars>
      </dgm:prSet>
      <dgm:spPr/>
    </dgm:pt>
    <dgm:pt modelId="{9C1D2CB9-94B3-4BB4-AD6E-339F612D3E51}" type="pres">
      <dgm:prSet presAssocID="{C0E8203B-5169-4CD6-9702-53FE3A38D4B7}" presName="thickLine" presStyleLbl="alignNode1" presStyleIdx="0" presStyleCnt="1"/>
      <dgm:spPr/>
    </dgm:pt>
    <dgm:pt modelId="{2B4DD2A1-FF06-4C7F-A2B7-CD5206942EC1}" type="pres">
      <dgm:prSet presAssocID="{C0E8203B-5169-4CD6-9702-53FE3A38D4B7}" presName="horz1" presStyleCnt="0"/>
      <dgm:spPr/>
    </dgm:pt>
    <dgm:pt modelId="{55250350-E17F-4CB6-83BA-1D4FE4D0BB7B}" type="pres">
      <dgm:prSet presAssocID="{C0E8203B-5169-4CD6-9702-53FE3A38D4B7}" presName="tx1" presStyleLbl="revTx" presStyleIdx="0" presStyleCnt="7"/>
      <dgm:spPr/>
    </dgm:pt>
    <dgm:pt modelId="{C27E513B-71E3-44CB-AFAD-0B7D8730111E}" type="pres">
      <dgm:prSet presAssocID="{C0E8203B-5169-4CD6-9702-53FE3A38D4B7}" presName="vert1" presStyleCnt="0"/>
      <dgm:spPr/>
    </dgm:pt>
    <dgm:pt modelId="{81A9CD63-2EF7-4997-8E15-B5DCCA86FA85}" type="pres">
      <dgm:prSet presAssocID="{EBAC00E8-AD22-49D1-A406-8557910A263D}" presName="vertSpace2a" presStyleCnt="0"/>
      <dgm:spPr/>
    </dgm:pt>
    <dgm:pt modelId="{A5F5ECD4-0C93-4D72-BCFF-B6281BCF8697}" type="pres">
      <dgm:prSet presAssocID="{EBAC00E8-AD22-49D1-A406-8557910A263D}" presName="horz2" presStyleCnt="0"/>
      <dgm:spPr/>
    </dgm:pt>
    <dgm:pt modelId="{E7AD4351-978A-4160-AAD3-097784D5AD0C}" type="pres">
      <dgm:prSet presAssocID="{EBAC00E8-AD22-49D1-A406-8557910A263D}" presName="horzSpace2" presStyleCnt="0"/>
      <dgm:spPr/>
    </dgm:pt>
    <dgm:pt modelId="{A4F65490-42AA-4A0A-9E92-496007A45D48}" type="pres">
      <dgm:prSet presAssocID="{EBAC00E8-AD22-49D1-A406-8557910A263D}" presName="tx2" presStyleLbl="revTx" presStyleIdx="1" presStyleCnt="7"/>
      <dgm:spPr/>
    </dgm:pt>
    <dgm:pt modelId="{D1887BCF-44C5-4017-A6FA-378115C89950}" type="pres">
      <dgm:prSet presAssocID="{EBAC00E8-AD22-49D1-A406-8557910A263D}" presName="vert2" presStyleCnt="0"/>
      <dgm:spPr/>
    </dgm:pt>
    <dgm:pt modelId="{331AF827-2640-4C4D-8C16-D894D1592BD5}" type="pres">
      <dgm:prSet presAssocID="{EBAC00E8-AD22-49D1-A406-8557910A263D}" presName="thinLine2b" presStyleLbl="callout" presStyleIdx="0" presStyleCnt="6"/>
      <dgm:spPr/>
    </dgm:pt>
    <dgm:pt modelId="{09093E3D-4AEA-45C0-999D-7BB27D7AB68D}" type="pres">
      <dgm:prSet presAssocID="{EBAC00E8-AD22-49D1-A406-8557910A263D}" presName="vertSpace2b" presStyleCnt="0"/>
      <dgm:spPr/>
    </dgm:pt>
    <dgm:pt modelId="{39DA91E9-D17D-4CF4-9E1F-A132009DD8AF}" type="pres">
      <dgm:prSet presAssocID="{FE210EA8-9E36-4661-A004-AD95A93117EF}" presName="horz2" presStyleCnt="0"/>
      <dgm:spPr/>
    </dgm:pt>
    <dgm:pt modelId="{D255332A-3F6D-413E-A81A-D3ECEE2FE8FD}" type="pres">
      <dgm:prSet presAssocID="{FE210EA8-9E36-4661-A004-AD95A93117EF}" presName="horzSpace2" presStyleCnt="0"/>
      <dgm:spPr/>
    </dgm:pt>
    <dgm:pt modelId="{B59BED8F-2E92-459B-946F-F8F67E0A26E2}" type="pres">
      <dgm:prSet presAssocID="{FE210EA8-9E36-4661-A004-AD95A93117EF}" presName="tx2" presStyleLbl="revTx" presStyleIdx="2" presStyleCnt="7"/>
      <dgm:spPr/>
    </dgm:pt>
    <dgm:pt modelId="{B057961F-C453-4359-94A1-23AED4D65FA3}" type="pres">
      <dgm:prSet presAssocID="{FE210EA8-9E36-4661-A004-AD95A93117EF}" presName="vert2" presStyleCnt="0"/>
      <dgm:spPr/>
    </dgm:pt>
    <dgm:pt modelId="{762D0634-D434-49B3-BAED-915EDC4C2644}" type="pres">
      <dgm:prSet presAssocID="{FE210EA8-9E36-4661-A004-AD95A93117EF}" presName="thinLine2b" presStyleLbl="callout" presStyleIdx="1" presStyleCnt="6"/>
      <dgm:spPr/>
    </dgm:pt>
    <dgm:pt modelId="{AEC9378F-DDF3-495E-89B2-A30AB180A658}" type="pres">
      <dgm:prSet presAssocID="{FE210EA8-9E36-4661-A004-AD95A93117EF}" presName="vertSpace2b" presStyleCnt="0"/>
      <dgm:spPr/>
    </dgm:pt>
    <dgm:pt modelId="{70FF85B3-7EF3-46C9-B91A-B22AE8539D25}" type="pres">
      <dgm:prSet presAssocID="{D19C3654-EC85-4D17-8A65-476C8BCED155}" presName="horz2" presStyleCnt="0"/>
      <dgm:spPr/>
    </dgm:pt>
    <dgm:pt modelId="{C3E2D121-8DBC-4B2A-A747-6A470D68EB05}" type="pres">
      <dgm:prSet presAssocID="{D19C3654-EC85-4D17-8A65-476C8BCED155}" presName="horzSpace2" presStyleCnt="0"/>
      <dgm:spPr/>
    </dgm:pt>
    <dgm:pt modelId="{BFE0CF65-F27D-47F8-9D70-A9026C57CB17}" type="pres">
      <dgm:prSet presAssocID="{D19C3654-EC85-4D17-8A65-476C8BCED155}" presName="tx2" presStyleLbl="revTx" presStyleIdx="3" presStyleCnt="7"/>
      <dgm:spPr/>
    </dgm:pt>
    <dgm:pt modelId="{E88A3061-B083-4367-934A-2905725E1822}" type="pres">
      <dgm:prSet presAssocID="{D19C3654-EC85-4D17-8A65-476C8BCED155}" presName="vert2" presStyleCnt="0"/>
      <dgm:spPr/>
    </dgm:pt>
    <dgm:pt modelId="{35117E89-C6FB-4B9D-95E5-3A137FE92F12}" type="pres">
      <dgm:prSet presAssocID="{D19C3654-EC85-4D17-8A65-476C8BCED155}" presName="thinLine2b" presStyleLbl="callout" presStyleIdx="2" presStyleCnt="6"/>
      <dgm:spPr/>
    </dgm:pt>
    <dgm:pt modelId="{98EA3EBA-25A7-4DD9-94CC-4375991074BB}" type="pres">
      <dgm:prSet presAssocID="{D19C3654-EC85-4D17-8A65-476C8BCED155}" presName="vertSpace2b" presStyleCnt="0"/>
      <dgm:spPr/>
    </dgm:pt>
    <dgm:pt modelId="{5D506B9C-F5C9-4E01-9928-77C0B1E61614}" type="pres">
      <dgm:prSet presAssocID="{2133CF33-4E5C-4D91-A00C-CCB6369CC28D}" presName="horz2" presStyleCnt="0"/>
      <dgm:spPr/>
    </dgm:pt>
    <dgm:pt modelId="{6ECECD42-0150-4E8A-ABAE-C7563E5F3416}" type="pres">
      <dgm:prSet presAssocID="{2133CF33-4E5C-4D91-A00C-CCB6369CC28D}" presName="horzSpace2" presStyleCnt="0"/>
      <dgm:spPr/>
    </dgm:pt>
    <dgm:pt modelId="{99DFEC6A-F643-4B07-8618-867DBF955F82}" type="pres">
      <dgm:prSet presAssocID="{2133CF33-4E5C-4D91-A00C-CCB6369CC28D}" presName="tx2" presStyleLbl="revTx" presStyleIdx="4" presStyleCnt="7"/>
      <dgm:spPr/>
    </dgm:pt>
    <dgm:pt modelId="{4600DCBA-8F73-44F7-8F8A-2F71ED11F418}" type="pres">
      <dgm:prSet presAssocID="{2133CF33-4E5C-4D91-A00C-CCB6369CC28D}" presName="vert2" presStyleCnt="0"/>
      <dgm:spPr/>
    </dgm:pt>
    <dgm:pt modelId="{8D511EE9-FA71-42A9-A436-A0E2C519561B}" type="pres">
      <dgm:prSet presAssocID="{2133CF33-4E5C-4D91-A00C-CCB6369CC28D}" presName="thinLine2b" presStyleLbl="callout" presStyleIdx="3" presStyleCnt="6"/>
      <dgm:spPr/>
    </dgm:pt>
    <dgm:pt modelId="{69ADC58D-67EA-420E-8C98-CD7A9F939711}" type="pres">
      <dgm:prSet presAssocID="{2133CF33-4E5C-4D91-A00C-CCB6369CC28D}" presName="vertSpace2b" presStyleCnt="0"/>
      <dgm:spPr/>
    </dgm:pt>
    <dgm:pt modelId="{41BB89F8-3D90-409B-BE57-E281E67ECD56}" type="pres">
      <dgm:prSet presAssocID="{72E01D4A-CC17-466A-AD45-D5D735EB8271}" presName="horz2" presStyleCnt="0"/>
      <dgm:spPr/>
    </dgm:pt>
    <dgm:pt modelId="{93E8CA10-0F4C-4C8E-B14D-3D786F959A33}" type="pres">
      <dgm:prSet presAssocID="{72E01D4A-CC17-466A-AD45-D5D735EB8271}" presName="horzSpace2" presStyleCnt="0"/>
      <dgm:spPr/>
    </dgm:pt>
    <dgm:pt modelId="{1F40FA49-3CA3-4E6F-8033-33616EC3A9A1}" type="pres">
      <dgm:prSet presAssocID="{72E01D4A-CC17-466A-AD45-D5D735EB8271}" presName="tx2" presStyleLbl="revTx" presStyleIdx="5" presStyleCnt="7"/>
      <dgm:spPr/>
    </dgm:pt>
    <dgm:pt modelId="{C32D0722-6556-4E98-93DF-831A82A45078}" type="pres">
      <dgm:prSet presAssocID="{72E01D4A-CC17-466A-AD45-D5D735EB8271}" presName="vert2" presStyleCnt="0"/>
      <dgm:spPr/>
    </dgm:pt>
    <dgm:pt modelId="{A6EC8294-EFEB-46C2-BCBE-CB874329B1AE}" type="pres">
      <dgm:prSet presAssocID="{72E01D4A-CC17-466A-AD45-D5D735EB8271}" presName="thinLine2b" presStyleLbl="callout" presStyleIdx="4" presStyleCnt="6"/>
      <dgm:spPr/>
    </dgm:pt>
    <dgm:pt modelId="{964FA445-E075-48F3-A50A-607FBCE84A7A}" type="pres">
      <dgm:prSet presAssocID="{72E01D4A-CC17-466A-AD45-D5D735EB8271}" presName="vertSpace2b" presStyleCnt="0"/>
      <dgm:spPr/>
    </dgm:pt>
    <dgm:pt modelId="{92347B22-8B32-49DC-9F97-49A71F82F3C3}" type="pres">
      <dgm:prSet presAssocID="{D04B8673-CF3C-4249-8FC0-37430591706B}" presName="horz2" presStyleCnt="0"/>
      <dgm:spPr/>
    </dgm:pt>
    <dgm:pt modelId="{FEB3DE6E-4D5B-425E-904C-84F41FEF5486}" type="pres">
      <dgm:prSet presAssocID="{D04B8673-CF3C-4249-8FC0-37430591706B}" presName="horzSpace2" presStyleCnt="0"/>
      <dgm:spPr/>
    </dgm:pt>
    <dgm:pt modelId="{59E07A22-84B7-47CE-803B-AD1E4127ABD0}" type="pres">
      <dgm:prSet presAssocID="{D04B8673-CF3C-4249-8FC0-37430591706B}" presName="tx2" presStyleLbl="revTx" presStyleIdx="6" presStyleCnt="7"/>
      <dgm:spPr/>
    </dgm:pt>
    <dgm:pt modelId="{2133767D-27FC-4287-AC84-7C6EA5286D3E}" type="pres">
      <dgm:prSet presAssocID="{D04B8673-CF3C-4249-8FC0-37430591706B}" presName="vert2" presStyleCnt="0"/>
      <dgm:spPr/>
    </dgm:pt>
    <dgm:pt modelId="{BFD7009F-F443-4701-9309-609876BEF854}" type="pres">
      <dgm:prSet presAssocID="{D04B8673-CF3C-4249-8FC0-37430591706B}" presName="thinLine2b" presStyleLbl="callout" presStyleIdx="5" presStyleCnt="6"/>
      <dgm:spPr/>
    </dgm:pt>
    <dgm:pt modelId="{B8784E2A-7BC8-4284-B3FF-8C595208674C}" type="pres">
      <dgm:prSet presAssocID="{D04B8673-CF3C-4249-8FC0-37430591706B}" presName="vertSpace2b" presStyleCnt="0"/>
      <dgm:spPr/>
    </dgm:pt>
  </dgm:ptLst>
  <dgm:cxnLst>
    <dgm:cxn modelId="{4D15FD03-2980-4536-85E0-A4B5F951E9D3}" type="presOf" srcId="{D19C3654-EC85-4D17-8A65-476C8BCED155}" destId="{BFE0CF65-F27D-47F8-9D70-A9026C57CB17}" srcOrd="0" destOrd="0" presId="urn:microsoft.com/office/officeart/2008/layout/LinedList"/>
    <dgm:cxn modelId="{E8BB7D19-2D6A-40DA-84F8-B5D6D86E4356}" srcId="{C0E8203B-5169-4CD6-9702-53FE3A38D4B7}" destId="{D19C3654-EC85-4D17-8A65-476C8BCED155}" srcOrd="2" destOrd="0" parTransId="{8E751289-9790-49EB-8039-CA4E92FB1665}" sibTransId="{67D87B0F-7D65-41BE-9F23-1E80F104C8AA}"/>
    <dgm:cxn modelId="{FE9C151E-542E-4BAC-8771-AE334A43F846}" type="presOf" srcId="{EBAC00E8-AD22-49D1-A406-8557910A263D}" destId="{A4F65490-42AA-4A0A-9E92-496007A45D48}" srcOrd="0" destOrd="0" presId="urn:microsoft.com/office/officeart/2008/layout/LinedList"/>
    <dgm:cxn modelId="{7B3DC829-8965-4F76-AECF-2D49CE626B61}" srcId="{C0E8203B-5169-4CD6-9702-53FE3A38D4B7}" destId="{EBAC00E8-AD22-49D1-A406-8557910A263D}" srcOrd="0" destOrd="0" parTransId="{C995157E-B4AB-4871-B74C-615D6B76C504}" sibTransId="{BE83C256-8C93-401C-901D-4ADDB015BA2A}"/>
    <dgm:cxn modelId="{E148CD2D-7C89-45E8-9322-F62594E1D71A}" type="presOf" srcId="{C0E8203B-5169-4CD6-9702-53FE3A38D4B7}" destId="{55250350-E17F-4CB6-83BA-1D4FE4D0BB7B}" srcOrd="0" destOrd="0" presId="urn:microsoft.com/office/officeart/2008/layout/LinedList"/>
    <dgm:cxn modelId="{EB9CC432-DA39-4291-AB50-78FBF72479CA}" type="presOf" srcId="{FE210EA8-9E36-4661-A004-AD95A93117EF}" destId="{B59BED8F-2E92-459B-946F-F8F67E0A26E2}" srcOrd="0" destOrd="0" presId="urn:microsoft.com/office/officeart/2008/layout/LinedList"/>
    <dgm:cxn modelId="{EA48023D-6DF6-4BFE-A9E1-89EE821FE651}" srcId="{C0E8203B-5169-4CD6-9702-53FE3A38D4B7}" destId="{72E01D4A-CC17-466A-AD45-D5D735EB8271}" srcOrd="4" destOrd="0" parTransId="{781495FD-B9D5-4FB9-B8EB-140BA60FE3A7}" sibTransId="{E63E57BD-5A7C-4D12-8A39-98F806CDABCA}"/>
    <dgm:cxn modelId="{2732C65E-EBE0-429A-B44E-32A3D0242CB8}" srcId="{C0E8203B-5169-4CD6-9702-53FE3A38D4B7}" destId="{FE210EA8-9E36-4661-A004-AD95A93117EF}" srcOrd="1" destOrd="0" parTransId="{0F3A3B59-86B4-454E-A1AA-459B903C5A6E}" sibTransId="{CCD9615C-3035-460A-A4F3-54D8AA770FA2}"/>
    <dgm:cxn modelId="{1401745F-0965-48CD-85E8-3D578D914F4B}" type="presOf" srcId="{2133CF33-4E5C-4D91-A00C-CCB6369CC28D}" destId="{99DFEC6A-F643-4B07-8618-867DBF955F82}" srcOrd="0" destOrd="0" presId="urn:microsoft.com/office/officeart/2008/layout/LinedList"/>
    <dgm:cxn modelId="{4704D666-A624-430D-89C9-99FA2F41F4CC}" srcId="{C0E8203B-5169-4CD6-9702-53FE3A38D4B7}" destId="{2133CF33-4E5C-4D91-A00C-CCB6369CC28D}" srcOrd="3" destOrd="0" parTransId="{7EBDF186-8A9C-47EC-B82A-4AB55E36C37B}" sibTransId="{638DB0BF-FEBB-4515-97C0-0154376529D8}"/>
    <dgm:cxn modelId="{9CBCB46E-ED88-4C20-852C-D8FDF6CAB28E}" srcId="{C0E8203B-5169-4CD6-9702-53FE3A38D4B7}" destId="{D04B8673-CF3C-4249-8FC0-37430591706B}" srcOrd="5" destOrd="0" parTransId="{AD28C86C-54AE-47C8-A0F9-5BCFA576A240}" sibTransId="{8038754E-B726-4859-9C89-A6BEC7CE1930}"/>
    <dgm:cxn modelId="{5E364358-14E0-4092-8929-4F3402F69850}" type="presOf" srcId="{72E01D4A-CC17-466A-AD45-D5D735EB8271}" destId="{1F40FA49-3CA3-4E6F-8033-33616EC3A9A1}" srcOrd="0" destOrd="0" presId="urn:microsoft.com/office/officeart/2008/layout/LinedList"/>
    <dgm:cxn modelId="{B107EB98-0D15-4C3E-BCD9-74B999BB9B5B}" type="presOf" srcId="{D04B8673-CF3C-4249-8FC0-37430591706B}" destId="{59E07A22-84B7-47CE-803B-AD1E4127ABD0}" srcOrd="0" destOrd="0" presId="urn:microsoft.com/office/officeart/2008/layout/LinedList"/>
    <dgm:cxn modelId="{275AB8D9-6619-4ED2-90D6-FCBDF3928AF1}" type="presOf" srcId="{04A85023-219B-4479-836B-DCFBBAF58EB0}" destId="{B744569E-E8A0-4E64-B94C-6B504028F814}" srcOrd="0" destOrd="0" presId="urn:microsoft.com/office/officeart/2008/layout/LinedList"/>
    <dgm:cxn modelId="{59CC2AF2-9600-4719-9E87-65990007BF3B}" srcId="{04A85023-219B-4479-836B-DCFBBAF58EB0}" destId="{C0E8203B-5169-4CD6-9702-53FE3A38D4B7}" srcOrd="0" destOrd="0" parTransId="{8770659B-25EF-42F8-BE17-875FAC9CE592}" sibTransId="{CDBEC1E2-C9D1-414C-B88A-41059C37FCC9}"/>
    <dgm:cxn modelId="{DD60E0E0-85F3-47CC-96CB-12BDD19A49A9}" type="presParOf" srcId="{B744569E-E8A0-4E64-B94C-6B504028F814}" destId="{9C1D2CB9-94B3-4BB4-AD6E-339F612D3E51}" srcOrd="0" destOrd="0" presId="urn:microsoft.com/office/officeart/2008/layout/LinedList"/>
    <dgm:cxn modelId="{6DE242E6-B0A4-4FF3-82A3-9156D4B0F723}" type="presParOf" srcId="{B744569E-E8A0-4E64-B94C-6B504028F814}" destId="{2B4DD2A1-FF06-4C7F-A2B7-CD5206942EC1}" srcOrd="1" destOrd="0" presId="urn:microsoft.com/office/officeart/2008/layout/LinedList"/>
    <dgm:cxn modelId="{CFDCCB83-288B-4E3B-9B1C-A9BE9888EBE2}" type="presParOf" srcId="{2B4DD2A1-FF06-4C7F-A2B7-CD5206942EC1}" destId="{55250350-E17F-4CB6-83BA-1D4FE4D0BB7B}" srcOrd="0" destOrd="0" presId="urn:microsoft.com/office/officeart/2008/layout/LinedList"/>
    <dgm:cxn modelId="{172B716F-2785-4191-8529-FD35FA7BD4FF}" type="presParOf" srcId="{2B4DD2A1-FF06-4C7F-A2B7-CD5206942EC1}" destId="{C27E513B-71E3-44CB-AFAD-0B7D8730111E}" srcOrd="1" destOrd="0" presId="urn:microsoft.com/office/officeart/2008/layout/LinedList"/>
    <dgm:cxn modelId="{2B7A50DA-0BCE-4564-A946-CA033AD6AC29}" type="presParOf" srcId="{C27E513B-71E3-44CB-AFAD-0B7D8730111E}" destId="{81A9CD63-2EF7-4997-8E15-B5DCCA86FA85}" srcOrd="0" destOrd="0" presId="urn:microsoft.com/office/officeart/2008/layout/LinedList"/>
    <dgm:cxn modelId="{4FD724E3-307D-4276-B46F-390A284079C1}" type="presParOf" srcId="{C27E513B-71E3-44CB-AFAD-0B7D8730111E}" destId="{A5F5ECD4-0C93-4D72-BCFF-B6281BCF8697}" srcOrd="1" destOrd="0" presId="urn:microsoft.com/office/officeart/2008/layout/LinedList"/>
    <dgm:cxn modelId="{DFE4DA34-E2D7-4E81-A902-87AA18E144EC}" type="presParOf" srcId="{A5F5ECD4-0C93-4D72-BCFF-B6281BCF8697}" destId="{E7AD4351-978A-4160-AAD3-097784D5AD0C}" srcOrd="0" destOrd="0" presId="urn:microsoft.com/office/officeart/2008/layout/LinedList"/>
    <dgm:cxn modelId="{2E7AFFE3-16B8-4BAD-B9BD-3BE6C8CC1346}" type="presParOf" srcId="{A5F5ECD4-0C93-4D72-BCFF-B6281BCF8697}" destId="{A4F65490-42AA-4A0A-9E92-496007A45D48}" srcOrd="1" destOrd="0" presId="urn:microsoft.com/office/officeart/2008/layout/LinedList"/>
    <dgm:cxn modelId="{FE46C2E0-3DF1-4187-BCBC-2B0F2040DF79}" type="presParOf" srcId="{A5F5ECD4-0C93-4D72-BCFF-B6281BCF8697}" destId="{D1887BCF-44C5-4017-A6FA-378115C89950}" srcOrd="2" destOrd="0" presId="urn:microsoft.com/office/officeart/2008/layout/LinedList"/>
    <dgm:cxn modelId="{1E43773C-C367-4381-8E6A-BB1A545939CD}" type="presParOf" srcId="{C27E513B-71E3-44CB-AFAD-0B7D8730111E}" destId="{331AF827-2640-4C4D-8C16-D894D1592BD5}" srcOrd="2" destOrd="0" presId="urn:microsoft.com/office/officeart/2008/layout/LinedList"/>
    <dgm:cxn modelId="{40576055-CB33-4A4C-A9CB-E9673845E6DB}" type="presParOf" srcId="{C27E513B-71E3-44CB-AFAD-0B7D8730111E}" destId="{09093E3D-4AEA-45C0-999D-7BB27D7AB68D}" srcOrd="3" destOrd="0" presId="urn:microsoft.com/office/officeart/2008/layout/LinedList"/>
    <dgm:cxn modelId="{8E63FCF0-C60C-4741-8277-F520D769D8D8}" type="presParOf" srcId="{C27E513B-71E3-44CB-AFAD-0B7D8730111E}" destId="{39DA91E9-D17D-4CF4-9E1F-A132009DD8AF}" srcOrd="4" destOrd="0" presId="urn:microsoft.com/office/officeart/2008/layout/LinedList"/>
    <dgm:cxn modelId="{BEFED49E-85F2-4942-BF2E-EF29E832B8E3}" type="presParOf" srcId="{39DA91E9-D17D-4CF4-9E1F-A132009DD8AF}" destId="{D255332A-3F6D-413E-A81A-D3ECEE2FE8FD}" srcOrd="0" destOrd="0" presId="urn:microsoft.com/office/officeart/2008/layout/LinedList"/>
    <dgm:cxn modelId="{91E02EBD-C70A-4D98-BE92-028784B05762}" type="presParOf" srcId="{39DA91E9-D17D-4CF4-9E1F-A132009DD8AF}" destId="{B59BED8F-2E92-459B-946F-F8F67E0A26E2}" srcOrd="1" destOrd="0" presId="urn:microsoft.com/office/officeart/2008/layout/LinedList"/>
    <dgm:cxn modelId="{97664C0E-F55B-4400-8280-068FD0A2DC00}" type="presParOf" srcId="{39DA91E9-D17D-4CF4-9E1F-A132009DD8AF}" destId="{B057961F-C453-4359-94A1-23AED4D65FA3}" srcOrd="2" destOrd="0" presId="urn:microsoft.com/office/officeart/2008/layout/LinedList"/>
    <dgm:cxn modelId="{3DD92A27-EE79-49B7-AFD2-703CCF4B91C0}" type="presParOf" srcId="{C27E513B-71E3-44CB-AFAD-0B7D8730111E}" destId="{762D0634-D434-49B3-BAED-915EDC4C2644}" srcOrd="5" destOrd="0" presId="urn:microsoft.com/office/officeart/2008/layout/LinedList"/>
    <dgm:cxn modelId="{62DBD2D8-2BBB-41C7-9E33-06A8290E7FF5}" type="presParOf" srcId="{C27E513B-71E3-44CB-AFAD-0B7D8730111E}" destId="{AEC9378F-DDF3-495E-89B2-A30AB180A658}" srcOrd="6" destOrd="0" presId="urn:microsoft.com/office/officeart/2008/layout/LinedList"/>
    <dgm:cxn modelId="{B8791483-256A-4959-A73A-953C5D412666}" type="presParOf" srcId="{C27E513B-71E3-44CB-AFAD-0B7D8730111E}" destId="{70FF85B3-7EF3-46C9-B91A-B22AE8539D25}" srcOrd="7" destOrd="0" presId="urn:microsoft.com/office/officeart/2008/layout/LinedList"/>
    <dgm:cxn modelId="{A6644358-6A94-4F8D-8A4F-F82A427C72D6}" type="presParOf" srcId="{70FF85B3-7EF3-46C9-B91A-B22AE8539D25}" destId="{C3E2D121-8DBC-4B2A-A747-6A470D68EB05}" srcOrd="0" destOrd="0" presId="urn:microsoft.com/office/officeart/2008/layout/LinedList"/>
    <dgm:cxn modelId="{D54293FB-9739-486D-8B69-3F72954756CC}" type="presParOf" srcId="{70FF85B3-7EF3-46C9-B91A-B22AE8539D25}" destId="{BFE0CF65-F27D-47F8-9D70-A9026C57CB17}" srcOrd="1" destOrd="0" presId="urn:microsoft.com/office/officeart/2008/layout/LinedList"/>
    <dgm:cxn modelId="{3B7B1A4A-6131-4D24-A729-0F687A9A7B18}" type="presParOf" srcId="{70FF85B3-7EF3-46C9-B91A-B22AE8539D25}" destId="{E88A3061-B083-4367-934A-2905725E1822}" srcOrd="2" destOrd="0" presId="urn:microsoft.com/office/officeart/2008/layout/LinedList"/>
    <dgm:cxn modelId="{ABD07C0F-DCBF-4B08-B004-E31B9F370532}" type="presParOf" srcId="{C27E513B-71E3-44CB-AFAD-0B7D8730111E}" destId="{35117E89-C6FB-4B9D-95E5-3A137FE92F12}" srcOrd="8" destOrd="0" presId="urn:microsoft.com/office/officeart/2008/layout/LinedList"/>
    <dgm:cxn modelId="{E6A1CED7-EAB1-4112-B2CD-E99CD38BB839}" type="presParOf" srcId="{C27E513B-71E3-44CB-AFAD-0B7D8730111E}" destId="{98EA3EBA-25A7-4DD9-94CC-4375991074BB}" srcOrd="9" destOrd="0" presId="urn:microsoft.com/office/officeart/2008/layout/LinedList"/>
    <dgm:cxn modelId="{8844A09B-2A5F-4940-94B0-0C6DCBBB51F6}" type="presParOf" srcId="{C27E513B-71E3-44CB-AFAD-0B7D8730111E}" destId="{5D506B9C-F5C9-4E01-9928-77C0B1E61614}" srcOrd="10" destOrd="0" presId="urn:microsoft.com/office/officeart/2008/layout/LinedList"/>
    <dgm:cxn modelId="{9A650E3B-8D6F-4937-B3C7-95D9E00AA3CF}" type="presParOf" srcId="{5D506B9C-F5C9-4E01-9928-77C0B1E61614}" destId="{6ECECD42-0150-4E8A-ABAE-C7563E5F3416}" srcOrd="0" destOrd="0" presId="urn:microsoft.com/office/officeart/2008/layout/LinedList"/>
    <dgm:cxn modelId="{2B15FB3D-F6D3-42C1-AA1A-D32CA6ED0B22}" type="presParOf" srcId="{5D506B9C-F5C9-4E01-9928-77C0B1E61614}" destId="{99DFEC6A-F643-4B07-8618-867DBF955F82}" srcOrd="1" destOrd="0" presId="urn:microsoft.com/office/officeart/2008/layout/LinedList"/>
    <dgm:cxn modelId="{F8281F14-BCD6-4649-A642-3CB9AF81599C}" type="presParOf" srcId="{5D506B9C-F5C9-4E01-9928-77C0B1E61614}" destId="{4600DCBA-8F73-44F7-8F8A-2F71ED11F418}" srcOrd="2" destOrd="0" presId="urn:microsoft.com/office/officeart/2008/layout/LinedList"/>
    <dgm:cxn modelId="{B8BFF0A9-F288-4BC8-9FEE-D969CD637E38}" type="presParOf" srcId="{C27E513B-71E3-44CB-AFAD-0B7D8730111E}" destId="{8D511EE9-FA71-42A9-A436-A0E2C519561B}" srcOrd="11" destOrd="0" presId="urn:microsoft.com/office/officeart/2008/layout/LinedList"/>
    <dgm:cxn modelId="{6B461772-5677-4587-BF86-C6F137EC4236}" type="presParOf" srcId="{C27E513B-71E3-44CB-AFAD-0B7D8730111E}" destId="{69ADC58D-67EA-420E-8C98-CD7A9F939711}" srcOrd="12" destOrd="0" presId="urn:microsoft.com/office/officeart/2008/layout/LinedList"/>
    <dgm:cxn modelId="{89A0518E-E34E-4D2D-8AB3-55A08389B8B5}" type="presParOf" srcId="{C27E513B-71E3-44CB-AFAD-0B7D8730111E}" destId="{41BB89F8-3D90-409B-BE57-E281E67ECD56}" srcOrd="13" destOrd="0" presId="urn:microsoft.com/office/officeart/2008/layout/LinedList"/>
    <dgm:cxn modelId="{4EBBA02D-9FB5-48A4-A6E6-F1D930EE43EC}" type="presParOf" srcId="{41BB89F8-3D90-409B-BE57-E281E67ECD56}" destId="{93E8CA10-0F4C-4C8E-B14D-3D786F959A33}" srcOrd="0" destOrd="0" presId="urn:microsoft.com/office/officeart/2008/layout/LinedList"/>
    <dgm:cxn modelId="{2BB02E95-3FEB-4C69-9B5A-E955A5FD7E02}" type="presParOf" srcId="{41BB89F8-3D90-409B-BE57-E281E67ECD56}" destId="{1F40FA49-3CA3-4E6F-8033-33616EC3A9A1}" srcOrd="1" destOrd="0" presId="urn:microsoft.com/office/officeart/2008/layout/LinedList"/>
    <dgm:cxn modelId="{61902226-0863-4001-A208-DE232BD3E0A4}" type="presParOf" srcId="{41BB89F8-3D90-409B-BE57-E281E67ECD56}" destId="{C32D0722-6556-4E98-93DF-831A82A45078}" srcOrd="2" destOrd="0" presId="urn:microsoft.com/office/officeart/2008/layout/LinedList"/>
    <dgm:cxn modelId="{311D49F6-2BBA-48CB-A4F1-1BEDAD2020C0}" type="presParOf" srcId="{C27E513B-71E3-44CB-AFAD-0B7D8730111E}" destId="{A6EC8294-EFEB-46C2-BCBE-CB874329B1AE}" srcOrd="14" destOrd="0" presId="urn:microsoft.com/office/officeart/2008/layout/LinedList"/>
    <dgm:cxn modelId="{20DC3EF7-5FFB-43E1-A2EF-3F058DF00CED}" type="presParOf" srcId="{C27E513B-71E3-44CB-AFAD-0B7D8730111E}" destId="{964FA445-E075-48F3-A50A-607FBCE84A7A}" srcOrd="15" destOrd="0" presId="urn:microsoft.com/office/officeart/2008/layout/LinedList"/>
    <dgm:cxn modelId="{35D6A119-9A10-4C56-BCE2-5E2772167D6D}" type="presParOf" srcId="{C27E513B-71E3-44CB-AFAD-0B7D8730111E}" destId="{92347B22-8B32-49DC-9F97-49A71F82F3C3}" srcOrd="16" destOrd="0" presId="urn:microsoft.com/office/officeart/2008/layout/LinedList"/>
    <dgm:cxn modelId="{B9E17F02-C2F2-4A26-9A85-5FD1DA50F9A0}" type="presParOf" srcId="{92347B22-8B32-49DC-9F97-49A71F82F3C3}" destId="{FEB3DE6E-4D5B-425E-904C-84F41FEF5486}" srcOrd="0" destOrd="0" presId="urn:microsoft.com/office/officeart/2008/layout/LinedList"/>
    <dgm:cxn modelId="{490AB337-9C41-425E-A6BB-44AFC0E2AF30}" type="presParOf" srcId="{92347B22-8B32-49DC-9F97-49A71F82F3C3}" destId="{59E07A22-84B7-47CE-803B-AD1E4127ABD0}" srcOrd="1" destOrd="0" presId="urn:microsoft.com/office/officeart/2008/layout/LinedList"/>
    <dgm:cxn modelId="{4E769C18-04B2-4859-B739-1FE3EA77D1A0}" type="presParOf" srcId="{92347B22-8B32-49DC-9F97-49A71F82F3C3}" destId="{2133767D-27FC-4287-AC84-7C6EA5286D3E}" srcOrd="2" destOrd="0" presId="urn:microsoft.com/office/officeart/2008/layout/LinedList"/>
    <dgm:cxn modelId="{37AA72CE-8C98-4C15-A1FF-EE8D12CA1444}" type="presParOf" srcId="{C27E513B-71E3-44CB-AFAD-0B7D8730111E}" destId="{BFD7009F-F443-4701-9309-609876BEF854}" srcOrd="17" destOrd="0" presId="urn:microsoft.com/office/officeart/2008/layout/LinedList"/>
    <dgm:cxn modelId="{F888955F-82B7-4DA2-ABD3-048403DAB745}" type="presParOf" srcId="{C27E513B-71E3-44CB-AFAD-0B7D8730111E}" destId="{B8784E2A-7BC8-4284-B3FF-8C595208674C}"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D0527-0BA1-4294-9D0E-5E87E70E95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C21F494-BAA2-47FE-B6A1-19AB0C0C95ED}">
      <dgm:prSet phldrT="[Text]"/>
      <dgm:spPr/>
      <dgm:t>
        <a:bodyPr/>
        <a:lstStyle/>
        <a:p>
          <a:r>
            <a:rPr lang="de-DE" dirty="0"/>
            <a:t>Negative </a:t>
          </a:r>
          <a:r>
            <a:rPr lang="de-DE" dirty="0" err="1"/>
            <a:t>Example</a:t>
          </a:r>
          <a:endParaRPr lang="en-US" dirty="0"/>
        </a:p>
      </dgm:t>
    </dgm:pt>
    <dgm:pt modelId="{C0166FF6-D35A-4AD5-935A-F5E6D4E80BEF}" type="parTrans" cxnId="{B9A0A92A-6332-41A1-958E-AF86BA2A641C}">
      <dgm:prSet/>
      <dgm:spPr/>
      <dgm:t>
        <a:bodyPr/>
        <a:lstStyle/>
        <a:p>
          <a:endParaRPr lang="en-US"/>
        </a:p>
      </dgm:t>
    </dgm:pt>
    <dgm:pt modelId="{28D9E21F-8714-45DE-B8A4-DF9BAA0CE5F6}" type="sibTrans" cxnId="{B9A0A92A-6332-41A1-958E-AF86BA2A641C}">
      <dgm:prSet/>
      <dgm:spPr/>
      <dgm:t>
        <a:bodyPr/>
        <a:lstStyle/>
        <a:p>
          <a:endParaRPr lang="en-US"/>
        </a:p>
      </dgm:t>
    </dgm:pt>
    <dgm:pt modelId="{9695DA26-C5CE-4563-AA4D-1933F040E226}">
      <dgm:prSet phldrT="[Text]"/>
      <dgm:spPr/>
      <dgm:t>
        <a:bodyPr/>
        <a:lstStyle/>
        <a:p>
          <a:r>
            <a:rPr lang="en-US" dirty="0"/>
            <a:t>I don't know.</a:t>
          </a:r>
        </a:p>
      </dgm:t>
    </dgm:pt>
    <dgm:pt modelId="{FABE37EB-A981-4F3D-98EF-DBF3933E5E49}" type="parTrans" cxnId="{9A1F7A3A-4E51-437F-BF7F-179C7C940B99}">
      <dgm:prSet/>
      <dgm:spPr/>
      <dgm:t>
        <a:bodyPr/>
        <a:lstStyle/>
        <a:p>
          <a:endParaRPr lang="en-US"/>
        </a:p>
      </dgm:t>
    </dgm:pt>
    <dgm:pt modelId="{5B3DBAC2-87C4-4A2F-8841-E177241B909E}" type="sibTrans" cxnId="{9A1F7A3A-4E51-437F-BF7F-179C7C940B99}">
      <dgm:prSet/>
      <dgm:spPr/>
      <dgm:t>
        <a:bodyPr/>
        <a:lstStyle/>
        <a:p>
          <a:endParaRPr lang="en-US"/>
        </a:p>
      </dgm:t>
    </dgm:pt>
    <dgm:pt modelId="{BC354689-7573-41A5-99A7-FB220FD47960}">
      <dgm:prSet phldrT="[Text]"/>
      <dgm:spPr/>
      <dgm:t>
        <a:bodyPr/>
        <a:lstStyle/>
        <a:p>
          <a:r>
            <a:rPr lang="en-US" dirty="0"/>
            <a:t>U.S. History II</a:t>
          </a:r>
        </a:p>
      </dgm:t>
    </dgm:pt>
    <dgm:pt modelId="{DC74516C-AF05-49B6-ACB8-D5EBB2DA2FC3}" type="parTrans" cxnId="{61F6D0B1-DF69-4F7D-8767-7539A800AAA1}">
      <dgm:prSet/>
      <dgm:spPr/>
      <dgm:t>
        <a:bodyPr/>
        <a:lstStyle/>
        <a:p>
          <a:endParaRPr lang="en-US"/>
        </a:p>
      </dgm:t>
    </dgm:pt>
    <dgm:pt modelId="{A31DBC45-B7DF-4375-A782-EE39AB23EC79}" type="sibTrans" cxnId="{61F6D0B1-DF69-4F7D-8767-7539A800AAA1}">
      <dgm:prSet/>
      <dgm:spPr/>
      <dgm:t>
        <a:bodyPr/>
        <a:lstStyle/>
        <a:p>
          <a:endParaRPr lang="en-US"/>
        </a:p>
      </dgm:t>
    </dgm:pt>
    <dgm:pt modelId="{12966170-2A97-4B94-A4A8-4FBFC521FF80}">
      <dgm:prSet phldrT="[Text]"/>
      <dgm:spPr/>
      <dgm:t>
        <a:bodyPr/>
        <a:lstStyle/>
        <a:p>
          <a:r>
            <a:rPr lang="en-US" dirty="0"/>
            <a:t>Attendance and </a:t>
          </a:r>
          <a:r>
            <a:rPr lang="en-US" dirty="0" err="1"/>
            <a:t>tardies</a:t>
          </a:r>
          <a:r>
            <a:rPr lang="en-US" dirty="0"/>
            <a:t>!</a:t>
          </a:r>
        </a:p>
      </dgm:t>
    </dgm:pt>
    <dgm:pt modelId="{C7A5748F-D124-47B1-91B4-510BC09651AE}" type="parTrans" cxnId="{6BF77972-60CB-4A1A-A027-B30AB9D5C9BD}">
      <dgm:prSet/>
      <dgm:spPr/>
      <dgm:t>
        <a:bodyPr/>
        <a:lstStyle/>
        <a:p>
          <a:endParaRPr lang="en-US"/>
        </a:p>
      </dgm:t>
    </dgm:pt>
    <dgm:pt modelId="{296ED114-D69C-48FA-A452-A8BFB2FCDEC2}" type="sibTrans" cxnId="{6BF77972-60CB-4A1A-A027-B30AB9D5C9BD}">
      <dgm:prSet/>
      <dgm:spPr/>
      <dgm:t>
        <a:bodyPr/>
        <a:lstStyle/>
        <a:p>
          <a:endParaRPr lang="en-US"/>
        </a:p>
      </dgm:t>
    </dgm:pt>
    <dgm:pt modelId="{C6E2C73E-E40C-447D-8663-EAB5B9C40124}">
      <dgm:prSet phldrT="[Text]"/>
      <dgm:spPr/>
      <dgm:t>
        <a:bodyPr/>
        <a:lstStyle/>
        <a:p>
          <a:r>
            <a:rPr lang="en-US" dirty="0"/>
            <a:t>All-School Assemblies</a:t>
          </a:r>
        </a:p>
      </dgm:t>
    </dgm:pt>
    <dgm:pt modelId="{EDC914D5-FC8E-4C9F-B6F4-B88EDF977117}" type="parTrans" cxnId="{7C802E8D-933B-41A8-BCE0-61BE606423AD}">
      <dgm:prSet/>
      <dgm:spPr/>
      <dgm:t>
        <a:bodyPr/>
        <a:lstStyle/>
        <a:p>
          <a:endParaRPr lang="en-US"/>
        </a:p>
      </dgm:t>
    </dgm:pt>
    <dgm:pt modelId="{BFFC85B7-D0EA-4AB1-9549-23491F0E1572}" type="sibTrans" cxnId="{7C802E8D-933B-41A8-BCE0-61BE606423AD}">
      <dgm:prSet/>
      <dgm:spPr/>
      <dgm:t>
        <a:bodyPr/>
        <a:lstStyle/>
        <a:p>
          <a:endParaRPr lang="en-US"/>
        </a:p>
      </dgm:t>
    </dgm:pt>
    <dgm:pt modelId="{4021A4CB-A016-4309-8003-441B4765E50D}" type="pres">
      <dgm:prSet presAssocID="{CF9D0527-0BA1-4294-9D0E-5E87E70E9558}" presName="vert0" presStyleCnt="0">
        <dgm:presLayoutVars>
          <dgm:dir/>
          <dgm:animOne val="branch"/>
          <dgm:animLvl val="lvl"/>
        </dgm:presLayoutVars>
      </dgm:prSet>
      <dgm:spPr/>
    </dgm:pt>
    <dgm:pt modelId="{87B7C387-3A56-4349-9EE0-D15265E7957D}" type="pres">
      <dgm:prSet presAssocID="{CC21F494-BAA2-47FE-B6A1-19AB0C0C95ED}" presName="thickLine" presStyleLbl="alignNode1" presStyleIdx="0" presStyleCnt="1"/>
      <dgm:spPr/>
    </dgm:pt>
    <dgm:pt modelId="{99634468-7D2F-4032-97A6-1EC37ECEEF49}" type="pres">
      <dgm:prSet presAssocID="{CC21F494-BAA2-47FE-B6A1-19AB0C0C95ED}" presName="horz1" presStyleCnt="0"/>
      <dgm:spPr/>
    </dgm:pt>
    <dgm:pt modelId="{0FD6BB48-29D0-498E-BAB0-9759B4FDBA26}" type="pres">
      <dgm:prSet presAssocID="{CC21F494-BAA2-47FE-B6A1-19AB0C0C95ED}" presName="tx1" presStyleLbl="revTx" presStyleIdx="0" presStyleCnt="5"/>
      <dgm:spPr/>
    </dgm:pt>
    <dgm:pt modelId="{07E10C9D-1B5C-45BC-9F8F-081DF2E7CA90}" type="pres">
      <dgm:prSet presAssocID="{CC21F494-BAA2-47FE-B6A1-19AB0C0C95ED}" presName="vert1" presStyleCnt="0"/>
      <dgm:spPr/>
    </dgm:pt>
    <dgm:pt modelId="{4E0C448A-AE7C-48E7-A960-10741B59F58D}" type="pres">
      <dgm:prSet presAssocID="{9695DA26-C5CE-4563-AA4D-1933F040E226}" presName="vertSpace2a" presStyleCnt="0"/>
      <dgm:spPr/>
    </dgm:pt>
    <dgm:pt modelId="{769178F1-27AF-40B9-A139-9FD663391996}" type="pres">
      <dgm:prSet presAssocID="{9695DA26-C5CE-4563-AA4D-1933F040E226}" presName="horz2" presStyleCnt="0"/>
      <dgm:spPr/>
    </dgm:pt>
    <dgm:pt modelId="{8159612F-D178-4D7C-9CEC-352FC1FA73C9}" type="pres">
      <dgm:prSet presAssocID="{9695DA26-C5CE-4563-AA4D-1933F040E226}" presName="horzSpace2" presStyleCnt="0"/>
      <dgm:spPr/>
    </dgm:pt>
    <dgm:pt modelId="{2748B678-8B77-4486-9221-D7AD8CD82137}" type="pres">
      <dgm:prSet presAssocID="{9695DA26-C5CE-4563-AA4D-1933F040E226}" presName="tx2" presStyleLbl="revTx" presStyleIdx="1" presStyleCnt="5"/>
      <dgm:spPr/>
    </dgm:pt>
    <dgm:pt modelId="{DF02CF00-2657-4208-B8EB-9989F59FDCAC}" type="pres">
      <dgm:prSet presAssocID="{9695DA26-C5CE-4563-AA4D-1933F040E226}" presName="vert2" presStyleCnt="0"/>
      <dgm:spPr/>
    </dgm:pt>
    <dgm:pt modelId="{D83488B8-E041-43E6-B3C5-516AEEAC3156}" type="pres">
      <dgm:prSet presAssocID="{9695DA26-C5CE-4563-AA4D-1933F040E226}" presName="thinLine2b" presStyleLbl="callout" presStyleIdx="0" presStyleCnt="4"/>
      <dgm:spPr/>
    </dgm:pt>
    <dgm:pt modelId="{AEA23FA4-2D12-4F4E-A70F-CDD892002169}" type="pres">
      <dgm:prSet presAssocID="{9695DA26-C5CE-4563-AA4D-1933F040E226}" presName="vertSpace2b" presStyleCnt="0"/>
      <dgm:spPr/>
    </dgm:pt>
    <dgm:pt modelId="{0F9AC4F7-9999-4840-A374-C747AB6F6118}" type="pres">
      <dgm:prSet presAssocID="{BC354689-7573-41A5-99A7-FB220FD47960}" presName="horz2" presStyleCnt="0"/>
      <dgm:spPr/>
    </dgm:pt>
    <dgm:pt modelId="{2B1D96D3-567A-4B2C-A2DB-5CFB951B4A60}" type="pres">
      <dgm:prSet presAssocID="{BC354689-7573-41A5-99A7-FB220FD47960}" presName="horzSpace2" presStyleCnt="0"/>
      <dgm:spPr/>
    </dgm:pt>
    <dgm:pt modelId="{9E044F2B-C117-4322-B20F-1D7277F2451D}" type="pres">
      <dgm:prSet presAssocID="{BC354689-7573-41A5-99A7-FB220FD47960}" presName="tx2" presStyleLbl="revTx" presStyleIdx="2" presStyleCnt="5"/>
      <dgm:spPr/>
    </dgm:pt>
    <dgm:pt modelId="{BCAAC597-CED9-46FD-AC59-C25586E29413}" type="pres">
      <dgm:prSet presAssocID="{BC354689-7573-41A5-99A7-FB220FD47960}" presName="vert2" presStyleCnt="0"/>
      <dgm:spPr/>
    </dgm:pt>
    <dgm:pt modelId="{8535C77A-64A4-4CC7-9C1C-8F347A4093DB}" type="pres">
      <dgm:prSet presAssocID="{BC354689-7573-41A5-99A7-FB220FD47960}" presName="thinLine2b" presStyleLbl="callout" presStyleIdx="1" presStyleCnt="4"/>
      <dgm:spPr/>
    </dgm:pt>
    <dgm:pt modelId="{93EA51CD-3290-4AE7-849F-D263694B568F}" type="pres">
      <dgm:prSet presAssocID="{BC354689-7573-41A5-99A7-FB220FD47960}" presName="vertSpace2b" presStyleCnt="0"/>
      <dgm:spPr/>
    </dgm:pt>
    <dgm:pt modelId="{FFA64FD8-11F8-44F2-B23F-3D569771E7B9}" type="pres">
      <dgm:prSet presAssocID="{12966170-2A97-4B94-A4A8-4FBFC521FF80}" presName="horz2" presStyleCnt="0"/>
      <dgm:spPr/>
    </dgm:pt>
    <dgm:pt modelId="{C0B7C45A-2D2A-4DD7-B90F-78AF376A227C}" type="pres">
      <dgm:prSet presAssocID="{12966170-2A97-4B94-A4A8-4FBFC521FF80}" presName="horzSpace2" presStyleCnt="0"/>
      <dgm:spPr/>
    </dgm:pt>
    <dgm:pt modelId="{2135EF6E-EFA6-41B5-979F-9A2D3CB1FD26}" type="pres">
      <dgm:prSet presAssocID="{12966170-2A97-4B94-A4A8-4FBFC521FF80}" presName="tx2" presStyleLbl="revTx" presStyleIdx="3" presStyleCnt="5"/>
      <dgm:spPr/>
    </dgm:pt>
    <dgm:pt modelId="{9B83E98C-DAFF-4783-B1D1-126D1FCE5AE0}" type="pres">
      <dgm:prSet presAssocID="{12966170-2A97-4B94-A4A8-4FBFC521FF80}" presName="vert2" presStyleCnt="0"/>
      <dgm:spPr/>
    </dgm:pt>
    <dgm:pt modelId="{72D330AA-E09D-47B5-83A1-508F4FAC1B59}" type="pres">
      <dgm:prSet presAssocID="{12966170-2A97-4B94-A4A8-4FBFC521FF80}" presName="thinLine2b" presStyleLbl="callout" presStyleIdx="2" presStyleCnt="4"/>
      <dgm:spPr/>
    </dgm:pt>
    <dgm:pt modelId="{3583F8DA-FA96-417F-9E3B-A6483F035B26}" type="pres">
      <dgm:prSet presAssocID="{12966170-2A97-4B94-A4A8-4FBFC521FF80}" presName="vertSpace2b" presStyleCnt="0"/>
      <dgm:spPr/>
    </dgm:pt>
    <dgm:pt modelId="{02E36016-58EE-4BFA-9549-EC3184101A12}" type="pres">
      <dgm:prSet presAssocID="{C6E2C73E-E40C-447D-8663-EAB5B9C40124}" presName="horz2" presStyleCnt="0"/>
      <dgm:spPr/>
    </dgm:pt>
    <dgm:pt modelId="{FFA4A2C4-9B11-4978-A6F6-A6BA5CAF71B0}" type="pres">
      <dgm:prSet presAssocID="{C6E2C73E-E40C-447D-8663-EAB5B9C40124}" presName="horzSpace2" presStyleCnt="0"/>
      <dgm:spPr/>
    </dgm:pt>
    <dgm:pt modelId="{99B4E6DD-6B66-4412-89C6-9350E2D1D32C}" type="pres">
      <dgm:prSet presAssocID="{C6E2C73E-E40C-447D-8663-EAB5B9C40124}" presName="tx2" presStyleLbl="revTx" presStyleIdx="4" presStyleCnt="5"/>
      <dgm:spPr/>
    </dgm:pt>
    <dgm:pt modelId="{8D0BDB98-1B5C-4A58-8B76-A4D5D5818353}" type="pres">
      <dgm:prSet presAssocID="{C6E2C73E-E40C-447D-8663-EAB5B9C40124}" presName="vert2" presStyleCnt="0"/>
      <dgm:spPr/>
    </dgm:pt>
    <dgm:pt modelId="{5EC03BC5-6AB9-4BE4-9799-7F22ACDA7EBD}" type="pres">
      <dgm:prSet presAssocID="{C6E2C73E-E40C-447D-8663-EAB5B9C40124}" presName="thinLine2b" presStyleLbl="callout" presStyleIdx="3" presStyleCnt="4"/>
      <dgm:spPr/>
    </dgm:pt>
    <dgm:pt modelId="{1D095530-0598-458C-96ED-DA1E9CC7EB42}" type="pres">
      <dgm:prSet presAssocID="{C6E2C73E-E40C-447D-8663-EAB5B9C40124}" presName="vertSpace2b" presStyleCnt="0"/>
      <dgm:spPr/>
    </dgm:pt>
  </dgm:ptLst>
  <dgm:cxnLst>
    <dgm:cxn modelId="{9A6F8306-535B-48F8-B6DE-774CE0A263BC}" type="presOf" srcId="{12966170-2A97-4B94-A4A8-4FBFC521FF80}" destId="{2135EF6E-EFA6-41B5-979F-9A2D3CB1FD26}" srcOrd="0" destOrd="0" presId="urn:microsoft.com/office/officeart/2008/layout/LinedList"/>
    <dgm:cxn modelId="{B9A0A92A-6332-41A1-958E-AF86BA2A641C}" srcId="{CF9D0527-0BA1-4294-9D0E-5E87E70E9558}" destId="{CC21F494-BAA2-47FE-B6A1-19AB0C0C95ED}" srcOrd="0" destOrd="0" parTransId="{C0166FF6-D35A-4AD5-935A-F5E6D4E80BEF}" sibTransId="{28D9E21F-8714-45DE-B8A4-DF9BAA0CE5F6}"/>
    <dgm:cxn modelId="{9A1F7A3A-4E51-437F-BF7F-179C7C940B99}" srcId="{CC21F494-BAA2-47FE-B6A1-19AB0C0C95ED}" destId="{9695DA26-C5CE-4563-AA4D-1933F040E226}" srcOrd="0" destOrd="0" parTransId="{FABE37EB-A981-4F3D-98EF-DBF3933E5E49}" sibTransId="{5B3DBAC2-87C4-4A2F-8841-E177241B909E}"/>
    <dgm:cxn modelId="{8B63603B-F12D-4664-8E61-20141215B6FF}" type="presOf" srcId="{CC21F494-BAA2-47FE-B6A1-19AB0C0C95ED}" destId="{0FD6BB48-29D0-498E-BAB0-9759B4FDBA26}" srcOrd="0" destOrd="0" presId="urn:microsoft.com/office/officeart/2008/layout/LinedList"/>
    <dgm:cxn modelId="{D55D0F61-7E12-4645-8DF1-9B29A1EAA879}" type="presOf" srcId="{9695DA26-C5CE-4563-AA4D-1933F040E226}" destId="{2748B678-8B77-4486-9221-D7AD8CD82137}" srcOrd="0" destOrd="0" presId="urn:microsoft.com/office/officeart/2008/layout/LinedList"/>
    <dgm:cxn modelId="{8E431D6E-A647-4F19-BEC2-FCED9BA8D043}" type="presOf" srcId="{BC354689-7573-41A5-99A7-FB220FD47960}" destId="{9E044F2B-C117-4322-B20F-1D7277F2451D}" srcOrd="0" destOrd="0" presId="urn:microsoft.com/office/officeart/2008/layout/LinedList"/>
    <dgm:cxn modelId="{6BF77972-60CB-4A1A-A027-B30AB9D5C9BD}" srcId="{CC21F494-BAA2-47FE-B6A1-19AB0C0C95ED}" destId="{12966170-2A97-4B94-A4A8-4FBFC521FF80}" srcOrd="2" destOrd="0" parTransId="{C7A5748F-D124-47B1-91B4-510BC09651AE}" sibTransId="{296ED114-D69C-48FA-A452-A8BFB2FCDEC2}"/>
    <dgm:cxn modelId="{7C802E8D-933B-41A8-BCE0-61BE606423AD}" srcId="{CC21F494-BAA2-47FE-B6A1-19AB0C0C95ED}" destId="{C6E2C73E-E40C-447D-8663-EAB5B9C40124}" srcOrd="3" destOrd="0" parTransId="{EDC914D5-FC8E-4C9F-B6F4-B88EDF977117}" sibTransId="{BFFC85B7-D0EA-4AB1-9549-23491F0E1572}"/>
    <dgm:cxn modelId="{61F6D0B1-DF69-4F7D-8767-7539A800AAA1}" srcId="{CC21F494-BAA2-47FE-B6A1-19AB0C0C95ED}" destId="{BC354689-7573-41A5-99A7-FB220FD47960}" srcOrd="1" destOrd="0" parTransId="{DC74516C-AF05-49B6-ACB8-D5EBB2DA2FC3}" sibTransId="{A31DBC45-B7DF-4375-A782-EE39AB23EC79}"/>
    <dgm:cxn modelId="{5465E1B3-ADD6-43DD-A61B-79058F09657E}" type="presOf" srcId="{C6E2C73E-E40C-447D-8663-EAB5B9C40124}" destId="{99B4E6DD-6B66-4412-89C6-9350E2D1D32C}" srcOrd="0" destOrd="0" presId="urn:microsoft.com/office/officeart/2008/layout/LinedList"/>
    <dgm:cxn modelId="{694C24C9-293F-44AC-8D46-C0C63198B23F}" type="presOf" srcId="{CF9D0527-0BA1-4294-9D0E-5E87E70E9558}" destId="{4021A4CB-A016-4309-8003-441B4765E50D}" srcOrd="0" destOrd="0" presId="urn:microsoft.com/office/officeart/2008/layout/LinedList"/>
    <dgm:cxn modelId="{6E554199-CF4F-4A56-AA4E-BD37105C5ECF}" type="presParOf" srcId="{4021A4CB-A016-4309-8003-441B4765E50D}" destId="{87B7C387-3A56-4349-9EE0-D15265E7957D}" srcOrd="0" destOrd="0" presId="urn:microsoft.com/office/officeart/2008/layout/LinedList"/>
    <dgm:cxn modelId="{A73F0C02-1F3C-4AB3-913F-91C809EF5D5A}" type="presParOf" srcId="{4021A4CB-A016-4309-8003-441B4765E50D}" destId="{99634468-7D2F-4032-97A6-1EC37ECEEF49}" srcOrd="1" destOrd="0" presId="urn:microsoft.com/office/officeart/2008/layout/LinedList"/>
    <dgm:cxn modelId="{5F416445-C114-474B-A6F3-6C42262474EA}" type="presParOf" srcId="{99634468-7D2F-4032-97A6-1EC37ECEEF49}" destId="{0FD6BB48-29D0-498E-BAB0-9759B4FDBA26}" srcOrd="0" destOrd="0" presId="urn:microsoft.com/office/officeart/2008/layout/LinedList"/>
    <dgm:cxn modelId="{ADD9BC4B-2249-48EE-B236-4638E4FE12C2}" type="presParOf" srcId="{99634468-7D2F-4032-97A6-1EC37ECEEF49}" destId="{07E10C9D-1B5C-45BC-9F8F-081DF2E7CA90}" srcOrd="1" destOrd="0" presId="urn:microsoft.com/office/officeart/2008/layout/LinedList"/>
    <dgm:cxn modelId="{4BDF43D2-51B2-48A1-A9F8-496400FA10B3}" type="presParOf" srcId="{07E10C9D-1B5C-45BC-9F8F-081DF2E7CA90}" destId="{4E0C448A-AE7C-48E7-A960-10741B59F58D}" srcOrd="0" destOrd="0" presId="urn:microsoft.com/office/officeart/2008/layout/LinedList"/>
    <dgm:cxn modelId="{B094FFEF-D95D-4F93-97C4-12C242DC118D}" type="presParOf" srcId="{07E10C9D-1B5C-45BC-9F8F-081DF2E7CA90}" destId="{769178F1-27AF-40B9-A139-9FD663391996}" srcOrd="1" destOrd="0" presId="urn:microsoft.com/office/officeart/2008/layout/LinedList"/>
    <dgm:cxn modelId="{5A41E5A7-A2DA-4FAC-8DF1-9CF31204DB9E}" type="presParOf" srcId="{769178F1-27AF-40B9-A139-9FD663391996}" destId="{8159612F-D178-4D7C-9CEC-352FC1FA73C9}" srcOrd="0" destOrd="0" presId="urn:microsoft.com/office/officeart/2008/layout/LinedList"/>
    <dgm:cxn modelId="{7D4FBD57-E5EA-4BCB-8AA4-972443AC0767}" type="presParOf" srcId="{769178F1-27AF-40B9-A139-9FD663391996}" destId="{2748B678-8B77-4486-9221-D7AD8CD82137}" srcOrd="1" destOrd="0" presId="urn:microsoft.com/office/officeart/2008/layout/LinedList"/>
    <dgm:cxn modelId="{53B8179F-0039-47D5-9EB5-BE801322B9A9}" type="presParOf" srcId="{769178F1-27AF-40B9-A139-9FD663391996}" destId="{DF02CF00-2657-4208-B8EB-9989F59FDCAC}" srcOrd="2" destOrd="0" presId="urn:microsoft.com/office/officeart/2008/layout/LinedList"/>
    <dgm:cxn modelId="{9DE82A0A-68D9-438F-AC4A-4D4524563549}" type="presParOf" srcId="{07E10C9D-1B5C-45BC-9F8F-081DF2E7CA90}" destId="{D83488B8-E041-43E6-B3C5-516AEEAC3156}" srcOrd="2" destOrd="0" presId="urn:microsoft.com/office/officeart/2008/layout/LinedList"/>
    <dgm:cxn modelId="{15619179-AC78-406B-B4FD-ABE98293BF12}" type="presParOf" srcId="{07E10C9D-1B5C-45BC-9F8F-081DF2E7CA90}" destId="{AEA23FA4-2D12-4F4E-A70F-CDD892002169}" srcOrd="3" destOrd="0" presId="urn:microsoft.com/office/officeart/2008/layout/LinedList"/>
    <dgm:cxn modelId="{588BB37B-CAB4-4920-B4FF-EF4A797EA3BF}" type="presParOf" srcId="{07E10C9D-1B5C-45BC-9F8F-081DF2E7CA90}" destId="{0F9AC4F7-9999-4840-A374-C747AB6F6118}" srcOrd="4" destOrd="0" presId="urn:microsoft.com/office/officeart/2008/layout/LinedList"/>
    <dgm:cxn modelId="{0E3B89CB-1F8E-4920-80C7-9E2F005B1888}" type="presParOf" srcId="{0F9AC4F7-9999-4840-A374-C747AB6F6118}" destId="{2B1D96D3-567A-4B2C-A2DB-5CFB951B4A60}" srcOrd="0" destOrd="0" presId="urn:microsoft.com/office/officeart/2008/layout/LinedList"/>
    <dgm:cxn modelId="{62C4CBED-1964-4CDF-A545-B2D1300A64FA}" type="presParOf" srcId="{0F9AC4F7-9999-4840-A374-C747AB6F6118}" destId="{9E044F2B-C117-4322-B20F-1D7277F2451D}" srcOrd="1" destOrd="0" presId="urn:microsoft.com/office/officeart/2008/layout/LinedList"/>
    <dgm:cxn modelId="{EA3A19F0-D94E-4A00-A542-1B340EDC215E}" type="presParOf" srcId="{0F9AC4F7-9999-4840-A374-C747AB6F6118}" destId="{BCAAC597-CED9-46FD-AC59-C25586E29413}" srcOrd="2" destOrd="0" presId="urn:microsoft.com/office/officeart/2008/layout/LinedList"/>
    <dgm:cxn modelId="{2D25D2E9-3176-4182-B642-A7ACDDA666FD}" type="presParOf" srcId="{07E10C9D-1B5C-45BC-9F8F-081DF2E7CA90}" destId="{8535C77A-64A4-4CC7-9C1C-8F347A4093DB}" srcOrd="5" destOrd="0" presId="urn:microsoft.com/office/officeart/2008/layout/LinedList"/>
    <dgm:cxn modelId="{9B87018E-B6EC-4E5D-B820-BEC4E342E3D7}" type="presParOf" srcId="{07E10C9D-1B5C-45BC-9F8F-081DF2E7CA90}" destId="{93EA51CD-3290-4AE7-849F-D263694B568F}" srcOrd="6" destOrd="0" presId="urn:microsoft.com/office/officeart/2008/layout/LinedList"/>
    <dgm:cxn modelId="{7E81E715-EBD6-4E2F-A79F-652BF933C1C7}" type="presParOf" srcId="{07E10C9D-1B5C-45BC-9F8F-081DF2E7CA90}" destId="{FFA64FD8-11F8-44F2-B23F-3D569771E7B9}" srcOrd="7" destOrd="0" presId="urn:microsoft.com/office/officeart/2008/layout/LinedList"/>
    <dgm:cxn modelId="{DC1A2BAE-9E86-40C5-97AF-78AB1CFBF8A4}" type="presParOf" srcId="{FFA64FD8-11F8-44F2-B23F-3D569771E7B9}" destId="{C0B7C45A-2D2A-4DD7-B90F-78AF376A227C}" srcOrd="0" destOrd="0" presId="urn:microsoft.com/office/officeart/2008/layout/LinedList"/>
    <dgm:cxn modelId="{8ED99EA0-3BD1-414B-BCB0-14160CBEA655}" type="presParOf" srcId="{FFA64FD8-11F8-44F2-B23F-3D569771E7B9}" destId="{2135EF6E-EFA6-41B5-979F-9A2D3CB1FD26}" srcOrd="1" destOrd="0" presId="urn:microsoft.com/office/officeart/2008/layout/LinedList"/>
    <dgm:cxn modelId="{57CBF459-C108-4EF5-95F1-B5B3A50CD6AD}" type="presParOf" srcId="{FFA64FD8-11F8-44F2-B23F-3D569771E7B9}" destId="{9B83E98C-DAFF-4783-B1D1-126D1FCE5AE0}" srcOrd="2" destOrd="0" presId="urn:microsoft.com/office/officeart/2008/layout/LinedList"/>
    <dgm:cxn modelId="{38498C07-EF38-45AC-8FE9-988BD13097F8}" type="presParOf" srcId="{07E10C9D-1B5C-45BC-9F8F-081DF2E7CA90}" destId="{72D330AA-E09D-47B5-83A1-508F4FAC1B59}" srcOrd="8" destOrd="0" presId="urn:microsoft.com/office/officeart/2008/layout/LinedList"/>
    <dgm:cxn modelId="{2460D63C-DF10-458A-B0B9-753EEA1A997E}" type="presParOf" srcId="{07E10C9D-1B5C-45BC-9F8F-081DF2E7CA90}" destId="{3583F8DA-FA96-417F-9E3B-A6483F035B26}" srcOrd="9" destOrd="0" presId="urn:microsoft.com/office/officeart/2008/layout/LinedList"/>
    <dgm:cxn modelId="{6A80CCBF-DC0E-43E0-9113-C71A8B7BAD9B}" type="presParOf" srcId="{07E10C9D-1B5C-45BC-9F8F-081DF2E7CA90}" destId="{02E36016-58EE-4BFA-9549-EC3184101A12}" srcOrd="10" destOrd="0" presId="urn:microsoft.com/office/officeart/2008/layout/LinedList"/>
    <dgm:cxn modelId="{AD1C929D-68B5-4FA9-BA4D-3F697219E11D}" type="presParOf" srcId="{02E36016-58EE-4BFA-9549-EC3184101A12}" destId="{FFA4A2C4-9B11-4978-A6F6-A6BA5CAF71B0}" srcOrd="0" destOrd="0" presId="urn:microsoft.com/office/officeart/2008/layout/LinedList"/>
    <dgm:cxn modelId="{6CFFF0F5-F6C4-40BF-B4A1-092D7E599881}" type="presParOf" srcId="{02E36016-58EE-4BFA-9549-EC3184101A12}" destId="{99B4E6DD-6B66-4412-89C6-9350E2D1D32C}" srcOrd="1" destOrd="0" presId="urn:microsoft.com/office/officeart/2008/layout/LinedList"/>
    <dgm:cxn modelId="{6E3B3955-9718-42D7-876A-1B80C5B31871}" type="presParOf" srcId="{02E36016-58EE-4BFA-9549-EC3184101A12}" destId="{8D0BDB98-1B5C-4A58-8B76-A4D5D5818353}" srcOrd="2" destOrd="0" presId="urn:microsoft.com/office/officeart/2008/layout/LinedList"/>
    <dgm:cxn modelId="{F0F2F344-BB63-4D5C-9911-DF72E28BF647}" type="presParOf" srcId="{07E10C9D-1B5C-45BC-9F8F-081DF2E7CA90}" destId="{5EC03BC5-6AB9-4BE4-9799-7F22ACDA7EBD}" srcOrd="11" destOrd="0" presId="urn:microsoft.com/office/officeart/2008/layout/LinedList"/>
    <dgm:cxn modelId="{27735F8C-57D0-4953-BF8A-A1030B37C482}" type="presParOf" srcId="{07E10C9D-1B5C-45BC-9F8F-081DF2E7CA90}" destId="{1D095530-0598-458C-96ED-DA1E9CC7EB42}"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D2CB9-94B3-4BB4-AD6E-339F612D3E51}">
      <dsp:nvSpPr>
        <dsp:cNvPr id="0" name=""/>
        <dsp:cNvSpPr/>
      </dsp:nvSpPr>
      <dsp:spPr>
        <a:xfrm>
          <a:off x="0" y="0"/>
          <a:ext cx="85324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250350-E17F-4CB6-83BA-1D4FE4D0BB7B}">
      <dsp:nvSpPr>
        <dsp:cNvPr id="0" name=""/>
        <dsp:cNvSpPr/>
      </dsp:nvSpPr>
      <dsp:spPr>
        <a:xfrm>
          <a:off x="0" y="0"/>
          <a:ext cx="1706496" cy="288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dirty="0" err="1"/>
            <a:t>Labeled</a:t>
          </a:r>
          <a:r>
            <a:rPr lang="de-DE" sz="3200" kern="1200" dirty="0"/>
            <a:t> Data</a:t>
          </a:r>
          <a:endParaRPr lang="en-US" sz="3200" kern="1200" dirty="0"/>
        </a:p>
      </dsp:txBody>
      <dsp:txXfrm>
        <a:off x="0" y="0"/>
        <a:ext cx="1706496" cy="2880320"/>
      </dsp:txXfrm>
    </dsp:sp>
    <dsp:sp modelId="{A4F65490-42AA-4A0A-9E92-496007A45D48}">
      <dsp:nvSpPr>
        <dsp:cNvPr id="0" name=""/>
        <dsp:cNvSpPr/>
      </dsp:nvSpPr>
      <dsp:spPr>
        <a:xfrm>
          <a:off x="1834483" y="22678"/>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
          </a:r>
        </a:p>
      </dsp:txBody>
      <dsp:txXfrm>
        <a:off x="1834483" y="22678"/>
        <a:ext cx="6697996" cy="453566"/>
      </dsp:txXfrm>
    </dsp:sp>
    <dsp:sp modelId="{331AF827-2640-4C4D-8C16-D894D1592BD5}">
      <dsp:nvSpPr>
        <dsp:cNvPr id="0" name=""/>
        <dsp:cNvSpPr/>
      </dsp:nvSpPr>
      <dsp:spPr>
        <a:xfrm>
          <a:off x="1706495" y="476244"/>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9BED8F-2E92-459B-946F-F8F67E0A26E2}">
      <dsp:nvSpPr>
        <dsp:cNvPr id="0" name=""/>
        <dsp:cNvSpPr/>
      </dsp:nvSpPr>
      <dsp:spPr>
        <a:xfrm>
          <a:off x="1834483" y="498922"/>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Diet is often part of the problem.	1</a:t>
          </a:r>
        </a:p>
      </dsp:txBody>
      <dsp:txXfrm>
        <a:off x="1834483" y="498922"/>
        <a:ext cx="6697996" cy="453566"/>
      </dsp:txXfrm>
    </dsp:sp>
    <dsp:sp modelId="{762D0634-D434-49B3-BAED-915EDC4C2644}">
      <dsp:nvSpPr>
        <dsp:cNvPr id="0" name=""/>
        <dsp:cNvSpPr/>
      </dsp:nvSpPr>
      <dsp:spPr>
        <a:xfrm>
          <a:off x="1706495" y="952488"/>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E0CF65-F27D-47F8-9D70-A9026C57CB17}">
      <dsp:nvSpPr>
        <dsp:cNvPr id="0" name=""/>
        <dsp:cNvSpPr/>
      </dsp:nvSpPr>
      <dsp:spPr>
        <a:xfrm>
          <a:off x="1834483" y="975166"/>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Get up early in the morning.	0</a:t>
          </a:r>
        </a:p>
      </dsp:txBody>
      <dsp:txXfrm>
        <a:off x="1834483" y="975166"/>
        <a:ext cx="6697996" cy="453566"/>
      </dsp:txXfrm>
    </dsp:sp>
    <dsp:sp modelId="{35117E89-C6FB-4B9D-95E5-3A137FE92F12}">
      <dsp:nvSpPr>
        <dsp:cNvPr id="0" name=""/>
        <dsp:cNvSpPr/>
      </dsp:nvSpPr>
      <dsp:spPr>
        <a:xfrm>
          <a:off x="1706495" y="1428732"/>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DFEC6A-F643-4B07-8618-867DBF955F82}">
      <dsp:nvSpPr>
        <dsp:cNvPr id="0" name=""/>
        <dsp:cNvSpPr/>
      </dsp:nvSpPr>
      <dsp:spPr>
        <a:xfrm>
          <a:off x="1834483" y="1451411"/>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They now have 300 Associate Offices in 25 countries.	0</a:t>
          </a:r>
        </a:p>
      </dsp:txBody>
      <dsp:txXfrm>
        <a:off x="1834483" y="1451411"/>
        <a:ext cx="6697996" cy="453566"/>
      </dsp:txXfrm>
    </dsp:sp>
    <dsp:sp modelId="{8D511EE9-FA71-42A9-A436-A0E2C519561B}">
      <dsp:nvSpPr>
        <dsp:cNvPr id="0" name=""/>
        <dsp:cNvSpPr/>
      </dsp:nvSpPr>
      <dsp:spPr>
        <a:xfrm>
          <a:off x="1706495" y="1904977"/>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40FA49-3CA3-4E6F-8033-33616EC3A9A1}">
      <dsp:nvSpPr>
        <dsp:cNvPr id="0" name=""/>
        <dsp:cNvSpPr/>
      </dsp:nvSpPr>
      <dsp:spPr>
        <a:xfrm>
          <a:off x="1834483" y="1927655"/>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ATTEND takes about 30-60 days to become effective.	1</a:t>
          </a:r>
        </a:p>
      </dsp:txBody>
      <dsp:txXfrm>
        <a:off x="1834483" y="1927655"/>
        <a:ext cx="6697996" cy="453566"/>
      </dsp:txXfrm>
    </dsp:sp>
    <dsp:sp modelId="{A6EC8294-EFEB-46C2-BCBE-CB874329B1AE}">
      <dsp:nvSpPr>
        <dsp:cNvPr id="0" name=""/>
        <dsp:cNvSpPr/>
      </dsp:nvSpPr>
      <dsp:spPr>
        <a:xfrm>
          <a:off x="1706495" y="2381221"/>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E07A22-84B7-47CE-803B-AD1E4127ABD0}">
      <dsp:nvSpPr>
        <dsp:cNvPr id="0" name=""/>
        <dsp:cNvSpPr/>
      </dsp:nvSpPr>
      <dsp:spPr>
        <a:xfrm>
          <a:off x="1834483" y="2403899"/>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t>
          </a:r>
        </a:p>
      </dsp:txBody>
      <dsp:txXfrm>
        <a:off x="1834483" y="2403899"/>
        <a:ext cx="6697996" cy="453566"/>
      </dsp:txXfrm>
    </dsp:sp>
    <dsp:sp modelId="{BFD7009F-F443-4701-9309-609876BEF854}">
      <dsp:nvSpPr>
        <dsp:cNvPr id="0" name=""/>
        <dsp:cNvSpPr/>
      </dsp:nvSpPr>
      <dsp:spPr>
        <a:xfrm>
          <a:off x="1706495" y="2857465"/>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7C387-3A56-4349-9EE0-D15265E7957D}">
      <dsp:nvSpPr>
        <dsp:cNvPr id="0" name=""/>
        <dsp:cNvSpPr/>
      </dsp:nvSpPr>
      <dsp:spPr>
        <a:xfrm>
          <a:off x="0" y="0"/>
          <a:ext cx="842285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D6BB48-29D0-498E-BAB0-9759B4FDBA26}">
      <dsp:nvSpPr>
        <dsp:cNvPr id="0" name=""/>
        <dsp:cNvSpPr/>
      </dsp:nvSpPr>
      <dsp:spPr>
        <a:xfrm>
          <a:off x="0" y="0"/>
          <a:ext cx="1684570" cy="2016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de-DE" sz="2900" kern="1200" dirty="0"/>
            <a:t>Negative </a:t>
          </a:r>
          <a:r>
            <a:rPr lang="de-DE" sz="2900" kern="1200" dirty="0" err="1"/>
            <a:t>Example</a:t>
          </a:r>
          <a:endParaRPr lang="en-US" sz="2900" kern="1200" dirty="0"/>
        </a:p>
      </dsp:txBody>
      <dsp:txXfrm>
        <a:off x="0" y="0"/>
        <a:ext cx="1684570" cy="2016224"/>
      </dsp:txXfrm>
    </dsp:sp>
    <dsp:sp modelId="{2748B678-8B77-4486-9221-D7AD8CD82137}">
      <dsp:nvSpPr>
        <dsp:cNvPr id="0" name=""/>
        <dsp:cNvSpPr/>
      </dsp:nvSpPr>
      <dsp:spPr>
        <a:xfrm>
          <a:off x="1810913" y="23701"/>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 don't know.</a:t>
          </a:r>
        </a:p>
      </dsp:txBody>
      <dsp:txXfrm>
        <a:off x="1810913" y="23701"/>
        <a:ext cx="6611939" cy="474029"/>
      </dsp:txXfrm>
    </dsp:sp>
    <dsp:sp modelId="{D83488B8-E041-43E6-B3C5-516AEEAC3156}">
      <dsp:nvSpPr>
        <dsp:cNvPr id="0" name=""/>
        <dsp:cNvSpPr/>
      </dsp:nvSpPr>
      <dsp:spPr>
        <a:xfrm>
          <a:off x="1684570" y="497730"/>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044F2B-C117-4322-B20F-1D7277F2451D}">
      <dsp:nvSpPr>
        <dsp:cNvPr id="0" name=""/>
        <dsp:cNvSpPr/>
      </dsp:nvSpPr>
      <dsp:spPr>
        <a:xfrm>
          <a:off x="1810913" y="521432"/>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U.S. History II</a:t>
          </a:r>
        </a:p>
      </dsp:txBody>
      <dsp:txXfrm>
        <a:off x="1810913" y="521432"/>
        <a:ext cx="6611939" cy="474029"/>
      </dsp:txXfrm>
    </dsp:sp>
    <dsp:sp modelId="{8535C77A-64A4-4CC7-9C1C-8F347A4093DB}">
      <dsp:nvSpPr>
        <dsp:cNvPr id="0" name=""/>
        <dsp:cNvSpPr/>
      </dsp:nvSpPr>
      <dsp:spPr>
        <a:xfrm>
          <a:off x="1684570" y="995461"/>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35EF6E-EFA6-41B5-979F-9A2D3CB1FD26}">
      <dsp:nvSpPr>
        <dsp:cNvPr id="0" name=""/>
        <dsp:cNvSpPr/>
      </dsp:nvSpPr>
      <dsp:spPr>
        <a:xfrm>
          <a:off x="1810913" y="1019162"/>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Attendance and </a:t>
          </a:r>
          <a:r>
            <a:rPr lang="en-US" sz="2200" kern="1200" dirty="0" err="1"/>
            <a:t>tardies</a:t>
          </a:r>
          <a:r>
            <a:rPr lang="en-US" sz="2200" kern="1200" dirty="0"/>
            <a:t>!</a:t>
          </a:r>
        </a:p>
      </dsp:txBody>
      <dsp:txXfrm>
        <a:off x="1810913" y="1019162"/>
        <a:ext cx="6611939" cy="474029"/>
      </dsp:txXfrm>
    </dsp:sp>
    <dsp:sp modelId="{72D330AA-E09D-47B5-83A1-508F4FAC1B59}">
      <dsp:nvSpPr>
        <dsp:cNvPr id="0" name=""/>
        <dsp:cNvSpPr/>
      </dsp:nvSpPr>
      <dsp:spPr>
        <a:xfrm>
          <a:off x="1684570" y="1493192"/>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B4E6DD-6B66-4412-89C6-9350E2D1D32C}">
      <dsp:nvSpPr>
        <dsp:cNvPr id="0" name=""/>
        <dsp:cNvSpPr/>
      </dsp:nvSpPr>
      <dsp:spPr>
        <a:xfrm>
          <a:off x="1810913" y="1516893"/>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All-School Assemblies</a:t>
          </a:r>
        </a:p>
      </dsp:txBody>
      <dsp:txXfrm>
        <a:off x="1810913" y="1516893"/>
        <a:ext cx="6611939" cy="474029"/>
      </dsp:txXfrm>
    </dsp:sp>
    <dsp:sp modelId="{5EC03BC5-6AB9-4BE4-9799-7F22ACDA7EBD}">
      <dsp:nvSpPr>
        <dsp:cNvPr id="0" name=""/>
        <dsp:cNvSpPr/>
      </dsp:nvSpPr>
      <dsp:spPr>
        <a:xfrm>
          <a:off x="1684570" y="1990922"/>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90500" y="387350"/>
            <a:ext cx="5403850" cy="390525"/>
          </a:xfrm>
          <a:prstGeom prst="rect">
            <a:avLst/>
          </a:prstGeom>
          <a:noFill/>
          <a:ln w="9525">
            <a:noFill/>
            <a:miter lim="800000"/>
            <a:headEnd/>
            <a:tailEnd/>
          </a:ln>
          <a:effectLst/>
        </p:spPr>
        <p:txBody>
          <a:bodyPr vert="horz" wrap="square" lIns="108000" tIns="0" rIns="0" bIns="0" numCol="1" anchor="ctr" anchorCtr="0" compatLnSpc="1">
            <a:prstTxWarp prst="textNoShape">
              <a:avLst/>
            </a:prstTxWarp>
          </a:bodyPr>
          <a:lstStyle>
            <a:lvl1pPr>
              <a:lnSpc>
                <a:spcPts val="1300"/>
              </a:lnSpc>
              <a:defRPr sz="1000" b="1">
                <a:latin typeface="Stafford" pitchFamily="2" charset="0"/>
              </a:defRPr>
            </a:lvl1pPr>
          </a:lstStyle>
          <a:p>
            <a:endParaRPr lang="de-DE"/>
          </a:p>
        </p:txBody>
      </p:sp>
      <p:sp>
        <p:nvSpPr>
          <p:cNvPr id="50179" name="Rectangle 3"/>
          <p:cNvSpPr>
            <a:spLocks noGrp="1" noChangeArrowheads="1"/>
          </p:cNvSpPr>
          <p:nvPr>
            <p:ph type="dt" sz="quarter" idx="1"/>
          </p:nvPr>
        </p:nvSpPr>
        <p:spPr bwMode="auto">
          <a:xfrm>
            <a:off x="190500" y="8567738"/>
            <a:ext cx="13303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fld id="{A32DC80D-291A-4ABB-A78B-0417274A267C}" type="datetime4">
              <a:rPr lang="de-DE"/>
              <a:pPr/>
              <a:t>12. Juli 2018</a:t>
            </a:fld>
            <a:endParaRPr lang="de-DE"/>
          </a:p>
        </p:txBody>
      </p:sp>
      <p:sp>
        <p:nvSpPr>
          <p:cNvPr id="50180" name="Rectangle 4"/>
          <p:cNvSpPr>
            <a:spLocks noGrp="1" noChangeArrowheads="1"/>
          </p:cNvSpPr>
          <p:nvPr>
            <p:ph type="ftr" sz="quarter" idx="2"/>
          </p:nvPr>
        </p:nvSpPr>
        <p:spPr bwMode="auto">
          <a:xfrm>
            <a:off x="1520825" y="8567738"/>
            <a:ext cx="4464050"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r>
              <a:rPr lang="de-DE"/>
              <a:t>|  </a:t>
            </a:r>
          </a:p>
        </p:txBody>
      </p:sp>
      <p:sp>
        <p:nvSpPr>
          <p:cNvPr id="50181" name="Rectangle 5"/>
          <p:cNvSpPr>
            <a:spLocks noGrp="1" noChangeArrowheads="1"/>
          </p:cNvSpPr>
          <p:nvPr>
            <p:ph type="sldNum" sz="quarter" idx="3"/>
          </p:nvPr>
        </p:nvSpPr>
        <p:spPr bwMode="auto">
          <a:xfrm>
            <a:off x="5999163" y="8567738"/>
            <a:ext cx="6699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b="1">
                <a:latin typeface="Stafford" pitchFamily="2" charset="0"/>
              </a:defRPr>
            </a:lvl1pPr>
          </a:lstStyle>
          <a:p>
            <a:r>
              <a:rPr lang="de-DE"/>
              <a:t>|  </a:t>
            </a:r>
            <a:fld id="{C7CC2173-B0D1-45F1-9D54-E33B7353DA19}" type="slidenum">
              <a:rPr lang="de-DE"/>
              <a:pPr/>
              <a:t>‹Nr.›</a:t>
            </a:fld>
            <a:endParaRPr lang="de-DE"/>
          </a:p>
        </p:txBody>
      </p:sp>
      <p:pic>
        <p:nvPicPr>
          <p:cNvPr id="50182" name="Picture 6" descr="tud_logo"/>
          <p:cNvPicPr>
            <a:picLocks noChangeAspect="1" noChangeArrowheads="1"/>
          </p:cNvPicPr>
          <p:nvPr/>
        </p:nvPicPr>
        <p:blipFill>
          <a:blip r:embed="rId2" cstate="print"/>
          <a:srcRect/>
          <a:stretch>
            <a:fillRect/>
          </a:stretch>
        </p:blipFill>
        <p:spPr bwMode="auto">
          <a:xfrm>
            <a:off x="5740400" y="360363"/>
            <a:ext cx="928688" cy="417512"/>
          </a:xfrm>
          <a:prstGeom prst="rect">
            <a:avLst/>
          </a:prstGeom>
          <a:noFill/>
        </p:spPr>
      </p:pic>
      <p:sp>
        <p:nvSpPr>
          <p:cNvPr id="50183" name="Rectangle 7"/>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50184" name="Line 8"/>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50185" name="Line 9"/>
          <p:cNvSpPr>
            <a:spLocks noChangeShapeType="1"/>
          </p:cNvSpPr>
          <p:nvPr/>
        </p:nvSpPr>
        <p:spPr bwMode="auto">
          <a:xfrm>
            <a:off x="190500" y="8496300"/>
            <a:ext cx="6478588" cy="0"/>
          </a:xfrm>
          <a:prstGeom prst="line">
            <a:avLst/>
          </a:prstGeom>
          <a:noFill/>
          <a:ln w="7620">
            <a:solidFill>
              <a:schemeClr val="tx1"/>
            </a:solidFill>
            <a:round/>
            <a:headEnd/>
            <a:tailEnd/>
          </a:ln>
          <a:effectLst/>
        </p:spPr>
        <p:txBody>
          <a:bodyPr/>
          <a:lstStyle/>
          <a:p>
            <a:endParaRPr lang="de-DE"/>
          </a:p>
        </p:txBody>
      </p:sp>
      <p:sp>
        <p:nvSpPr>
          <p:cNvPr id="50186" name="Line 10"/>
          <p:cNvSpPr>
            <a:spLocks noChangeShapeType="1"/>
          </p:cNvSpPr>
          <p:nvPr/>
        </p:nvSpPr>
        <p:spPr bwMode="auto">
          <a:xfrm>
            <a:off x="188913" y="777875"/>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val="3345007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5" name="Picture 13" descr="tud_logo"/>
          <p:cNvPicPr>
            <a:picLocks noChangeAspect="1" noChangeArrowheads="1"/>
          </p:cNvPicPr>
          <p:nvPr/>
        </p:nvPicPr>
        <p:blipFill>
          <a:blip r:embed="rId2"/>
          <a:srcRect/>
          <a:stretch>
            <a:fillRect/>
          </a:stretch>
        </p:blipFill>
        <p:spPr bwMode="auto">
          <a:xfrm>
            <a:off x="5732463" y="360363"/>
            <a:ext cx="935037" cy="420687"/>
          </a:xfrm>
          <a:prstGeom prst="rect">
            <a:avLst/>
          </a:prstGeom>
          <a:noFill/>
        </p:spPr>
      </p:pic>
      <p:sp>
        <p:nvSpPr>
          <p:cNvPr id="3075" name="Rectangle 3"/>
          <p:cNvSpPr>
            <a:spLocks noGrp="1" noChangeArrowheads="1"/>
          </p:cNvSpPr>
          <p:nvPr>
            <p:ph type="dt" idx="1"/>
          </p:nvPr>
        </p:nvSpPr>
        <p:spPr bwMode="auto">
          <a:xfrm>
            <a:off x="188913" y="8685213"/>
            <a:ext cx="161925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fld id="{065B079B-E513-489A-8A1B-D7C78493EA86}" type="datetime4">
              <a:rPr lang="de-DE"/>
              <a:pPr/>
              <a:t>12. Juli 2018</a:t>
            </a:fld>
            <a:endParaRPr lang="de-DE"/>
          </a:p>
        </p:txBody>
      </p:sp>
      <p:sp>
        <p:nvSpPr>
          <p:cNvPr id="3076" name="Rectangle 4"/>
          <p:cNvSpPr>
            <a:spLocks noGrp="1" noRot="1" noChangeAspect="1" noChangeArrowheads="1" noTextEdit="1"/>
          </p:cNvSpPr>
          <p:nvPr>
            <p:ph type="sldImg" idx="2"/>
          </p:nvPr>
        </p:nvSpPr>
        <p:spPr bwMode="auto">
          <a:xfrm>
            <a:off x="1322388" y="923925"/>
            <a:ext cx="4194175" cy="30718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190500" y="4284663"/>
            <a:ext cx="6477000" cy="428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078" name="Rectangle 6"/>
          <p:cNvSpPr>
            <a:spLocks noGrp="1" noChangeArrowheads="1"/>
          </p:cNvSpPr>
          <p:nvPr>
            <p:ph type="ftr" sz="quarter" idx="4"/>
          </p:nvPr>
        </p:nvSpPr>
        <p:spPr bwMode="auto">
          <a:xfrm>
            <a:off x="1808163" y="8685213"/>
            <a:ext cx="41052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r>
              <a:rPr lang="de-DE"/>
              <a:t>|  </a:t>
            </a:r>
          </a:p>
        </p:txBody>
      </p:sp>
      <p:sp>
        <p:nvSpPr>
          <p:cNvPr id="3079" name="Rectangle 7"/>
          <p:cNvSpPr>
            <a:spLocks noGrp="1" noChangeArrowheads="1"/>
          </p:cNvSpPr>
          <p:nvPr>
            <p:ph type="sldNum" sz="quarter" idx="5"/>
          </p:nvPr>
        </p:nvSpPr>
        <p:spPr bwMode="auto">
          <a:xfrm>
            <a:off x="5913438" y="8685213"/>
            <a:ext cx="9429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lnSpc>
                <a:spcPts val="1300"/>
              </a:lnSpc>
              <a:defRPr sz="1000">
                <a:latin typeface="Stafford" pitchFamily="2" charset="0"/>
              </a:defRPr>
            </a:lvl1pPr>
          </a:lstStyle>
          <a:p>
            <a:r>
              <a:rPr lang="de-DE"/>
              <a:t>|  </a:t>
            </a:r>
            <a:fld id="{C36AA9A4-5D0B-4134-89A6-D8B9DAA4F25C}" type="slidenum">
              <a:rPr lang="de-DE"/>
              <a:pPr/>
              <a:t>‹Nr.›</a:t>
            </a:fld>
            <a:endParaRPr lang="de-DE"/>
          </a:p>
        </p:txBody>
      </p:sp>
      <p:sp>
        <p:nvSpPr>
          <p:cNvPr id="3080" name="Rectangle 8"/>
          <p:cNvSpPr>
            <a:spLocks noChangeArrowheads="1"/>
          </p:cNvSpPr>
          <p:nvPr/>
        </p:nvSpPr>
        <p:spPr bwMode="auto">
          <a:xfrm>
            <a:off x="190500" y="387350"/>
            <a:ext cx="5403850" cy="393700"/>
          </a:xfrm>
          <a:prstGeom prst="rect">
            <a:avLst/>
          </a:prstGeom>
          <a:noFill/>
          <a:ln w="9525">
            <a:noFill/>
            <a:miter lim="800000"/>
            <a:headEnd/>
            <a:tailEnd/>
          </a:ln>
          <a:effectLst/>
        </p:spPr>
        <p:txBody>
          <a:bodyPr lIns="108000" tIns="0" rIns="0" bIns="0" anchor="ctr"/>
          <a:lstStyle/>
          <a:p>
            <a:pPr>
              <a:lnSpc>
                <a:spcPts val="1300"/>
              </a:lnSpc>
            </a:pPr>
            <a:endParaRPr lang="de-DE" sz="1000" b="1">
              <a:latin typeface="Stafford" pitchFamily="2" charset="0"/>
            </a:endParaRPr>
          </a:p>
        </p:txBody>
      </p:sp>
      <p:sp>
        <p:nvSpPr>
          <p:cNvPr id="3081" name="Rectangle 9"/>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3082" name="Line 10"/>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3083" name="Line 11"/>
          <p:cNvSpPr>
            <a:spLocks noChangeShapeType="1"/>
          </p:cNvSpPr>
          <p:nvPr/>
        </p:nvSpPr>
        <p:spPr bwMode="auto">
          <a:xfrm>
            <a:off x="190500" y="781050"/>
            <a:ext cx="6478588" cy="0"/>
          </a:xfrm>
          <a:prstGeom prst="line">
            <a:avLst/>
          </a:prstGeom>
          <a:noFill/>
          <a:ln w="7620">
            <a:solidFill>
              <a:schemeClr val="tx1"/>
            </a:solidFill>
            <a:round/>
            <a:headEnd/>
            <a:tailEnd/>
          </a:ln>
          <a:effectLst/>
        </p:spPr>
        <p:txBody>
          <a:bodyPr/>
          <a:lstStyle/>
          <a:p>
            <a:endParaRPr lang="de-DE"/>
          </a:p>
        </p:txBody>
      </p:sp>
      <p:sp>
        <p:nvSpPr>
          <p:cNvPr id="3084" name="Line 12"/>
          <p:cNvSpPr>
            <a:spLocks noChangeShapeType="1"/>
          </p:cNvSpPr>
          <p:nvPr/>
        </p:nvSpPr>
        <p:spPr bwMode="auto">
          <a:xfrm>
            <a:off x="190500" y="8685213"/>
            <a:ext cx="6478588" cy="0"/>
          </a:xfrm>
          <a:prstGeom prst="line">
            <a:avLst/>
          </a:prstGeom>
          <a:noFill/>
          <a:ln w="7620">
            <a:solidFill>
              <a:schemeClr val="tx1"/>
            </a:solidFill>
            <a:round/>
            <a:headEnd/>
            <a:tailEnd/>
          </a:ln>
          <a:effectLst/>
        </p:spPr>
        <p:txBody>
          <a:bodyPr/>
          <a:lstStyle/>
          <a:p>
            <a:endParaRPr lang="de-DE"/>
          </a:p>
        </p:txBody>
      </p:sp>
      <p:sp>
        <p:nvSpPr>
          <p:cNvPr id="3086" name="Line 14"/>
          <p:cNvSpPr>
            <a:spLocks noChangeShapeType="1"/>
          </p:cNvSpPr>
          <p:nvPr/>
        </p:nvSpPr>
        <p:spPr bwMode="auto">
          <a:xfrm>
            <a:off x="188913" y="4103688"/>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val="516787406"/>
      </p:ext>
    </p:extLst>
  </p:cSld>
  <p:clrMap bg1="lt1" tx1="dk1" bg2="lt2" tx2="dk2" accent1="accent1" accent2="accent2" accent3="accent3" accent4="accent4" accent5="accent5" accent6="accent6" hlink="hlink" folHlink="folHlink"/>
  <p:hf hdr="0"/>
  <p:notesStyle>
    <a:lvl1pPr algn="l" rtl="0" fontAlgn="base">
      <a:spcBef>
        <a:spcPct val="10000"/>
      </a:spcBef>
      <a:spcAft>
        <a:spcPct val="0"/>
      </a:spcAft>
      <a:defRPr sz="1200" kern="1200">
        <a:solidFill>
          <a:schemeClr val="tx1"/>
        </a:solidFill>
        <a:latin typeface="Bitstream Charter" pitchFamily="2" charset="0"/>
        <a:ea typeface="+mn-ea"/>
        <a:cs typeface="+mn-cs"/>
      </a:defRPr>
    </a:lvl1pPr>
    <a:lvl2pPr marL="457200" algn="l" rtl="0" fontAlgn="base">
      <a:spcBef>
        <a:spcPct val="10000"/>
      </a:spcBef>
      <a:spcAft>
        <a:spcPct val="0"/>
      </a:spcAft>
      <a:defRPr sz="1200" kern="1200">
        <a:solidFill>
          <a:schemeClr val="tx1"/>
        </a:solidFill>
        <a:latin typeface="Bitstream Charter" pitchFamily="2" charset="0"/>
        <a:ea typeface="+mn-ea"/>
        <a:cs typeface="+mn-cs"/>
      </a:defRPr>
    </a:lvl2pPr>
    <a:lvl3pPr marL="914400" algn="l" rtl="0" fontAlgn="base">
      <a:spcBef>
        <a:spcPct val="10000"/>
      </a:spcBef>
      <a:spcAft>
        <a:spcPct val="0"/>
      </a:spcAft>
      <a:defRPr sz="1200" kern="1200">
        <a:solidFill>
          <a:schemeClr val="tx1"/>
        </a:solidFill>
        <a:latin typeface="Bitstream Charter" pitchFamily="2" charset="0"/>
        <a:ea typeface="+mn-ea"/>
        <a:cs typeface="+mn-cs"/>
      </a:defRPr>
    </a:lvl3pPr>
    <a:lvl4pPr marL="1371600" algn="l" rtl="0" fontAlgn="base">
      <a:spcBef>
        <a:spcPct val="10000"/>
      </a:spcBef>
      <a:spcAft>
        <a:spcPct val="0"/>
      </a:spcAft>
      <a:defRPr sz="1200" kern="1200">
        <a:solidFill>
          <a:schemeClr val="tx1"/>
        </a:solidFill>
        <a:latin typeface="Bitstream Charter" pitchFamily="2" charset="0"/>
        <a:ea typeface="+mn-ea"/>
        <a:cs typeface="+mn-cs"/>
      </a:defRPr>
    </a:lvl4pPr>
    <a:lvl5pPr marL="1828800" algn="l" rtl="0" fontAlgn="base">
      <a:spcBef>
        <a:spcPct val="10000"/>
      </a:spcBef>
      <a:spcAft>
        <a:spcPct val="0"/>
      </a:spcAft>
      <a:defRPr sz="1200" kern="1200">
        <a:solidFill>
          <a:schemeClr val="tx1"/>
        </a:solidFill>
        <a:latin typeface="Bitstream Charte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normAutofit/>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33</a:t>
            </a:fld>
            <a:endParaRPr lang="de-DE"/>
          </a:p>
        </p:txBody>
      </p:sp>
    </p:spTree>
    <p:extLst>
      <p:ext uri="{BB962C8B-B14F-4D97-AF65-F5344CB8AC3E}">
        <p14:creationId xmlns:p14="http://schemas.microsoft.com/office/powerpoint/2010/main" val="711907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11</a:t>
            </a:fld>
            <a:endParaRPr lang="de-DE"/>
          </a:p>
        </p:txBody>
      </p:sp>
    </p:spTree>
    <p:extLst>
      <p:ext uri="{BB962C8B-B14F-4D97-AF65-F5344CB8AC3E}">
        <p14:creationId xmlns:p14="http://schemas.microsoft.com/office/powerpoint/2010/main" val="2160760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de-DE" dirty="0" err="1"/>
              <a:t>Luhn</a:t>
            </a:r>
            <a:r>
              <a:rPr lang="de-DE" dirty="0"/>
              <a:t>:</a:t>
            </a:r>
            <a:r>
              <a:rPr lang="de-DE" baseline="0" dirty="0"/>
              <a:t> um so mehr wichtige Wörter in einem Satz, desto wichtiger für Zusammenfassung </a:t>
            </a:r>
            <a:endParaRPr lang="de-DE" dirty="0"/>
          </a:p>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23</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pPr lvl="1"/>
            <a:r>
              <a:rPr lang="de-DE" dirty="0"/>
              <a:t>Original </a:t>
            </a:r>
            <a:r>
              <a:rPr lang="de-DE" dirty="0" err="1"/>
              <a:t>TextRank</a:t>
            </a:r>
            <a:r>
              <a:rPr lang="de-DE" dirty="0"/>
              <a:t> </a:t>
            </a:r>
            <a:r>
              <a:rPr lang="de-DE" dirty="0" err="1"/>
              <a:t>calculates</a:t>
            </a:r>
            <a:r>
              <a:rPr lang="de-DE" dirty="0"/>
              <a:t> </a:t>
            </a:r>
            <a:r>
              <a:rPr lang="de-DE" dirty="0" err="1"/>
              <a:t>similarity</a:t>
            </a:r>
            <a:r>
              <a:rPr lang="de-DE" dirty="0"/>
              <a:t> </a:t>
            </a:r>
            <a:r>
              <a:rPr lang="de-DE" dirty="0" err="1"/>
              <a:t>between</a:t>
            </a:r>
            <a:r>
              <a:rPr lang="de-DE" dirty="0"/>
              <a:t> </a:t>
            </a:r>
            <a:r>
              <a:rPr lang="de-DE" dirty="0" err="1"/>
              <a:t>sentences</a:t>
            </a:r>
            <a:r>
              <a:rPr lang="de-DE" dirty="0"/>
              <a:t> </a:t>
            </a:r>
            <a:r>
              <a:rPr lang="de-DE" dirty="0" err="1"/>
              <a:t>based</a:t>
            </a:r>
            <a:r>
              <a:rPr lang="de-DE" dirty="0"/>
              <a:t> on </a:t>
            </a:r>
            <a:r>
              <a:rPr lang="de-DE" dirty="0" err="1"/>
              <a:t>common</a:t>
            </a:r>
            <a:r>
              <a:rPr lang="de-DE" dirty="0"/>
              <a:t> </a:t>
            </a:r>
            <a:r>
              <a:rPr lang="de-DE" dirty="0" err="1"/>
              <a:t>words</a:t>
            </a:r>
            <a:r>
              <a:rPr lang="de-DE" dirty="0"/>
              <a:t> </a:t>
            </a:r>
          </a:p>
          <a:p>
            <a:pPr lvl="1"/>
            <a:r>
              <a:rPr lang="de-DE" dirty="0"/>
              <a:t>plus </a:t>
            </a:r>
            <a:r>
              <a:rPr lang="de-DE" dirty="0" err="1"/>
              <a:t>divided</a:t>
            </a:r>
            <a:r>
              <a:rPr lang="de-DE" baseline="0" dirty="0"/>
              <a:t> </a:t>
            </a:r>
            <a:r>
              <a:rPr lang="de-DE" baseline="0" dirty="0" err="1"/>
              <a:t>by</a:t>
            </a:r>
            <a:r>
              <a:rPr lang="de-DE" baseline="0" dirty="0"/>
              <a:t> </a:t>
            </a:r>
            <a:r>
              <a:rPr lang="de-DE" baseline="0" dirty="0" err="1"/>
              <a:t>length</a:t>
            </a:r>
            <a:r>
              <a:rPr lang="de-DE" baseline="0" dirty="0"/>
              <a:t> -&gt; </a:t>
            </a:r>
            <a:r>
              <a:rPr lang="de-DE" baseline="0" dirty="0" err="1"/>
              <a:t>no</a:t>
            </a:r>
            <a:r>
              <a:rPr lang="de-DE" baseline="0" dirty="0"/>
              <a:t> </a:t>
            </a:r>
            <a:r>
              <a:rPr lang="de-DE" baseline="0" dirty="0" err="1"/>
              <a:t>promotion</a:t>
            </a:r>
            <a:r>
              <a:rPr lang="de-DE" baseline="0" dirty="0"/>
              <a:t> </a:t>
            </a:r>
            <a:r>
              <a:rPr lang="de-DE" baseline="0" dirty="0" err="1"/>
              <a:t>of</a:t>
            </a:r>
            <a:r>
              <a:rPr lang="de-DE" baseline="0" dirty="0"/>
              <a:t> </a:t>
            </a:r>
            <a:r>
              <a:rPr lang="de-DE" baseline="0" dirty="0" err="1"/>
              <a:t>long</a:t>
            </a:r>
            <a:r>
              <a:rPr lang="de-DE" baseline="0" dirty="0"/>
              <a:t> </a:t>
            </a:r>
            <a:r>
              <a:rPr lang="de-DE" baseline="0" dirty="0" err="1"/>
              <a:t>sentences</a:t>
            </a:r>
            <a:endParaRPr lang="de-DE" baseline="0" dirty="0"/>
          </a:p>
          <a:p>
            <a:pPr lvl="1"/>
            <a:r>
              <a:rPr lang="de-DE" baseline="0" dirty="0" err="1"/>
              <a:t>Optimization</a:t>
            </a:r>
            <a:r>
              <a:rPr lang="de-DE" baseline="0" dirty="0"/>
              <a:t>: </a:t>
            </a:r>
            <a:r>
              <a:rPr lang="de-DE" baseline="0" dirty="0" err="1"/>
              <a:t>similarity</a:t>
            </a:r>
            <a:r>
              <a:rPr lang="de-DE" baseline="0" dirty="0"/>
              <a:t> </a:t>
            </a:r>
            <a:r>
              <a:rPr lang="de-DE" baseline="0" dirty="0" err="1"/>
              <a:t>by</a:t>
            </a:r>
            <a:r>
              <a:rPr lang="de-DE" baseline="0" dirty="0"/>
              <a:t> BM25</a:t>
            </a:r>
            <a:endParaRPr lang="de-DE" dirty="0"/>
          </a:p>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24</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25</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r>
              <a:rPr lang="de-DE" dirty="0" err="1"/>
              <a:t>Would</a:t>
            </a:r>
            <a:r>
              <a:rPr lang="de-DE" dirty="0"/>
              <a:t> </a:t>
            </a:r>
            <a:r>
              <a:rPr lang="de-DE" dirty="0" err="1"/>
              <a:t>have</a:t>
            </a:r>
            <a:r>
              <a:rPr lang="de-DE" dirty="0"/>
              <a:t> </a:t>
            </a:r>
            <a:r>
              <a:rPr lang="de-DE" dirty="0" err="1"/>
              <a:t>maybe</a:t>
            </a:r>
            <a:r>
              <a:rPr lang="de-DE" baseline="0" dirty="0"/>
              <a:t> </a:t>
            </a:r>
            <a:r>
              <a:rPr lang="de-DE" baseline="0" dirty="0" err="1"/>
              <a:t>been</a:t>
            </a:r>
            <a:r>
              <a:rPr lang="de-DE" baseline="0" dirty="0"/>
              <a:t> </a:t>
            </a:r>
            <a:r>
              <a:rPr lang="de-DE" baseline="0" dirty="0" err="1"/>
              <a:t>better</a:t>
            </a:r>
            <a:r>
              <a:rPr lang="de-DE" baseline="0" dirty="0"/>
              <a:t> </a:t>
            </a:r>
            <a:r>
              <a:rPr lang="de-DE" baseline="0" dirty="0" err="1"/>
              <a:t>to</a:t>
            </a:r>
            <a:r>
              <a:rPr lang="de-DE" baseline="0" dirty="0"/>
              <a:t> </a:t>
            </a:r>
            <a:r>
              <a:rPr lang="de-DE" baseline="0" dirty="0" err="1"/>
              <a:t>search</a:t>
            </a:r>
            <a:r>
              <a:rPr lang="de-DE" baseline="0" dirty="0"/>
              <a:t> </a:t>
            </a:r>
            <a:r>
              <a:rPr lang="de-DE" baseline="0" dirty="0" err="1"/>
              <a:t>for</a:t>
            </a:r>
            <a:r>
              <a:rPr lang="de-DE" baseline="0" dirty="0"/>
              <a:t> </a:t>
            </a:r>
            <a:r>
              <a:rPr lang="de-DE" baseline="0" dirty="0" err="1"/>
              <a:t>the</a:t>
            </a:r>
            <a:r>
              <a:rPr lang="de-DE" baseline="0" dirty="0"/>
              <a:t> </a:t>
            </a:r>
            <a:r>
              <a:rPr lang="de-DE" baseline="0" dirty="0" err="1"/>
              <a:t>bubble</a:t>
            </a:r>
            <a:r>
              <a:rPr lang="de-DE" baseline="0" dirty="0"/>
              <a:t> </a:t>
            </a:r>
            <a:r>
              <a:rPr lang="de-DE" baseline="0" dirty="0" err="1"/>
              <a:t>containing</a:t>
            </a:r>
            <a:r>
              <a:rPr lang="de-DE" baseline="0" dirty="0"/>
              <a:t> </a:t>
            </a:r>
            <a:r>
              <a:rPr lang="de-DE" baseline="0" dirty="0" err="1"/>
              <a:t>the</a:t>
            </a:r>
            <a:r>
              <a:rPr lang="de-DE" baseline="0" dirty="0"/>
              <a:t> last </a:t>
            </a:r>
            <a:r>
              <a:rPr lang="de-DE" baseline="0" dirty="0" err="1"/>
              <a:t>sentence</a:t>
            </a:r>
            <a:r>
              <a:rPr lang="de-DE" baseline="0" dirty="0"/>
              <a:t> in </a:t>
            </a:r>
            <a:r>
              <a:rPr lang="de-DE" baseline="0" dirty="0" err="1"/>
              <a:t>hirarchy</a:t>
            </a:r>
            <a:r>
              <a:rPr lang="de-DE" baseline="0" dirty="0"/>
              <a:t> </a:t>
            </a:r>
            <a:r>
              <a:rPr lang="de-DE" baseline="0" dirty="0" err="1"/>
              <a:t>and</a:t>
            </a:r>
            <a:r>
              <a:rPr lang="de-DE" baseline="0" dirty="0"/>
              <a:t> </a:t>
            </a:r>
            <a:r>
              <a:rPr lang="de-DE" baseline="0" dirty="0" err="1"/>
              <a:t>start</a:t>
            </a:r>
            <a:r>
              <a:rPr lang="de-DE" baseline="0" dirty="0"/>
              <a:t> </a:t>
            </a:r>
            <a:r>
              <a:rPr lang="de-DE" baseline="0" dirty="0" err="1"/>
              <a:t>adding</a:t>
            </a:r>
            <a:r>
              <a:rPr lang="de-DE" baseline="0" dirty="0"/>
              <a:t> </a:t>
            </a:r>
            <a:r>
              <a:rPr lang="de-DE" baseline="0" dirty="0" err="1"/>
              <a:t>sentences</a:t>
            </a:r>
            <a:r>
              <a:rPr lang="de-DE" baseline="0" dirty="0"/>
              <a:t> </a:t>
            </a:r>
            <a:r>
              <a:rPr lang="de-DE" baseline="0" dirty="0" err="1"/>
              <a:t>from</a:t>
            </a:r>
            <a:r>
              <a:rPr lang="de-DE" baseline="0" dirty="0"/>
              <a:t> </a:t>
            </a:r>
            <a:r>
              <a:rPr lang="de-DE" baseline="0" dirty="0" err="1"/>
              <a:t>there</a:t>
            </a:r>
            <a:r>
              <a:rPr lang="de-DE" baseline="0" dirty="0"/>
              <a:t> </a:t>
            </a:r>
            <a:r>
              <a:rPr lang="de-DE" baseline="0" dirty="0" err="1"/>
              <a:t>for</a:t>
            </a:r>
            <a:r>
              <a:rPr lang="de-DE" baseline="0" dirty="0"/>
              <a:t> </a:t>
            </a:r>
            <a:r>
              <a:rPr lang="de-DE" baseline="0" dirty="0" err="1"/>
              <a:t>more</a:t>
            </a:r>
            <a:r>
              <a:rPr lang="de-DE" baseline="0" dirty="0"/>
              <a:t> </a:t>
            </a:r>
            <a:r>
              <a:rPr lang="de-DE" baseline="0" dirty="0" err="1"/>
              <a:t>concurrency</a:t>
            </a:r>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26</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27</a:t>
            </a:fld>
            <a:endParaRPr lang="de-DE"/>
          </a:p>
        </p:txBody>
      </p:sp>
    </p:spTree>
    <p:extLst>
      <p:ext uri="{BB962C8B-B14F-4D97-AF65-F5344CB8AC3E}">
        <p14:creationId xmlns:p14="http://schemas.microsoft.com/office/powerpoint/2010/main" val="2200117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31</a:t>
            </a:fld>
            <a:endParaRPr lang="de-DE"/>
          </a:p>
        </p:txBody>
      </p:sp>
    </p:spTree>
    <p:extLst>
      <p:ext uri="{BB962C8B-B14F-4D97-AF65-F5344CB8AC3E}">
        <p14:creationId xmlns:p14="http://schemas.microsoft.com/office/powerpoint/2010/main" val="212005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32</a:t>
            </a:fld>
            <a:endParaRPr lang="de-DE"/>
          </a:p>
        </p:txBody>
      </p:sp>
    </p:spTree>
    <p:extLst>
      <p:ext uri="{BB962C8B-B14F-4D97-AF65-F5344CB8AC3E}">
        <p14:creationId xmlns:p14="http://schemas.microsoft.com/office/powerpoint/2010/main" val="36971771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50825" y="368300"/>
            <a:ext cx="8642350" cy="2089150"/>
          </a:xfrm>
          <a:prstGeom prst="rect">
            <a:avLst/>
          </a:prstGeom>
          <a:solidFill>
            <a:srgbClr val="9C1C26"/>
          </a:solidFill>
          <a:ln w="9525">
            <a:noFill/>
            <a:miter lim="800000"/>
            <a:headEnd/>
            <a:tailEnd/>
          </a:ln>
          <a:effectLst/>
        </p:spPr>
        <p:txBody>
          <a:bodyPr wrap="none" anchor="ctr"/>
          <a:lstStyle/>
          <a:p>
            <a:pPr algn="ctr"/>
            <a:endParaRPr lang="de-DE"/>
          </a:p>
        </p:txBody>
      </p:sp>
      <p:sp>
        <p:nvSpPr>
          <p:cNvPr id="87044" name="Rectangle 4"/>
          <p:cNvSpPr>
            <a:spLocks noGrp="1" noChangeArrowheads="1"/>
          </p:cNvSpPr>
          <p:nvPr>
            <p:ph type="subTitle" idx="1"/>
          </p:nvPr>
        </p:nvSpPr>
        <p:spPr>
          <a:xfrm>
            <a:off x="358775" y="1449388"/>
            <a:ext cx="6642117" cy="944562"/>
          </a:xfrm>
        </p:spPr>
        <p:txBody>
          <a:bodyPr lIns="0" tIns="0" rIns="0" bIns="0"/>
          <a:lstStyle>
            <a:lvl1pPr marL="0" indent="0">
              <a:spcBef>
                <a:spcPct val="0"/>
              </a:spcBef>
              <a:buFont typeface="Wingdings" pitchFamily="2" charset="2"/>
              <a:buNone/>
              <a:defRPr b="1">
                <a:solidFill>
                  <a:schemeClr val="bg1"/>
                </a:solidFill>
              </a:defRPr>
            </a:lvl1pPr>
          </a:lstStyle>
          <a:p>
            <a:r>
              <a:rPr lang="de-DE" dirty="0"/>
              <a:t>Formatvorlage des Untertitelmasters durch Klicken bearbeiten</a:t>
            </a:r>
          </a:p>
        </p:txBody>
      </p:sp>
      <p:sp>
        <p:nvSpPr>
          <p:cNvPr id="87048"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p>
        </p:txBody>
      </p:sp>
      <p:pic>
        <p:nvPicPr>
          <p:cNvPr id="87049" name="Picture 9" descr="tud_logo"/>
          <p:cNvPicPr>
            <a:picLocks noChangeAspect="1" noChangeArrowheads="1"/>
          </p:cNvPicPr>
          <p:nvPr/>
        </p:nvPicPr>
        <p:blipFill>
          <a:blip r:embed="rId2" cstate="print"/>
          <a:srcRect r="5453"/>
          <a:stretch>
            <a:fillRect/>
          </a:stretch>
        </p:blipFill>
        <p:spPr bwMode="auto">
          <a:xfrm>
            <a:off x="7172325" y="657225"/>
            <a:ext cx="1873250" cy="792163"/>
          </a:xfrm>
          <a:prstGeom prst="rect">
            <a:avLst/>
          </a:prstGeom>
          <a:noFill/>
          <a:ln w="9525">
            <a:noFill/>
            <a:miter lim="800000"/>
            <a:headEnd/>
            <a:tailEnd/>
          </a:ln>
        </p:spPr>
      </p:pic>
      <p:sp>
        <p:nvSpPr>
          <p:cNvPr id="87055" name="Line 15"/>
          <p:cNvSpPr>
            <a:spLocks noChangeShapeType="1"/>
          </p:cNvSpPr>
          <p:nvPr/>
        </p:nvSpPr>
        <p:spPr bwMode="auto">
          <a:xfrm>
            <a:off x="252413" y="6357958"/>
            <a:ext cx="8640762" cy="0"/>
          </a:xfrm>
          <a:prstGeom prst="line">
            <a:avLst/>
          </a:prstGeom>
          <a:noFill/>
          <a:ln w="7620">
            <a:solidFill>
              <a:srgbClr val="000000"/>
            </a:solidFill>
            <a:round/>
            <a:headEnd/>
            <a:tailEnd/>
          </a:ln>
        </p:spPr>
        <p:txBody>
          <a:bodyPr/>
          <a:lstStyle/>
          <a:p>
            <a:endParaRPr lang="de-DE"/>
          </a:p>
        </p:txBody>
      </p:sp>
      <p:sp>
        <p:nvSpPr>
          <p:cNvPr id="87058" name="Rectangle 18"/>
          <p:cNvSpPr>
            <a:spLocks noChangeArrowheads="1"/>
          </p:cNvSpPr>
          <p:nvPr/>
        </p:nvSpPr>
        <p:spPr bwMode="auto">
          <a:xfrm>
            <a:off x="250825" y="360363"/>
            <a:ext cx="8640763" cy="14287"/>
          </a:xfrm>
          <a:prstGeom prst="rect">
            <a:avLst/>
          </a:prstGeom>
          <a:solidFill>
            <a:srgbClr val="000000"/>
          </a:solidFill>
          <a:ln w="9525">
            <a:noFill/>
            <a:miter lim="800000"/>
            <a:headEnd/>
            <a:tailEnd/>
          </a:ln>
          <a:effectLst/>
        </p:spPr>
        <p:txBody>
          <a:bodyPr wrap="none" anchor="ctr"/>
          <a:lstStyle/>
          <a:p>
            <a:endParaRPr lang="de-DE"/>
          </a:p>
        </p:txBody>
      </p:sp>
      <p:sp>
        <p:nvSpPr>
          <p:cNvPr id="87059" name="Rectangle 19"/>
          <p:cNvSpPr>
            <a:spLocks noChangeArrowheads="1"/>
          </p:cNvSpPr>
          <p:nvPr/>
        </p:nvSpPr>
        <p:spPr bwMode="auto">
          <a:xfrm>
            <a:off x="250825" y="2457450"/>
            <a:ext cx="8640763" cy="7938"/>
          </a:xfrm>
          <a:prstGeom prst="rect">
            <a:avLst/>
          </a:prstGeom>
          <a:solidFill>
            <a:srgbClr val="000000"/>
          </a:solidFill>
          <a:ln w="9525">
            <a:noFill/>
            <a:miter lim="800000"/>
            <a:headEnd/>
            <a:tailEnd/>
          </a:ln>
          <a:effectLst/>
        </p:spPr>
        <p:txBody>
          <a:bodyPr wrap="none" anchor="ctr"/>
          <a:lstStyle/>
          <a:p>
            <a:endParaRPr lang="de-DE"/>
          </a:p>
        </p:txBody>
      </p:sp>
      <p:sp>
        <p:nvSpPr>
          <p:cNvPr id="12" name="Titel 11"/>
          <p:cNvSpPr>
            <a:spLocks noGrp="1"/>
          </p:cNvSpPr>
          <p:nvPr>
            <p:ph type="title"/>
          </p:nvPr>
        </p:nvSpPr>
        <p:spPr/>
        <p:txBody>
          <a:bodyPr/>
          <a:lstStyle>
            <a:lvl1pPr>
              <a:defRPr>
                <a:solidFill>
                  <a:schemeClr val="bg1"/>
                </a:solidFill>
              </a:defRPr>
            </a:lvl1pPr>
          </a:lstStyle>
          <a:p>
            <a:r>
              <a:rPr lang="de-DE" dirty="0"/>
              <a:t>Titelmasterformat durch Klicken bearbeiten</a:t>
            </a:r>
          </a:p>
        </p:txBody>
      </p:sp>
      <p:sp>
        <p:nvSpPr>
          <p:cNvPr id="15"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13.07.2018  |  Fachbereich Informatik  |  </a:t>
            </a:r>
            <a:r>
              <a:rPr lang="de-DE" sz="1000" b="0" i="0" kern="1200" dirty="0">
                <a:solidFill>
                  <a:schemeClr val="tx1"/>
                </a:solidFill>
                <a:effectLst/>
                <a:latin typeface="Arial" charset="0"/>
                <a:ea typeface="+mn-ea"/>
                <a:cs typeface="+mn-cs"/>
              </a:rPr>
              <a:t>Knowledge Engineering Group</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r>
              <a:rPr kumimoji="0" lang="pt-BR" sz="1000" b="0" i="0" u="none" strike="noStrike" kern="1200" cap="none" spc="0" normalizeH="0" baseline="0" noProof="0" dirty="0">
                <a:ln>
                  <a:noFill/>
                </a:ln>
                <a:solidFill>
                  <a:schemeClr val="tx1"/>
                </a:solidFill>
                <a:effectLst/>
                <a:uLnTx/>
                <a:uFillTx/>
                <a:latin typeface="Arial" charset="0"/>
                <a:ea typeface="+mn-ea"/>
                <a:cs typeface="Tahoma" pitchFamily="34" charset="0"/>
              </a:rPr>
              <a:t>Mar­got Mieskes, Enel­do Loza Mencía</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Arial" charset="0"/>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endParaRPr>
          </a:p>
        </p:txBody>
      </p:sp>
      <p:pic>
        <p:nvPicPr>
          <p:cNvPr id="13" name="Picture 2" descr="small ke-icon">
            <a:extLst>
              <a:ext uri="{FF2B5EF4-FFF2-40B4-BE49-F238E27FC236}">
                <a16:creationId xmlns:a16="http://schemas.microsoft.com/office/drawing/2014/main" id="{83854E58-1482-478C-955E-C8509C8684B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50275" y="6453187"/>
            <a:ext cx="342900" cy="30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360000" y="1988840"/>
            <a:ext cx="8532480" cy="4111103"/>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6421455" cy="1362075"/>
          </a:xfrm>
        </p:spPr>
        <p:txBody>
          <a:bodyPr anchor="t"/>
          <a:lstStyle>
            <a:lvl1pPr algn="l">
              <a:defRPr sz="32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642145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58775" y="1988840"/>
            <a:ext cx="4135438" cy="4154804"/>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86314" y="1988840"/>
            <a:ext cx="4105274" cy="4154804"/>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3857620" y="1620000"/>
            <a:ext cx="5000660" cy="4506163"/>
          </a:xfrm>
        </p:spPr>
        <p:txBody>
          <a:bodyPr/>
          <a:lstStyle>
            <a:lvl1pPr>
              <a:defRPr sz="2000"/>
            </a:lvl1pPr>
            <a:lvl2pPr>
              <a:defRPr sz="2000"/>
            </a:lvl2pPr>
            <a:lvl3pPr>
              <a:defRPr sz="1600"/>
            </a:lvl3pPr>
            <a:lvl4pPr>
              <a:defRPr sz="1600"/>
            </a:lvl4pPr>
            <a:lvl5pPr>
              <a:defRPr sz="1600"/>
            </a:lvl5pPr>
            <a:lvl6pPr>
              <a:defRPr sz="2000"/>
            </a:lvl6pPr>
            <a:lvl7pPr>
              <a:defRPr sz="2000"/>
            </a:lvl7pPr>
            <a:lvl8pPr>
              <a:defRPr sz="2000"/>
            </a:lvl8pPr>
            <a:lvl9pPr>
              <a:defRPr sz="20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358776" y="1620000"/>
            <a:ext cx="3106738" cy="45061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5" name="Titel 1"/>
          <p:cNvSpPr>
            <a:spLocks noGrp="1"/>
          </p:cNvSpPr>
          <p:nvPr>
            <p:ph type="title"/>
          </p:nvPr>
        </p:nvSpPr>
        <p:spPr>
          <a:xfrm>
            <a:off x="358775" y="488950"/>
            <a:ext cx="6840000" cy="838200"/>
          </a:xfrm>
        </p:spPr>
        <p:txBody>
          <a:bodyPr/>
          <a:lstStyle/>
          <a:p>
            <a:r>
              <a:rPr lang="de-DE"/>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1928801"/>
            <a:ext cx="5486400" cy="279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250825" y="368300"/>
            <a:ext cx="8642350" cy="1081088"/>
          </a:xfrm>
          <a:prstGeom prst="rect">
            <a:avLst/>
          </a:prstGeom>
          <a:noFill/>
          <a:ln w="9525">
            <a:noFill/>
            <a:miter lim="800000"/>
            <a:headEnd/>
            <a:tailEnd/>
          </a:ln>
          <a:effectLst/>
        </p:spPr>
        <p:txBody>
          <a:bodyPr wrap="none" anchor="ctr"/>
          <a:lstStyle/>
          <a:p>
            <a:endParaRPr lang="de-DE">
              <a:latin typeface="+mn-lt"/>
              <a:cs typeface="Tahoma" pitchFamily="34" charset="0"/>
            </a:endParaRPr>
          </a:p>
        </p:txBody>
      </p:sp>
      <p:sp>
        <p:nvSpPr>
          <p:cNvPr id="1026" name="Rectangle 2"/>
          <p:cNvSpPr>
            <a:spLocks noGrp="1" noChangeArrowheads="1"/>
          </p:cNvSpPr>
          <p:nvPr>
            <p:ph type="title"/>
          </p:nvPr>
        </p:nvSpPr>
        <p:spPr bwMode="auto">
          <a:xfrm>
            <a:off x="358775" y="488950"/>
            <a:ext cx="6642117" cy="8382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360000" y="1620000"/>
            <a:ext cx="6640892" cy="45720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2"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latin typeface="+mn-lt"/>
              <a:cs typeface="Tahoma" pitchFamily="34" charset="0"/>
            </a:endParaRPr>
          </a:p>
        </p:txBody>
      </p:sp>
      <p:pic>
        <p:nvPicPr>
          <p:cNvPr id="1033" name="Picture 9" descr="tud_logo"/>
          <p:cNvPicPr>
            <a:picLocks noChangeAspect="1" noChangeArrowheads="1"/>
          </p:cNvPicPr>
          <p:nvPr/>
        </p:nvPicPr>
        <p:blipFill>
          <a:blip r:embed="rId10" cstate="print"/>
          <a:srcRect r="5453"/>
          <a:stretch>
            <a:fillRect/>
          </a:stretch>
        </p:blipFill>
        <p:spPr bwMode="auto">
          <a:xfrm>
            <a:off x="7167563" y="512763"/>
            <a:ext cx="1873250" cy="792162"/>
          </a:xfrm>
          <a:prstGeom prst="rect">
            <a:avLst/>
          </a:prstGeom>
          <a:noFill/>
          <a:ln w="9525">
            <a:noFill/>
            <a:miter lim="800000"/>
            <a:headEnd/>
            <a:tailEnd/>
          </a:ln>
        </p:spPr>
      </p:pic>
      <p:sp>
        <p:nvSpPr>
          <p:cNvPr id="1038" name="Line 14"/>
          <p:cNvSpPr>
            <a:spLocks noChangeShapeType="1"/>
          </p:cNvSpPr>
          <p:nvPr/>
        </p:nvSpPr>
        <p:spPr bwMode="auto">
          <a:xfrm>
            <a:off x="250825" y="1449388"/>
            <a:ext cx="8640763"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040" name="Rectangle 16"/>
          <p:cNvSpPr>
            <a:spLocks noChangeArrowheads="1"/>
          </p:cNvSpPr>
          <p:nvPr/>
        </p:nvSpPr>
        <p:spPr bwMode="auto">
          <a:xfrm>
            <a:off x="250825" y="366713"/>
            <a:ext cx="8640763" cy="14287"/>
          </a:xfrm>
          <a:prstGeom prst="rect">
            <a:avLst/>
          </a:prstGeom>
          <a:solidFill>
            <a:srgbClr val="000000"/>
          </a:solidFill>
          <a:ln w="9525">
            <a:noFill/>
            <a:miter lim="800000"/>
            <a:headEnd/>
            <a:tailEnd/>
          </a:ln>
          <a:effectLst/>
        </p:spPr>
        <p:txBody>
          <a:bodyPr wrap="none" anchor="ctr"/>
          <a:lstStyle/>
          <a:p>
            <a:endParaRPr lang="de-DE">
              <a:latin typeface="+mn-lt"/>
              <a:cs typeface="Tahoma" pitchFamily="34" charset="0"/>
            </a:endParaRPr>
          </a:p>
        </p:txBody>
      </p:sp>
      <p:sp>
        <p:nvSpPr>
          <p:cNvPr id="11" name="Line 15"/>
          <p:cNvSpPr>
            <a:spLocks noChangeShapeType="1"/>
          </p:cNvSpPr>
          <p:nvPr userDrawn="1"/>
        </p:nvSpPr>
        <p:spPr bwMode="auto">
          <a:xfrm>
            <a:off x="252413" y="6357958"/>
            <a:ext cx="8640762"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3"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13.07.2018  |  Fachbereich Informatik  |  </a:t>
            </a:r>
            <a:r>
              <a:rPr lang="de-DE" sz="1000" b="0" i="0" kern="1200" dirty="0">
                <a:solidFill>
                  <a:schemeClr val="tx1"/>
                </a:solidFill>
                <a:effectLst/>
                <a:latin typeface="Arial" charset="0"/>
                <a:ea typeface="+mn-ea"/>
                <a:cs typeface="+mn-cs"/>
              </a:rPr>
              <a:t>Knowledge Engineering Group</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Margot</a:t>
            </a:r>
            <a:r>
              <a:rPr kumimoji="0" lang="pt-BR" sz="1000" b="0" i="0" u="none" strike="noStrike" kern="1200" cap="none" spc="0" normalizeH="0" baseline="0" noProof="0" dirty="0">
                <a:ln>
                  <a:noFill/>
                </a:ln>
                <a:solidFill>
                  <a:schemeClr val="tx1"/>
                </a:solidFill>
                <a:effectLst/>
                <a:uLnTx/>
                <a:uFillTx/>
                <a:latin typeface="+mn-lt"/>
                <a:ea typeface="+mn-ea"/>
                <a:cs typeface="Tahoma" pitchFamily="34" charset="0"/>
              </a:rPr>
              <a:t> Mieskes, Eneldo Loza Mencía</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p:txBody>
      </p:sp>
      <p:pic>
        <p:nvPicPr>
          <p:cNvPr id="2" name="Picture 2" descr="small ke-icon">
            <a:extLst>
              <a:ext uri="{FF2B5EF4-FFF2-40B4-BE49-F238E27FC236}">
                <a16:creationId xmlns:a16="http://schemas.microsoft.com/office/drawing/2014/main" id="{2CEB455C-E142-47B5-A2EA-F103D223A10D}"/>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550275" y="6453187"/>
            <a:ext cx="342900" cy="304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p:hf hdr="0"/>
  <p:txStyles>
    <p:title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a:t>Group 5</a:t>
            </a:r>
          </a:p>
          <a:p>
            <a:r>
              <a:rPr lang="de-DE" dirty="0"/>
              <a:t>Final </a:t>
            </a:r>
            <a:r>
              <a:rPr lang="de-DE" dirty="0" err="1"/>
              <a:t>Results</a:t>
            </a:r>
            <a:endParaRPr lang="de-DE" dirty="0"/>
          </a:p>
        </p:txBody>
      </p:sp>
      <p:sp>
        <p:nvSpPr>
          <p:cNvPr id="3" name="Titel 2"/>
          <p:cNvSpPr>
            <a:spLocks noGrp="1"/>
          </p:cNvSpPr>
          <p:nvPr>
            <p:ph type="title"/>
          </p:nvPr>
        </p:nvSpPr>
        <p:spPr/>
        <p:txBody>
          <a:bodyPr/>
          <a:lstStyle/>
          <a:p>
            <a:r>
              <a:rPr lang="de-DE" dirty="0"/>
              <a:t>Automatic Text </a:t>
            </a:r>
            <a:r>
              <a:rPr lang="de-DE" dirty="0" err="1"/>
              <a:t>Summarization</a:t>
            </a:r>
            <a:endParaRPr lang="de-DE" dirty="0"/>
          </a:p>
        </p:txBody>
      </p:sp>
      <p:pic>
        <p:nvPicPr>
          <p:cNvPr id="2052" name="Picture 4" descr="http://www.ke.tu-darmstadt.de/ke_site_header.jpg">
            <a:extLst>
              <a:ext uri="{FF2B5EF4-FFF2-40B4-BE49-F238E27FC236}">
                <a16:creationId xmlns:a16="http://schemas.microsoft.com/office/drawing/2014/main" id="{A4296F2A-DF52-4654-B393-FD38D561FC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00" y="3750538"/>
            <a:ext cx="8643600" cy="13462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Architecture</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81636655"/>
              </p:ext>
            </p:extLst>
          </p:nvPr>
        </p:nvGraphicFramePr>
        <p:xfrm>
          <a:off x="251520" y="2348880"/>
          <a:ext cx="8640960" cy="2225040"/>
        </p:xfrm>
        <a:graphic>
          <a:graphicData uri="http://schemas.openxmlformats.org/drawingml/2006/table">
            <a:tbl>
              <a:tblPr firstRow="1" bandRow="1">
                <a:tableStyleId>{5C22544A-7EE6-4342-B048-85BDC9FD1C3A}</a:tableStyleId>
              </a:tblPr>
              <a:tblGrid>
                <a:gridCol w="3600400">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tblGrid>
              <a:tr h="370840">
                <a:tc>
                  <a:txBody>
                    <a:bodyPr/>
                    <a:lstStyle/>
                    <a:p>
                      <a:r>
                        <a:rPr lang="de-DE" b="1" dirty="0">
                          <a:solidFill>
                            <a:schemeClr val="tx1"/>
                          </a:solidFill>
                        </a:rPr>
                        <a:t>Parametername</a:t>
                      </a:r>
                      <a:endParaRPr lang="en-US" b="1" dirty="0">
                        <a:solidFill>
                          <a:schemeClr val="tx1"/>
                        </a:solidFill>
                      </a:endParaRPr>
                    </a:p>
                  </a:txBody>
                  <a:tcPr>
                    <a:solidFill>
                      <a:srgbClr val="8FAAE5"/>
                    </a:solidFill>
                  </a:tcPr>
                </a:tc>
                <a:tc>
                  <a:txBody>
                    <a:bodyPr/>
                    <a:lstStyle/>
                    <a:p>
                      <a:r>
                        <a:rPr lang="de-DE" b="1" dirty="0" err="1">
                          <a:solidFill>
                            <a:schemeClr val="tx1"/>
                          </a:solidFill>
                        </a:rPr>
                        <a:t>Possible</a:t>
                      </a:r>
                      <a:r>
                        <a:rPr lang="de-DE" b="1" baseline="0" dirty="0">
                          <a:solidFill>
                            <a:schemeClr val="tx1"/>
                          </a:solidFill>
                        </a:rPr>
                        <a:t> Range</a:t>
                      </a:r>
                      <a:endParaRPr lang="en-US" b="1" dirty="0">
                        <a:solidFill>
                          <a:schemeClr val="tx1"/>
                        </a:solidFill>
                      </a:endParaRPr>
                    </a:p>
                  </a:txBody>
                  <a:tcPr>
                    <a:solidFill>
                      <a:srgbClr val="8FAAE5"/>
                    </a:solidFill>
                  </a:tcPr>
                </a:tc>
                <a:tc>
                  <a:txBody>
                    <a:bodyPr/>
                    <a:lstStyle/>
                    <a:p>
                      <a:r>
                        <a:rPr lang="de-DE" b="1" dirty="0">
                          <a:solidFill>
                            <a:schemeClr val="tx1"/>
                          </a:solidFill>
                        </a:rPr>
                        <a:t>Final </a:t>
                      </a:r>
                      <a:r>
                        <a:rPr lang="de-DE" b="1" dirty="0" err="1">
                          <a:solidFill>
                            <a:schemeClr val="tx1"/>
                          </a:solidFill>
                        </a:rPr>
                        <a:t>Params</a:t>
                      </a:r>
                      <a:endParaRPr lang="en-US" b="1" dirty="0">
                        <a:solidFill>
                          <a:schemeClr val="tx1"/>
                        </a:solidFill>
                      </a:endParaRPr>
                    </a:p>
                  </a:txBody>
                  <a:tcPr>
                    <a:solidFill>
                      <a:srgbClr val="8FAAE5"/>
                    </a:solidFill>
                  </a:tcPr>
                </a:tc>
                <a:extLst>
                  <a:ext uri="{0D108BD9-81ED-4DB2-BD59-A6C34878D82A}">
                    <a16:rowId xmlns:a16="http://schemas.microsoft.com/office/drawing/2014/main" val="10000"/>
                  </a:ext>
                </a:extLst>
              </a:tr>
              <a:tr h="370840">
                <a:tc>
                  <a:txBody>
                    <a:bodyPr/>
                    <a:lstStyle/>
                    <a:p>
                      <a:r>
                        <a:rPr lang="de-DE" dirty="0"/>
                        <a:t>Batch</a:t>
                      </a:r>
                      <a:r>
                        <a:rPr lang="de-DE" baseline="0" dirty="0"/>
                        <a:t> </a:t>
                      </a:r>
                      <a:r>
                        <a:rPr lang="de-DE" baseline="0" dirty="0" err="1"/>
                        <a:t>size</a:t>
                      </a:r>
                      <a:endParaRPr lang="en-US" dirty="0"/>
                    </a:p>
                  </a:txBody>
                  <a:tcPr>
                    <a:solidFill>
                      <a:srgbClr val="EFF3FB"/>
                    </a:solidFill>
                  </a:tcPr>
                </a:tc>
                <a:tc>
                  <a:txBody>
                    <a:bodyPr/>
                    <a:lstStyle/>
                    <a:p>
                      <a:r>
                        <a:rPr lang="de-DE" dirty="0"/>
                        <a:t>[120, 180]</a:t>
                      </a:r>
                      <a:endParaRPr lang="en-US" dirty="0"/>
                    </a:p>
                  </a:txBody>
                  <a:tcPr>
                    <a:solidFill>
                      <a:srgbClr val="EFF3FB"/>
                    </a:solidFill>
                  </a:tcPr>
                </a:tc>
                <a:tc>
                  <a:txBody>
                    <a:bodyPr/>
                    <a:lstStyle/>
                    <a:p>
                      <a:r>
                        <a:rPr lang="de-DE" dirty="0"/>
                        <a:t>150</a:t>
                      </a:r>
                      <a:endParaRPr lang="en-US" dirty="0"/>
                    </a:p>
                  </a:txBody>
                  <a:tcPr>
                    <a:solidFill>
                      <a:srgbClr val="EFF3FB"/>
                    </a:solidFill>
                  </a:tcPr>
                </a:tc>
                <a:extLst>
                  <a:ext uri="{0D108BD9-81ED-4DB2-BD59-A6C34878D82A}">
                    <a16:rowId xmlns:a16="http://schemas.microsoft.com/office/drawing/2014/main" val="10001"/>
                  </a:ext>
                </a:extLst>
              </a:tr>
              <a:tr h="370840">
                <a:tc>
                  <a:txBody>
                    <a:bodyPr/>
                    <a:lstStyle/>
                    <a:p>
                      <a:r>
                        <a:rPr lang="de-DE" dirty="0" err="1"/>
                        <a:t>Number</a:t>
                      </a:r>
                      <a:r>
                        <a:rPr lang="de-DE" dirty="0"/>
                        <a:t> </a:t>
                      </a:r>
                      <a:r>
                        <a:rPr lang="de-DE" dirty="0" err="1"/>
                        <a:t>of</a:t>
                      </a:r>
                      <a:r>
                        <a:rPr lang="de-DE" dirty="0"/>
                        <a:t> </a:t>
                      </a:r>
                      <a:r>
                        <a:rPr lang="de-DE" dirty="0" err="1"/>
                        <a:t>convolutional</a:t>
                      </a:r>
                      <a:r>
                        <a:rPr lang="de-DE" baseline="0" dirty="0"/>
                        <a:t> </a:t>
                      </a:r>
                      <a:r>
                        <a:rPr lang="de-DE" baseline="0" dirty="0" err="1"/>
                        <a:t>layers</a:t>
                      </a:r>
                      <a:endParaRPr lang="en-US" dirty="0"/>
                    </a:p>
                  </a:txBody>
                  <a:tcPr>
                    <a:solidFill>
                      <a:srgbClr val="E2E9F6"/>
                    </a:solidFill>
                  </a:tcPr>
                </a:tc>
                <a:tc>
                  <a:txBody>
                    <a:bodyPr/>
                    <a:lstStyle/>
                    <a:p>
                      <a:r>
                        <a:rPr lang="de-DE" dirty="0"/>
                        <a:t>[1, 2]</a:t>
                      </a:r>
                      <a:endParaRPr lang="en-US" dirty="0"/>
                    </a:p>
                  </a:txBody>
                  <a:tcPr>
                    <a:solidFill>
                      <a:srgbClr val="E2E9F6"/>
                    </a:solidFill>
                  </a:tcPr>
                </a:tc>
                <a:tc>
                  <a:txBody>
                    <a:bodyPr/>
                    <a:lstStyle/>
                    <a:p>
                      <a:r>
                        <a:rPr lang="de-DE" dirty="0"/>
                        <a:t>2</a:t>
                      </a:r>
                      <a:endParaRPr lang="en-US" dirty="0"/>
                    </a:p>
                  </a:txBody>
                  <a:tcPr>
                    <a:solidFill>
                      <a:srgbClr val="E2E9F6"/>
                    </a:solidFill>
                  </a:tcPr>
                </a:tc>
                <a:extLst>
                  <a:ext uri="{0D108BD9-81ED-4DB2-BD59-A6C34878D82A}">
                    <a16:rowId xmlns:a16="http://schemas.microsoft.com/office/drawing/2014/main" val="10002"/>
                  </a:ext>
                </a:extLst>
              </a:tr>
              <a:tr h="370840">
                <a:tc>
                  <a:txBody>
                    <a:bodyPr/>
                    <a:lstStyle/>
                    <a:p>
                      <a:r>
                        <a:rPr lang="de-DE" dirty="0"/>
                        <a:t>Filter</a:t>
                      </a:r>
                      <a:r>
                        <a:rPr lang="de-DE" baseline="0" dirty="0"/>
                        <a:t> </a:t>
                      </a:r>
                      <a:r>
                        <a:rPr lang="de-DE" baseline="0" dirty="0" err="1"/>
                        <a:t>sizes</a:t>
                      </a:r>
                      <a:r>
                        <a:rPr lang="de-DE" baseline="0" dirty="0"/>
                        <a:t> per </a:t>
                      </a:r>
                      <a:r>
                        <a:rPr lang="de-DE" baseline="0" dirty="0" err="1"/>
                        <a:t>layer</a:t>
                      </a:r>
                      <a:endParaRPr lang="en-US" dirty="0"/>
                    </a:p>
                  </a:txBody>
                  <a:tcPr>
                    <a:solidFill>
                      <a:srgbClr val="EFF3FB"/>
                    </a:solidFill>
                  </a:tcPr>
                </a:tc>
                <a:tc>
                  <a:txBody>
                    <a:bodyPr/>
                    <a:lstStyle/>
                    <a:p>
                      <a:r>
                        <a:rPr lang="en-US" dirty="0"/>
                        <a:t>[4, 7]</a:t>
                      </a:r>
                    </a:p>
                  </a:txBody>
                  <a:tcPr>
                    <a:solidFill>
                      <a:srgbClr val="EFF3FB"/>
                    </a:solidFill>
                  </a:tcPr>
                </a:tc>
                <a:tc>
                  <a:txBody>
                    <a:bodyPr/>
                    <a:lstStyle/>
                    <a:p>
                      <a:r>
                        <a:rPr lang="de-DE" dirty="0"/>
                        <a:t>6,</a:t>
                      </a:r>
                      <a:r>
                        <a:rPr lang="de-DE" baseline="0" dirty="0"/>
                        <a:t> 6</a:t>
                      </a:r>
                      <a:endParaRPr lang="en-US" dirty="0"/>
                    </a:p>
                  </a:txBody>
                  <a:tcPr>
                    <a:solidFill>
                      <a:srgbClr val="EFF3FB"/>
                    </a:solidFill>
                  </a:tcPr>
                </a:tc>
                <a:extLst>
                  <a:ext uri="{0D108BD9-81ED-4DB2-BD59-A6C34878D82A}">
                    <a16:rowId xmlns:a16="http://schemas.microsoft.com/office/drawing/2014/main" val="10003"/>
                  </a:ext>
                </a:extLst>
              </a:tr>
              <a:tr h="370840">
                <a:tc>
                  <a:txBody>
                    <a:bodyPr/>
                    <a:lstStyle/>
                    <a:p>
                      <a:r>
                        <a:rPr lang="de-DE" dirty="0" err="1"/>
                        <a:t>Number</a:t>
                      </a:r>
                      <a:r>
                        <a:rPr lang="de-DE" baseline="0" dirty="0"/>
                        <a:t> </a:t>
                      </a:r>
                      <a:r>
                        <a:rPr lang="de-DE" baseline="0" dirty="0" err="1"/>
                        <a:t>of</a:t>
                      </a:r>
                      <a:r>
                        <a:rPr lang="de-DE" baseline="0" dirty="0"/>
                        <a:t> </a:t>
                      </a:r>
                      <a:r>
                        <a:rPr lang="de-DE" baseline="0" dirty="0" err="1"/>
                        <a:t>filters</a:t>
                      </a:r>
                      <a:r>
                        <a:rPr lang="de-DE" baseline="0" dirty="0"/>
                        <a:t> per </a:t>
                      </a:r>
                      <a:r>
                        <a:rPr lang="de-DE" baseline="0" dirty="0" err="1"/>
                        <a:t>layer</a:t>
                      </a:r>
                      <a:endParaRPr lang="en-US" dirty="0"/>
                    </a:p>
                  </a:txBody>
                  <a:tcPr>
                    <a:solidFill>
                      <a:srgbClr val="E2E9F6"/>
                    </a:solidFill>
                  </a:tcPr>
                </a:tc>
                <a:tc>
                  <a:txBody>
                    <a:bodyPr/>
                    <a:lstStyle/>
                    <a:p>
                      <a:r>
                        <a:rPr lang="de-DE" dirty="0"/>
                        <a:t>[30, 60]</a:t>
                      </a:r>
                      <a:endParaRPr lang="en-US" dirty="0"/>
                    </a:p>
                  </a:txBody>
                  <a:tcPr>
                    <a:solidFill>
                      <a:srgbClr val="E2E9F6"/>
                    </a:solidFill>
                  </a:tcPr>
                </a:tc>
                <a:tc>
                  <a:txBody>
                    <a:bodyPr/>
                    <a:lstStyle/>
                    <a:p>
                      <a:r>
                        <a:rPr lang="de-DE" dirty="0"/>
                        <a:t>47, 42</a:t>
                      </a:r>
                      <a:endParaRPr lang="en-US" dirty="0"/>
                    </a:p>
                  </a:txBody>
                  <a:tcPr>
                    <a:solidFill>
                      <a:srgbClr val="E2E9F6"/>
                    </a:solidFill>
                  </a:tcPr>
                </a:tc>
                <a:extLst>
                  <a:ext uri="{0D108BD9-81ED-4DB2-BD59-A6C34878D82A}">
                    <a16:rowId xmlns:a16="http://schemas.microsoft.com/office/drawing/2014/main" val="10004"/>
                  </a:ext>
                </a:extLst>
              </a:tr>
              <a:tr h="370840">
                <a:tc>
                  <a:txBody>
                    <a:bodyPr/>
                    <a:lstStyle/>
                    <a:p>
                      <a:r>
                        <a:rPr lang="de-DE" dirty="0" err="1"/>
                        <a:t>Optimizer</a:t>
                      </a:r>
                      <a:endParaRPr lang="en-US" dirty="0"/>
                    </a:p>
                  </a:txBody>
                  <a:tcPr>
                    <a:solidFill>
                      <a:srgbClr val="EFF3FB"/>
                    </a:solidFill>
                  </a:tcPr>
                </a:tc>
                <a:tc>
                  <a:txBody>
                    <a:bodyPr/>
                    <a:lstStyle/>
                    <a:p>
                      <a:r>
                        <a:rPr lang="de-DE" dirty="0"/>
                        <a:t>[</a:t>
                      </a:r>
                      <a:r>
                        <a:rPr lang="de-DE" dirty="0" err="1"/>
                        <a:t>adam</a:t>
                      </a:r>
                      <a:r>
                        <a:rPr lang="de-DE" dirty="0"/>
                        <a:t>, </a:t>
                      </a:r>
                      <a:r>
                        <a:rPr lang="de-DE" dirty="0" err="1"/>
                        <a:t>sgd</a:t>
                      </a:r>
                      <a:r>
                        <a:rPr lang="de-DE" dirty="0"/>
                        <a:t>, </a:t>
                      </a:r>
                      <a:r>
                        <a:rPr lang="de-DE" dirty="0" err="1"/>
                        <a:t>adagrad</a:t>
                      </a:r>
                      <a:r>
                        <a:rPr lang="de-DE" dirty="0"/>
                        <a:t>]</a:t>
                      </a:r>
                      <a:endParaRPr lang="en-US" dirty="0"/>
                    </a:p>
                  </a:txBody>
                  <a:tcPr>
                    <a:solidFill>
                      <a:srgbClr val="EFF3F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Adagrad</a:t>
                      </a:r>
                      <a:endParaRPr lang="en-US" dirty="0"/>
                    </a:p>
                  </a:txBody>
                  <a:tcPr>
                    <a:solidFill>
                      <a:srgbClr val="EFF3FB"/>
                    </a:solidFill>
                  </a:tcPr>
                </a:tc>
                <a:extLst>
                  <a:ext uri="{0D108BD9-81ED-4DB2-BD59-A6C34878D82A}">
                    <a16:rowId xmlns:a16="http://schemas.microsoft.com/office/drawing/2014/main" val="10005"/>
                  </a:ext>
                </a:extLst>
              </a:tr>
            </a:tbl>
          </a:graphicData>
        </a:graphic>
      </p:graphicFrame>
      <p:sp>
        <p:nvSpPr>
          <p:cNvPr id="9" name="Pfeil: Chevron 8">
            <a:extLst>
              <a:ext uri="{FF2B5EF4-FFF2-40B4-BE49-F238E27FC236}">
                <a16:creationId xmlns:a16="http://schemas.microsoft.com/office/drawing/2014/main" id="{1F34EC54-7B5B-4BE9-B492-B676E949A69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B93A66C-A5C0-4395-9555-0A53E45B8808}"/>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7A8ED5A-44E0-4890-95E7-0E008C51BD58}"/>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05390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t>
            </a:r>
            <a:r>
              <a:rPr lang="de-DE" sz="2000" dirty="0" err="1"/>
              <a:t>Results</a:t>
            </a:r>
            <a:endParaRPr lang="de-DE" sz="2000" dirty="0"/>
          </a:p>
        </p:txBody>
      </p:sp>
      <p:sp>
        <p:nvSpPr>
          <p:cNvPr id="3" name="Inhaltsplatzhalter 2"/>
          <p:cNvSpPr>
            <a:spLocks noGrp="1"/>
          </p:cNvSpPr>
          <p:nvPr>
            <p:ph idx="1"/>
          </p:nvPr>
        </p:nvSpPr>
        <p:spPr/>
        <p:txBody>
          <a:bodyPr/>
          <a:lstStyle/>
          <a:p>
            <a:r>
              <a:rPr lang="de-DE" b="1" dirty="0"/>
              <a:t>Recall = 5.9%</a:t>
            </a:r>
          </a:p>
          <a:p>
            <a:r>
              <a:rPr lang="de-DE" b="1" dirty="0"/>
              <a:t>Precision = 52%</a:t>
            </a:r>
          </a:p>
          <a:p>
            <a:r>
              <a:rPr lang="de-DE" dirty="0"/>
              <a:t>Use 30 </a:t>
            </a:r>
            <a:r>
              <a:rPr lang="de-DE" dirty="0" err="1"/>
              <a:t>sentences</a:t>
            </a:r>
            <a:r>
              <a:rPr lang="de-DE" dirty="0"/>
              <a:t> </a:t>
            </a:r>
            <a:r>
              <a:rPr lang="de-DE" dirty="0" err="1"/>
              <a:t>with</a:t>
            </a:r>
            <a:r>
              <a:rPr lang="de-DE" dirty="0"/>
              <a:t> </a:t>
            </a:r>
            <a:r>
              <a:rPr lang="de-DE" dirty="0" err="1"/>
              <a:t>highest</a:t>
            </a:r>
            <a:r>
              <a:rPr lang="de-DE" dirty="0"/>
              <a:t> </a:t>
            </a:r>
            <a:r>
              <a:rPr lang="de-DE" dirty="0" err="1"/>
              <a:t>nugget</a:t>
            </a:r>
            <a:r>
              <a:rPr lang="de-DE" dirty="0"/>
              <a:t> </a:t>
            </a:r>
            <a:r>
              <a:rPr lang="de-DE" dirty="0" err="1"/>
              <a:t>probability</a:t>
            </a:r>
            <a:r>
              <a:rPr lang="de-DE" dirty="0"/>
              <a:t> score</a:t>
            </a:r>
          </a:p>
          <a:p>
            <a:pPr marL="350838" lvl="2" indent="0">
              <a:buNone/>
            </a:pPr>
            <a:r>
              <a:rPr lang="de-DE" dirty="0" err="1"/>
              <a:t>Only</a:t>
            </a:r>
            <a:r>
              <a:rPr lang="de-DE" dirty="0"/>
              <a:t> </a:t>
            </a:r>
            <a:r>
              <a:rPr lang="de-DE" dirty="0" err="1"/>
              <a:t>most</a:t>
            </a:r>
            <a:r>
              <a:rPr lang="de-DE" dirty="0"/>
              <a:t> </a:t>
            </a:r>
            <a:r>
              <a:rPr lang="de-DE" dirty="0" err="1"/>
              <a:t>confident</a:t>
            </a:r>
            <a:r>
              <a:rPr lang="de-DE" dirty="0"/>
              <a:t> </a:t>
            </a:r>
            <a:r>
              <a:rPr lang="de-DE" dirty="0" err="1"/>
              <a:t>sentences</a:t>
            </a:r>
            <a:r>
              <a:rPr lang="de-DE" dirty="0"/>
              <a:t> </a:t>
            </a:r>
            <a:r>
              <a:rPr lang="de-DE" dirty="0" err="1"/>
              <a:t>if</a:t>
            </a:r>
            <a:r>
              <a:rPr lang="de-DE" dirty="0"/>
              <a:t> </a:t>
            </a:r>
            <a:r>
              <a:rPr lang="de-DE" dirty="0" err="1"/>
              <a:t>more</a:t>
            </a:r>
            <a:r>
              <a:rPr lang="de-DE" dirty="0"/>
              <a:t> </a:t>
            </a:r>
            <a:r>
              <a:rPr lang="de-DE" dirty="0" err="1"/>
              <a:t>predicted</a:t>
            </a:r>
            <a:endParaRPr lang="de-DE" dirty="0"/>
          </a:p>
          <a:p>
            <a:pPr marL="350838" lvl="2" indent="0">
              <a:buNone/>
            </a:pPr>
            <a:r>
              <a:rPr lang="de-DE" dirty="0" err="1"/>
              <a:t>Guarantees</a:t>
            </a:r>
            <a:r>
              <a:rPr lang="de-DE" dirty="0"/>
              <a:t> </a:t>
            </a:r>
            <a:r>
              <a:rPr lang="de-DE" dirty="0" err="1"/>
              <a:t>enough</a:t>
            </a:r>
            <a:r>
              <a:rPr lang="de-DE" dirty="0"/>
              <a:t> material </a:t>
            </a:r>
            <a:r>
              <a:rPr lang="de-DE" dirty="0" err="1"/>
              <a:t>if</a:t>
            </a:r>
            <a:r>
              <a:rPr lang="de-DE" dirty="0"/>
              <a:t> </a:t>
            </a:r>
            <a:r>
              <a:rPr lang="de-DE" dirty="0" err="1"/>
              <a:t>too</a:t>
            </a:r>
            <a:r>
              <a:rPr lang="de-DE" dirty="0"/>
              <a:t> </a:t>
            </a:r>
            <a:r>
              <a:rPr lang="de-DE" dirty="0" err="1"/>
              <a:t>few</a:t>
            </a:r>
            <a:r>
              <a:rPr lang="de-DE" dirty="0"/>
              <a:t> </a:t>
            </a:r>
            <a:r>
              <a:rPr lang="de-DE" dirty="0" err="1"/>
              <a:t>predicted</a:t>
            </a:r>
            <a:r>
              <a:rPr lang="de-DE" dirty="0"/>
              <a:t> </a:t>
            </a:r>
            <a:r>
              <a:rPr lang="de-DE" dirty="0" err="1"/>
              <a:t>nuggets</a:t>
            </a:r>
            <a:endParaRPr lang="de-DE" dirty="0"/>
          </a:p>
        </p:txBody>
      </p:sp>
      <p:sp>
        <p:nvSpPr>
          <p:cNvPr id="9" name="Pfeil: Chevron 8">
            <a:extLst>
              <a:ext uri="{FF2B5EF4-FFF2-40B4-BE49-F238E27FC236}">
                <a16:creationId xmlns:a16="http://schemas.microsoft.com/office/drawing/2014/main" id="{8CA7196F-D05C-427F-80BF-E5AC89A9A93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30DB099B-CB77-4A8C-9D9C-8FE75EB377B3}"/>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04B3773-1C5D-44AF-A938-319AB53CFD8F}"/>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83065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a:t>Generate </a:t>
            </a:r>
            <a:r>
              <a:rPr lang="de-DE" sz="2000" dirty="0" err="1"/>
              <a:t>Hierachies</a:t>
            </a:r>
            <a:r>
              <a:rPr lang="de-DE" sz="2000" dirty="0"/>
              <a:t> </a:t>
            </a:r>
            <a:r>
              <a:rPr lang="de-DE" sz="2000" dirty="0" err="1"/>
              <a:t>from</a:t>
            </a:r>
            <a:r>
              <a:rPr lang="de-DE" sz="2000" dirty="0"/>
              <a:t> Nuggets</a:t>
            </a:r>
            <a:endParaRPr lang="de-DE"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94924" y="1988840"/>
            <a:ext cx="8532480" cy="4111103"/>
          </a:xfrm>
        </p:spPr>
        <p:txBody>
          <a:bodyPr/>
          <a:lstStyle/>
          <a:p>
            <a:r>
              <a:rPr lang="de-DE" dirty="0"/>
              <a:t>Goal: </a:t>
            </a:r>
            <a:r>
              <a:rPr lang="de-DE" dirty="0" err="1"/>
              <a:t>insert</a:t>
            </a:r>
            <a:r>
              <a:rPr lang="de-DE" dirty="0"/>
              <a:t> Nuggets </a:t>
            </a:r>
            <a:r>
              <a:rPr lang="de-DE" dirty="0" err="1"/>
              <a:t>into</a:t>
            </a:r>
            <a:r>
              <a:rPr lang="de-DE" dirty="0"/>
              <a:t> </a:t>
            </a:r>
            <a:r>
              <a:rPr lang="de-DE" dirty="0" err="1"/>
              <a:t>tree</a:t>
            </a:r>
            <a:endParaRPr lang="de-DE" dirty="0"/>
          </a:p>
          <a:p>
            <a:endParaRPr lang="de-DE" dirty="0"/>
          </a:p>
          <a:p>
            <a:pPr marL="342900" indent="-342900">
              <a:buFont typeface="Arial" panose="020B0604020202020204" pitchFamily="34" charset="0"/>
              <a:buChar char="•"/>
            </a:pPr>
            <a:r>
              <a:rPr lang="de-DE" dirty="0"/>
              <a:t>Insert one Nuggets after another</a:t>
            </a:r>
          </a:p>
          <a:p>
            <a:pPr marL="342900" indent="-342900">
              <a:buFont typeface="Arial" panose="020B0604020202020204" pitchFamily="34" charset="0"/>
              <a:buChar char="•"/>
            </a:pPr>
            <a:r>
              <a:rPr lang="de-DE" dirty="0"/>
              <a:t>compare Nuggets (similarity =/= general/specific)</a:t>
            </a:r>
          </a:p>
          <a:p>
            <a:pPr marL="342900" indent="-342900">
              <a:buFont typeface="Arial" panose="020B0604020202020204" pitchFamily="34" charset="0"/>
              <a:buChar char="•"/>
            </a:pPr>
            <a:r>
              <a:rPr lang="de-DE" dirty="0"/>
              <a:t>find right Bubbles for Nuggets (similar topics)</a:t>
            </a:r>
          </a:p>
          <a:p>
            <a:pPr marL="342900" indent="-342900">
              <a:buFont typeface="Arial" panose="020B0604020202020204" pitchFamily="34" charset="0"/>
              <a:buChar char="•"/>
            </a:pPr>
            <a:endParaRPr lang="de-DE" dirty="0"/>
          </a:p>
          <a:p>
            <a:r>
              <a:rPr lang="de-DE" dirty="0" err="1"/>
              <a:t>Prelimitaries</a:t>
            </a:r>
            <a:r>
              <a:rPr lang="de-DE" dirty="0"/>
              <a:t>:</a:t>
            </a:r>
          </a:p>
          <a:p>
            <a:pPr marL="342900" indent="-342900">
              <a:buFont typeface="Arial" panose="020B0604020202020204" pitchFamily="34" charset="0"/>
              <a:buChar char="•"/>
            </a:pPr>
            <a:r>
              <a:rPr lang="de-DE" dirty="0"/>
              <a:t>removed Stopwords, removed words less then 2 characters, Stemming</a:t>
            </a:r>
          </a:p>
          <a:p>
            <a:pPr marL="342900" indent="-342900">
              <a:buFont typeface="Arial" panose="020B0604020202020204" pitchFamily="34" charset="0"/>
              <a:buChar char="•"/>
            </a:pPr>
            <a:endParaRPr lang="de-DE" dirty="0"/>
          </a:p>
        </p:txBody>
      </p:sp>
      <p:sp>
        <p:nvSpPr>
          <p:cNvPr id="9" name="Pfeil: Chevron 8">
            <a:extLst>
              <a:ext uri="{FF2B5EF4-FFF2-40B4-BE49-F238E27FC236}">
                <a16:creationId xmlns:a16="http://schemas.microsoft.com/office/drawing/2014/main" id="{11B2ABC0-FB87-4519-910C-E5539A39802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DB674540-AF0C-4577-BB78-061280DAF6DB}"/>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CBD60D42-3029-43D8-B7BA-13F7A684402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31541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err="1">
                <a:latin typeface="Courier New" panose="02070309020205020404" pitchFamily="49" charset="0"/>
                <a:cs typeface="Courier New" panose="02070309020205020404" pitchFamily="49" charset="0"/>
              </a:rPr>
              <a:t>insert</a:t>
            </a:r>
            <a:r>
              <a:rPr lang="de-DE" sz="2000" dirty="0">
                <a:latin typeface="Courier New" panose="02070309020205020404" pitchFamily="49" charset="0"/>
                <a:cs typeface="Courier New" panose="02070309020205020404" pitchFamily="49" charset="0"/>
              </a:rPr>
              <a:t> </a:t>
            </a:r>
            <a:r>
              <a:rPr lang="de-DE" sz="2000" dirty="0" err="1"/>
              <a:t>Function</a:t>
            </a:r>
            <a:endParaRPr lang="de-DE" dirty="0"/>
          </a:p>
        </p:txBody>
      </p:sp>
      <p:sp>
        <p:nvSpPr>
          <p:cNvPr id="15" name="Rechteck 14">
            <a:extLst>
              <a:ext uri="{FF2B5EF4-FFF2-40B4-BE49-F238E27FC236}">
                <a16:creationId xmlns:a16="http://schemas.microsoft.com/office/drawing/2014/main" id="{12090F8B-0EE1-49C0-8557-731AE5DB00E1}"/>
              </a:ext>
            </a:extLst>
          </p:cNvPr>
          <p:cNvSpPr/>
          <p:nvPr/>
        </p:nvSpPr>
        <p:spPr>
          <a:xfrm>
            <a:off x="1729653" y="3664196"/>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nvGrpSpPr>
          <p:cNvPr id="114" name="Gruppieren 113">
            <a:extLst>
              <a:ext uri="{FF2B5EF4-FFF2-40B4-BE49-F238E27FC236}">
                <a16:creationId xmlns:a16="http://schemas.microsoft.com/office/drawing/2014/main" id="{E6ABE55B-B737-45A5-9001-1C156E9900C9}"/>
              </a:ext>
            </a:extLst>
          </p:cNvPr>
          <p:cNvGrpSpPr/>
          <p:nvPr/>
        </p:nvGrpSpPr>
        <p:grpSpPr>
          <a:xfrm>
            <a:off x="3938387" y="2337693"/>
            <a:ext cx="1267227" cy="1391941"/>
            <a:chOff x="358775" y="2546888"/>
            <a:chExt cx="1267227" cy="1391941"/>
          </a:xfrm>
        </p:grpSpPr>
        <p:sp>
          <p:nvSpPr>
            <p:cNvPr id="4" name="Ellipse 3">
              <a:extLst>
                <a:ext uri="{FF2B5EF4-FFF2-40B4-BE49-F238E27FC236}">
                  <a16:creationId xmlns:a16="http://schemas.microsoft.com/office/drawing/2014/main" id="{F0E964B3-6D49-469E-9C44-5D8C1D2F9E5C}"/>
                </a:ext>
              </a:extLst>
            </p:cNvPr>
            <p:cNvSpPr/>
            <p:nvPr/>
          </p:nvSpPr>
          <p:spPr>
            <a:xfrm>
              <a:off x="857428" y="2546888"/>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ADFDBF9F-C58C-4E59-8263-6B2AFBB59D68}"/>
                </a:ext>
              </a:extLst>
            </p:cNvPr>
            <p:cNvSpPr/>
            <p:nvPr/>
          </p:nvSpPr>
          <p:spPr>
            <a:xfrm>
              <a:off x="358775" y="3456611"/>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 name="Ellipse 9">
              <a:extLst>
                <a:ext uri="{FF2B5EF4-FFF2-40B4-BE49-F238E27FC236}">
                  <a16:creationId xmlns:a16="http://schemas.microsoft.com/office/drawing/2014/main" id="{6E82B9C2-2F86-4A8F-9ABA-1526C833BC56}"/>
                </a:ext>
              </a:extLst>
            </p:cNvPr>
            <p:cNvSpPr/>
            <p:nvPr/>
          </p:nvSpPr>
          <p:spPr>
            <a:xfrm>
              <a:off x="1092716" y="3451473"/>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 name="Rechteck 10">
              <a:extLst>
                <a:ext uri="{FF2B5EF4-FFF2-40B4-BE49-F238E27FC236}">
                  <a16:creationId xmlns:a16="http://schemas.microsoft.com/office/drawing/2014/main" id="{39F4554A-C759-4B45-BA17-E3D0CC30F7A4}"/>
                </a:ext>
              </a:extLst>
            </p:cNvPr>
            <p:cNvSpPr/>
            <p:nvPr/>
          </p:nvSpPr>
          <p:spPr>
            <a:xfrm>
              <a:off x="1302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83682C4F-3C3C-4F89-8DD4-F0F006A9E86B}"/>
                </a:ext>
              </a:extLst>
            </p:cNvPr>
            <p:cNvSpPr/>
            <p:nvPr/>
          </p:nvSpPr>
          <p:spPr>
            <a:xfrm>
              <a:off x="1410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4991D9FD-ADB5-463B-857D-54D2BE5F4444}"/>
                </a:ext>
              </a:extLst>
            </p:cNvPr>
            <p:cNvSpPr/>
            <p:nvPr/>
          </p:nvSpPr>
          <p:spPr>
            <a:xfrm>
              <a:off x="1518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 name="Gerader Verbinder 21">
              <a:extLst>
                <a:ext uri="{FF2B5EF4-FFF2-40B4-BE49-F238E27FC236}">
                  <a16:creationId xmlns:a16="http://schemas.microsoft.com/office/drawing/2014/main" id="{89C5445D-AE0B-4065-B5C2-C4BA4D894B33}"/>
                </a:ext>
              </a:extLst>
            </p:cNvPr>
            <p:cNvCxnSpPr>
              <a:cxnSpLocks/>
              <a:stCxn id="4" idx="3"/>
              <a:endCxn id="9" idx="0"/>
            </p:cNvCxnSpPr>
            <p:nvPr/>
          </p:nvCxnSpPr>
          <p:spPr>
            <a:xfrm flipH="1">
              <a:off x="538775" y="2854167"/>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0AC5CD99-8C18-4714-86BA-1DABD14BEEB1}"/>
                </a:ext>
              </a:extLst>
            </p:cNvPr>
            <p:cNvCxnSpPr>
              <a:cxnSpLocks/>
              <a:stCxn id="4" idx="4"/>
              <a:endCxn id="10" idx="0"/>
            </p:cNvCxnSpPr>
            <p:nvPr/>
          </p:nvCxnSpPr>
          <p:spPr>
            <a:xfrm>
              <a:off x="1037428" y="2906888"/>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372D202C-DBE8-4CD3-B126-8EC7F0EED127}"/>
                </a:ext>
              </a:extLst>
            </p:cNvPr>
            <p:cNvCxnSpPr>
              <a:stCxn id="4" idx="5"/>
              <a:endCxn id="11" idx="1"/>
            </p:cNvCxnSpPr>
            <p:nvPr/>
          </p:nvCxnSpPr>
          <p:spPr>
            <a:xfrm>
              <a:off x="1164707" y="2854167"/>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hteck 43">
              <a:extLst>
                <a:ext uri="{FF2B5EF4-FFF2-40B4-BE49-F238E27FC236}">
                  <a16:creationId xmlns:a16="http://schemas.microsoft.com/office/drawing/2014/main" id="{E9A62879-336C-4C6A-8645-8EA91AEDC01B}"/>
                </a:ext>
              </a:extLst>
            </p:cNvPr>
            <p:cNvSpPr/>
            <p:nvPr/>
          </p:nvSpPr>
          <p:spPr>
            <a:xfrm>
              <a:off x="743745" y="3819391"/>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7" name="Gerader Verbinder 46">
              <a:extLst>
                <a:ext uri="{FF2B5EF4-FFF2-40B4-BE49-F238E27FC236}">
                  <a16:creationId xmlns:a16="http://schemas.microsoft.com/office/drawing/2014/main" id="{38733F2E-2EFE-4A11-9767-E5DFD6723791}"/>
                </a:ext>
              </a:extLst>
            </p:cNvPr>
            <p:cNvCxnSpPr>
              <a:stCxn id="9" idx="5"/>
              <a:endCxn id="44" idx="1"/>
            </p:cNvCxnSpPr>
            <p:nvPr/>
          </p:nvCxnSpPr>
          <p:spPr>
            <a:xfrm>
              <a:off x="666054" y="3763890"/>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hteck 47">
              <a:extLst>
                <a:ext uri="{FF2B5EF4-FFF2-40B4-BE49-F238E27FC236}">
                  <a16:creationId xmlns:a16="http://schemas.microsoft.com/office/drawing/2014/main" id="{F9091B22-61DA-4C09-A0B8-1DF18DB2F2FC}"/>
                </a:ext>
              </a:extLst>
            </p:cNvPr>
            <p:cNvSpPr/>
            <p:nvPr/>
          </p:nvSpPr>
          <p:spPr>
            <a:xfrm>
              <a:off x="1495668" y="3824395"/>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9" name="Gerader Verbinder 48">
              <a:extLst>
                <a:ext uri="{FF2B5EF4-FFF2-40B4-BE49-F238E27FC236}">
                  <a16:creationId xmlns:a16="http://schemas.microsoft.com/office/drawing/2014/main" id="{682E47F6-D19D-46F3-91A1-0B8575F8DFCC}"/>
                </a:ext>
              </a:extLst>
            </p:cNvPr>
            <p:cNvCxnSpPr>
              <a:cxnSpLocks/>
              <a:stCxn id="10" idx="5"/>
              <a:endCxn id="48" idx="1"/>
            </p:cNvCxnSpPr>
            <p:nvPr/>
          </p:nvCxnSpPr>
          <p:spPr>
            <a:xfrm>
              <a:off x="1399995" y="3758752"/>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Rechteck 42">
            <a:extLst>
              <a:ext uri="{FF2B5EF4-FFF2-40B4-BE49-F238E27FC236}">
                <a16:creationId xmlns:a16="http://schemas.microsoft.com/office/drawing/2014/main" id="{833A77D8-B216-4736-917E-D828CF33C81B}"/>
              </a:ext>
            </a:extLst>
          </p:cNvPr>
          <p:cNvSpPr/>
          <p:nvPr/>
        </p:nvSpPr>
        <p:spPr>
          <a:xfrm>
            <a:off x="2629497" y="496702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54" name="Ellipse 53">
            <a:extLst>
              <a:ext uri="{FF2B5EF4-FFF2-40B4-BE49-F238E27FC236}">
                <a16:creationId xmlns:a16="http://schemas.microsoft.com/office/drawing/2014/main" id="{0724EC24-76F0-415C-8D88-713BB341AC8D}"/>
              </a:ext>
            </a:extLst>
          </p:cNvPr>
          <p:cNvSpPr/>
          <p:nvPr/>
        </p:nvSpPr>
        <p:spPr>
          <a:xfrm>
            <a:off x="1789336" y="460702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39199409-4122-40F0-A3D6-D4A3D696E9EA}"/>
              </a:ext>
            </a:extLst>
          </p:cNvPr>
          <p:cNvSpPr/>
          <p:nvPr/>
        </p:nvSpPr>
        <p:spPr>
          <a:xfrm>
            <a:off x="1290683" y="5516745"/>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6" name="Ellipse 55">
            <a:extLst>
              <a:ext uri="{FF2B5EF4-FFF2-40B4-BE49-F238E27FC236}">
                <a16:creationId xmlns:a16="http://schemas.microsoft.com/office/drawing/2014/main" id="{6D93231C-9D23-479A-9BEA-0BBE1012E65C}"/>
              </a:ext>
            </a:extLst>
          </p:cNvPr>
          <p:cNvSpPr/>
          <p:nvPr/>
        </p:nvSpPr>
        <p:spPr>
          <a:xfrm>
            <a:off x="2024624" y="551160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7" name="Rechteck 56">
            <a:extLst>
              <a:ext uri="{FF2B5EF4-FFF2-40B4-BE49-F238E27FC236}">
                <a16:creationId xmlns:a16="http://schemas.microsoft.com/office/drawing/2014/main" id="{8F74F4B6-8262-4239-BE3B-938FB62046E6}"/>
              </a:ext>
            </a:extLst>
          </p:cNvPr>
          <p:cNvSpPr/>
          <p:nvPr/>
        </p:nvSpPr>
        <p:spPr>
          <a:xfrm>
            <a:off x="2233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Rechteck 57">
            <a:extLst>
              <a:ext uri="{FF2B5EF4-FFF2-40B4-BE49-F238E27FC236}">
                <a16:creationId xmlns:a16="http://schemas.microsoft.com/office/drawing/2014/main" id="{799332C2-2C18-4638-9DE9-D0A34DBA71B5}"/>
              </a:ext>
            </a:extLst>
          </p:cNvPr>
          <p:cNvSpPr/>
          <p:nvPr/>
        </p:nvSpPr>
        <p:spPr>
          <a:xfrm>
            <a:off x="2341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5D41B586-D3AE-4077-8CB3-BEECBB837D3F}"/>
              </a:ext>
            </a:extLst>
          </p:cNvPr>
          <p:cNvSpPr/>
          <p:nvPr/>
        </p:nvSpPr>
        <p:spPr>
          <a:xfrm>
            <a:off x="2449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0" name="Gerader Verbinder 59">
            <a:extLst>
              <a:ext uri="{FF2B5EF4-FFF2-40B4-BE49-F238E27FC236}">
                <a16:creationId xmlns:a16="http://schemas.microsoft.com/office/drawing/2014/main" id="{D5015C48-E06F-4A8A-A0C8-4E0716AA2807}"/>
              </a:ext>
            </a:extLst>
          </p:cNvPr>
          <p:cNvCxnSpPr>
            <a:cxnSpLocks/>
            <a:stCxn id="54" idx="3"/>
            <a:endCxn id="55" idx="0"/>
          </p:cNvCxnSpPr>
          <p:nvPr/>
        </p:nvCxnSpPr>
        <p:spPr>
          <a:xfrm flipH="1">
            <a:off x="1470683" y="4914301"/>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85D53691-3F55-48F0-90C5-B5D3DB4A5664}"/>
              </a:ext>
            </a:extLst>
          </p:cNvPr>
          <p:cNvCxnSpPr>
            <a:cxnSpLocks/>
            <a:stCxn id="54" idx="4"/>
            <a:endCxn id="56" idx="0"/>
          </p:cNvCxnSpPr>
          <p:nvPr/>
        </p:nvCxnSpPr>
        <p:spPr>
          <a:xfrm>
            <a:off x="1969336" y="4967022"/>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BE80E97D-A8EF-4F78-A86E-E4EA61C7D153}"/>
              </a:ext>
            </a:extLst>
          </p:cNvPr>
          <p:cNvCxnSpPr>
            <a:stCxn id="54" idx="5"/>
            <a:endCxn id="57" idx="1"/>
          </p:cNvCxnSpPr>
          <p:nvPr/>
        </p:nvCxnSpPr>
        <p:spPr>
          <a:xfrm>
            <a:off x="2096615" y="4914301"/>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hteck 62">
            <a:extLst>
              <a:ext uri="{FF2B5EF4-FFF2-40B4-BE49-F238E27FC236}">
                <a16:creationId xmlns:a16="http://schemas.microsoft.com/office/drawing/2014/main" id="{8F11F71D-CAF2-4CCF-B270-36BE066CDF14}"/>
              </a:ext>
            </a:extLst>
          </p:cNvPr>
          <p:cNvSpPr/>
          <p:nvPr/>
        </p:nvSpPr>
        <p:spPr>
          <a:xfrm>
            <a:off x="1675653" y="5879525"/>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4" name="Gerader Verbinder 63">
            <a:extLst>
              <a:ext uri="{FF2B5EF4-FFF2-40B4-BE49-F238E27FC236}">
                <a16:creationId xmlns:a16="http://schemas.microsoft.com/office/drawing/2014/main" id="{CA102292-B757-4C9D-985D-5BD63D82B0D6}"/>
              </a:ext>
            </a:extLst>
          </p:cNvPr>
          <p:cNvCxnSpPr>
            <a:stCxn id="55" idx="5"/>
            <a:endCxn id="63" idx="1"/>
          </p:cNvCxnSpPr>
          <p:nvPr/>
        </p:nvCxnSpPr>
        <p:spPr>
          <a:xfrm>
            <a:off x="1597962" y="5824024"/>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hteck 64">
            <a:extLst>
              <a:ext uri="{FF2B5EF4-FFF2-40B4-BE49-F238E27FC236}">
                <a16:creationId xmlns:a16="http://schemas.microsoft.com/office/drawing/2014/main" id="{41489995-E092-4825-91F0-5DC202A1C2BB}"/>
              </a:ext>
            </a:extLst>
          </p:cNvPr>
          <p:cNvSpPr/>
          <p:nvPr/>
        </p:nvSpPr>
        <p:spPr>
          <a:xfrm>
            <a:off x="2427576" y="5884529"/>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6" name="Gerader Verbinder 65">
            <a:extLst>
              <a:ext uri="{FF2B5EF4-FFF2-40B4-BE49-F238E27FC236}">
                <a16:creationId xmlns:a16="http://schemas.microsoft.com/office/drawing/2014/main" id="{DDFE0BAE-6703-4B9C-89B0-47C6B7620641}"/>
              </a:ext>
            </a:extLst>
          </p:cNvPr>
          <p:cNvCxnSpPr>
            <a:cxnSpLocks/>
            <a:stCxn id="56" idx="5"/>
            <a:endCxn id="65" idx="1"/>
          </p:cNvCxnSpPr>
          <p:nvPr/>
        </p:nvCxnSpPr>
        <p:spPr>
          <a:xfrm>
            <a:off x="2331903" y="5818886"/>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1" name="Gruppieren 120">
            <a:extLst>
              <a:ext uri="{FF2B5EF4-FFF2-40B4-BE49-F238E27FC236}">
                <a16:creationId xmlns:a16="http://schemas.microsoft.com/office/drawing/2014/main" id="{D1E3AF41-3409-43D2-9206-1FCB776CEE95}"/>
              </a:ext>
            </a:extLst>
          </p:cNvPr>
          <p:cNvGrpSpPr/>
          <p:nvPr/>
        </p:nvGrpSpPr>
        <p:grpSpPr>
          <a:xfrm>
            <a:off x="4028180" y="4607022"/>
            <a:ext cx="1267227" cy="1391941"/>
            <a:chOff x="4929115" y="4607022"/>
            <a:chExt cx="1267227" cy="1391941"/>
          </a:xfrm>
        </p:grpSpPr>
        <p:sp>
          <p:nvSpPr>
            <p:cNvPr id="68" name="Ellipse 67">
              <a:extLst>
                <a:ext uri="{FF2B5EF4-FFF2-40B4-BE49-F238E27FC236}">
                  <a16:creationId xmlns:a16="http://schemas.microsoft.com/office/drawing/2014/main" id="{8E556749-E290-4134-95FE-85D40A4DDBF7}"/>
                </a:ext>
              </a:extLst>
            </p:cNvPr>
            <p:cNvSpPr/>
            <p:nvPr/>
          </p:nvSpPr>
          <p:spPr>
            <a:xfrm>
              <a:off x="5427768" y="460702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id="{38BA4B0C-3294-41AD-AEA8-6BC3CE539077}"/>
                </a:ext>
              </a:extLst>
            </p:cNvPr>
            <p:cNvSpPr/>
            <p:nvPr/>
          </p:nvSpPr>
          <p:spPr>
            <a:xfrm>
              <a:off x="4929115" y="5516745"/>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70" name="Ellipse 69">
              <a:extLst>
                <a:ext uri="{FF2B5EF4-FFF2-40B4-BE49-F238E27FC236}">
                  <a16:creationId xmlns:a16="http://schemas.microsoft.com/office/drawing/2014/main" id="{16A02058-7492-445E-ABAC-60D8F2E41062}"/>
                </a:ext>
              </a:extLst>
            </p:cNvPr>
            <p:cNvSpPr/>
            <p:nvPr/>
          </p:nvSpPr>
          <p:spPr>
            <a:xfrm>
              <a:off x="5663056" y="551160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71" name="Rechteck 70">
              <a:extLst>
                <a:ext uri="{FF2B5EF4-FFF2-40B4-BE49-F238E27FC236}">
                  <a16:creationId xmlns:a16="http://schemas.microsoft.com/office/drawing/2014/main" id="{CD16C262-21E4-4CB9-BFBE-5C0592D2DACE}"/>
                </a:ext>
              </a:extLst>
            </p:cNvPr>
            <p:cNvSpPr/>
            <p:nvPr/>
          </p:nvSpPr>
          <p:spPr>
            <a:xfrm>
              <a:off x="5872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Rechteck 71">
              <a:extLst>
                <a:ext uri="{FF2B5EF4-FFF2-40B4-BE49-F238E27FC236}">
                  <a16:creationId xmlns:a16="http://schemas.microsoft.com/office/drawing/2014/main" id="{2A0F9BBC-DFF7-4A6A-BF32-F2DF85FB7F13}"/>
                </a:ext>
              </a:extLst>
            </p:cNvPr>
            <p:cNvSpPr/>
            <p:nvPr/>
          </p:nvSpPr>
          <p:spPr>
            <a:xfrm>
              <a:off x="5980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a:extLst>
                <a:ext uri="{FF2B5EF4-FFF2-40B4-BE49-F238E27FC236}">
                  <a16:creationId xmlns:a16="http://schemas.microsoft.com/office/drawing/2014/main" id="{D42920A0-37DC-47AC-9FF4-2297613C6050}"/>
                </a:ext>
              </a:extLst>
            </p:cNvPr>
            <p:cNvSpPr/>
            <p:nvPr/>
          </p:nvSpPr>
          <p:spPr>
            <a:xfrm>
              <a:off x="6088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4" name="Gerader Verbinder 73">
              <a:extLst>
                <a:ext uri="{FF2B5EF4-FFF2-40B4-BE49-F238E27FC236}">
                  <a16:creationId xmlns:a16="http://schemas.microsoft.com/office/drawing/2014/main" id="{A0695C55-E5B1-4170-8152-15DB9219FD2B}"/>
                </a:ext>
              </a:extLst>
            </p:cNvPr>
            <p:cNvCxnSpPr>
              <a:cxnSpLocks/>
              <a:stCxn id="68" idx="3"/>
              <a:endCxn id="69" idx="0"/>
            </p:cNvCxnSpPr>
            <p:nvPr/>
          </p:nvCxnSpPr>
          <p:spPr>
            <a:xfrm flipH="1">
              <a:off x="5109115" y="4914301"/>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Gerader Verbinder 74">
              <a:extLst>
                <a:ext uri="{FF2B5EF4-FFF2-40B4-BE49-F238E27FC236}">
                  <a16:creationId xmlns:a16="http://schemas.microsoft.com/office/drawing/2014/main" id="{137D69E5-1ED1-4F79-BF36-7964626560E2}"/>
                </a:ext>
              </a:extLst>
            </p:cNvPr>
            <p:cNvCxnSpPr>
              <a:cxnSpLocks/>
              <a:stCxn id="68" idx="4"/>
              <a:endCxn id="70" idx="0"/>
            </p:cNvCxnSpPr>
            <p:nvPr/>
          </p:nvCxnSpPr>
          <p:spPr>
            <a:xfrm>
              <a:off x="5607768" y="4967022"/>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id="{D8D87741-3DDC-4615-A2D4-B8D7A5CD0856}"/>
                </a:ext>
              </a:extLst>
            </p:cNvPr>
            <p:cNvCxnSpPr>
              <a:stCxn id="68" idx="5"/>
              <a:endCxn id="71" idx="1"/>
            </p:cNvCxnSpPr>
            <p:nvPr/>
          </p:nvCxnSpPr>
          <p:spPr>
            <a:xfrm>
              <a:off x="5735047" y="4914301"/>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hteck 80">
              <a:extLst>
                <a:ext uri="{FF2B5EF4-FFF2-40B4-BE49-F238E27FC236}">
                  <a16:creationId xmlns:a16="http://schemas.microsoft.com/office/drawing/2014/main" id="{0F0150EA-BC0A-4394-BB8F-97650B478257}"/>
                </a:ext>
              </a:extLst>
            </p:cNvPr>
            <p:cNvSpPr/>
            <p:nvPr/>
          </p:nvSpPr>
          <p:spPr>
            <a:xfrm>
              <a:off x="5426489" y="5378159"/>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77" name="Rechteck 76">
              <a:extLst>
                <a:ext uri="{FF2B5EF4-FFF2-40B4-BE49-F238E27FC236}">
                  <a16:creationId xmlns:a16="http://schemas.microsoft.com/office/drawing/2014/main" id="{429023F3-62B4-4365-8029-F8617E4A1BC7}"/>
                </a:ext>
              </a:extLst>
            </p:cNvPr>
            <p:cNvSpPr/>
            <p:nvPr/>
          </p:nvSpPr>
          <p:spPr>
            <a:xfrm>
              <a:off x="5314085" y="5879525"/>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8" name="Gerader Verbinder 77">
              <a:extLst>
                <a:ext uri="{FF2B5EF4-FFF2-40B4-BE49-F238E27FC236}">
                  <a16:creationId xmlns:a16="http://schemas.microsoft.com/office/drawing/2014/main" id="{C9767AF8-2522-4386-919F-3A722F8FB63A}"/>
                </a:ext>
              </a:extLst>
            </p:cNvPr>
            <p:cNvCxnSpPr>
              <a:stCxn id="69" idx="5"/>
              <a:endCxn id="77" idx="1"/>
            </p:cNvCxnSpPr>
            <p:nvPr/>
          </p:nvCxnSpPr>
          <p:spPr>
            <a:xfrm>
              <a:off x="5236394" y="5824024"/>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hteck 78">
              <a:extLst>
                <a:ext uri="{FF2B5EF4-FFF2-40B4-BE49-F238E27FC236}">
                  <a16:creationId xmlns:a16="http://schemas.microsoft.com/office/drawing/2014/main" id="{673B13A4-866F-41DA-9CF4-25ACF678B97C}"/>
                </a:ext>
              </a:extLst>
            </p:cNvPr>
            <p:cNvSpPr/>
            <p:nvPr/>
          </p:nvSpPr>
          <p:spPr>
            <a:xfrm>
              <a:off x="6066008" y="5884529"/>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0" name="Gerader Verbinder 79">
              <a:extLst>
                <a:ext uri="{FF2B5EF4-FFF2-40B4-BE49-F238E27FC236}">
                  <a16:creationId xmlns:a16="http://schemas.microsoft.com/office/drawing/2014/main" id="{E3C16484-8F30-46B2-8B68-D4924B60590F}"/>
                </a:ext>
              </a:extLst>
            </p:cNvPr>
            <p:cNvCxnSpPr>
              <a:cxnSpLocks/>
              <a:stCxn id="70" idx="5"/>
              <a:endCxn id="79" idx="1"/>
            </p:cNvCxnSpPr>
            <p:nvPr/>
          </p:nvCxnSpPr>
          <p:spPr>
            <a:xfrm>
              <a:off x="5970335" y="5818886"/>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uppieren 112">
            <a:extLst>
              <a:ext uri="{FF2B5EF4-FFF2-40B4-BE49-F238E27FC236}">
                <a16:creationId xmlns:a16="http://schemas.microsoft.com/office/drawing/2014/main" id="{6BF72EE9-47F4-4C0C-B6AF-E2992CBD81A7}"/>
              </a:ext>
            </a:extLst>
          </p:cNvPr>
          <p:cNvGrpSpPr/>
          <p:nvPr/>
        </p:nvGrpSpPr>
        <p:grpSpPr>
          <a:xfrm>
            <a:off x="6586090" y="3873391"/>
            <a:ext cx="1267227" cy="2125572"/>
            <a:chOff x="6257774" y="3631473"/>
            <a:chExt cx="1267227" cy="2125572"/>
          </a:xfrm>
        </p:grpSpPr>
        <p:sp>
          <p:nvSpPr>
            <p:cNvPr id="83" name="Ellipse 82">
              <a:extLst>
                <a:ext uri="{FF2B5EF4-FFF2-40B4-BE49-F238E27FC236}">
                  <a16:creationId xmlns:a16="http://schemas.microsoft.com/office/drawing/2014/main" id="{E490BE8A-69D5-497D-A5DF-487F4F84130C}"/>
                </a:ext>
              </a:extLst>
            </p:cNvPr>
            <p:cNvSpPr/>
            <p:nvPr/>
          </p:nvSpPr>
          <p:spPr>
            <a:xfrm>
              <a:off x="6756427" y="4365104"/>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4" name="Ellipse 83">
              <a:extLst>
                <a:ext uri="{FF2B5EF4-FFF2-40B4-BE49-F238E27FC236}">
                  <a16:creationId xmlns:a16="http://schemas.microsoft.com/office/drawing/2014/main" id="{7C326BEB-7481-4B7B-B0BC-D86FFD3A540E}"/>
                </a:ext>
              </a:extLst>
            </p:cNvPr>
            <p:cNvSpPr/>
            <p:nvPr/>
          </p:nvSpPr>
          <p:spPr>
            <a:xfrm>
              <a:off x="6257774" y="527482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85" name="Ellipse 84">
              <a:extLst>
                <a:ext uri="{FF2B5EF4-FFF2-40B4-BE49-F238E27FC236}">
                  <a16:creationId xmlns:a16="http://schemas.microsoft.com/office/drawing/2014/main" id="{93B1FE86-B851-43BA-A680-4E4CB09C4C86}"/>
                </a:ext>
              </a:extLst>
            </p:cNvPr>
            <p:cNvSpPr/>
            <p:nvPr/>
          </p:nvSpPr>
          <p:spPr>
            <a:xfrm>
              <a:off x="6991715" y="526968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86" name="Rechteck 85">
              <a:extLst>
                <a:ext uri="{FF2B5EF4-FFF2-40B4-BE49-F238E27FC236}">
                  <a16:creationId xmlns:a16="http://schemas.microsoft.com/office/drawing/2014/main" id="{2C8E3D7D-CEE5-4007-869C-676C81233E5E}"/>
                </a:ext>
              </a:extLst>
            </p:cNvPr>
            <p:cNvSpPr/>
            <p:nvPr/>
          </p:nvSpPr>
          <p:spPr>
            <a:xfrm>
              <a:off x="7201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86">
              <a:extLst>
                <a:ext uri="{FF2B5EF4-FFF2-40B4-BE49-F238E27FC236}">
                  <a16:creationId xmlns:a16="http://schemas.microsoft.com/office/drawing/2014/main" id="{EB212149-F543-4948-9361-585648BD669A}"/>
                </a:ext>
              </a:extLst>
            </p:cNvPr>
            <p:cNvSpPr/>
            <p:nvPr/>
          </p:nvSpPr>
          <p:spPr>
            <a:xfrm>
              <a:off x="7309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Rechteck 87">
              <a:extLst>
                <a:ext uri="{FF2B5EF4-FFF2-40B4-BE49-F238E27FC236}">
                  <a16:creationId xmlns:a16="http://schemas.microsoft.com/office/drawing/2014/main" id="{A59C3B6D-9C7D-4516-B45C-BD1FD874DF7C}"/>
                </a:ext>
              </a:extLst>
            </p:cNvPr>
            <p:cNvSpPr/>
            <p:nvPr/>
          </p:nvSpPr>
          <p:spPr>
            <a:xfrm>
              <a:off x="7417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9" name="Gerader Verbinder 88">
              <a:extLst>
                <a:ext uri="{FF2B5EF4-FFF2-40B4-BE49-F238E27FC236}">
                  <a16:creationId xmlns:a16="http://schemas.microsoft.com/office/drawing/2014/main" id="{38450F44-668E-486E-BFDA-C3BCD66FD987}"/>
                </a:ext>
              </a:extLst>
            </p:cNvPr>
            <p:cNvCxnSpPr>
              <a:cxnSpLocks/>
              <a:stCxn id="83" idx="3"/>
              <a:endCxn id="84" idx="0"/>
            </p:cNvCxnSpPr>
            <p:nvPr/>
          </p:nvCxnSpPr>
          <p:spPr>
            <a:xfrm flipH="1">
              <a:off x="6437774" y="4672383"/>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Gerader Verbinder 89">
              <a:extLst>
                <a:ext uri="{FF2B5EF4-FFF2-40B4-BE49-F238E27FC236}">
                  <a16:creationId xmlns:a16="http://schemas.microsoft.com/office/drawing/2014/main" id="{D31CD334-E31B-41CD-B01E-9C5C1F90A49C}"/>
                </a:ext>
              </a:extLst>
            </p:cNvPr>
            <p:cNvCxnSpPr>
              <a:cxnSpLocks/>
              <a:stCxn id="83" idx="4"/>
              <a:endCxn id="85" idx="0"/>
            </p:cNvCxnSpPr>
            <p:nvPr/>
          </p:nvCxnSpPr>
          <p:spPr>
            <a:xfrm>
              <a:off x="6936427" y="4725104"/>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id="{624223A2-1AA0-4DA9-9193-08CB1849889B}"/>
                </a:ext>
              </a:extLst>
            </p:cNvPr>
            <p:cNvCxnSpPr>
              <a:stCxn id="83" idx="5"/>
              <a:endCxn id="86" idx="1"/>
            </p:cNvCxnSpPr>
            <p:nvPr/>
          </p:nvCxnSpPr>
          <p:spPr>
            <a:xfrm>
              <a:off x="7063706" y="4672383"/>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id="{5A87DF5C-C715-45DB-85EA-1EC6F7D38F75}"/>
                </a:ext>
              </a:extLst>
            </p:cNvPr>
            <p:cNvSpPr/>
            <p:nvPr/>
          </p:nvSpPr>
          <p:spPr>
            <a:xfrm>
              <a:off x="6642744" y="5637607"/>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3" name="Gerader Verbinder 92">
              <a:extLst>
                <a:ext uri="{FF2B5EF4-FFF2-40B4-BE49-F238E27FC236}">
                  <a16:creationId xmlns:a16="http://schemas.microsoft.com/office/drawing/2014/main" id="{9851543A-DF17-4EF2-85F6-6AE99E8ADC4D}"/>
                </a:ext>
              </a:extLst>
            </p:cNvPr>
            <p:cNvCxnSpPr>
              <a:stCxn id="84" idx="5"/>
              <a:endCxn id="92" idx="1"/>
            </p:cNvCxnSpPr>
            <p:nvPr/>
          </p:nvCxnSpPr>
          <p:spPr>
            <a:xfrm>
              <a:off x="6565053" y="5582106"/>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Rechteck 93">
              <a:extLst>
                <a:ext uri="{FF2B5EF4-FFF2-40B4-BE49-F238E27FC236}">
                  <a16:creationId xmlns:a16="http://schemas.microsoft.com/office/drawing/2014/main" id="{5FD5A714-4DCE-44E7-87B2-ED00A8E8DB1C}"/>
                </a:ext>
              </a:extLst>
            </p:cNvPr>
            <p:cNvSpPr/>
            <p:nvPr/>
          </p:nvSpPr>
          <p:spPr>
            <a:xfrm>
              <a:off x="7394667" y="5642611"/>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5" name="Gerader Verbinder 94">
              <a:extLst>
                <a:ext uri="{FF2B5EF4-FFF2-40B4-BE49-F238E27FC236}">
                  <a16:creationId xmlns:a16="http://schemas.microsoft.com/office/drawing/2014/main" id="{F1603356-25C5-44D2-9F9E-47BDB905CE68}"/>
                </a:ext>
              </a:extLst>
            </p:cNvPr>
            <p:cNvCxnSpPr>
              <a:cxnSpLocks/>
              <a:stCxn id="85" idx="5"/>
              <a:endCxn id="94" idx="1"/>
            </p:cNvCxnSpPr>
            <p:nvPr/>
          </p:nvCxnSpPr>
          <p:spPr>
            <a:xfrm>
              <a:off x="7298994" y="5576968"/>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Ellipse 95">
              <a:extLst>
                <a:ext uri="{FF2B5EF4-FFF2-40B4-BE49-F238E27FC236}">
                  <a16:creationId xmlns:a16="http://schemas.microsoft.com/office/drawing/2014/main" id="{D3FABA3F-C1F3-4425-8DE5-FB0446FE5A45}"/>
                </a:ext>
              </a:extLst>
            </p:cNvPr>
            <p:cNvSpPr/>
            <p:nvPr/>
          </p:nvSpPr>
          <p:spPr>
            <a:xfrm>
              <a:off x="6755368" y="3631473"/>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98" name="Gerader Verbinder 97">
              <a:extLst>
                <a:ext uri="{FF2B5EF4-FFF2-40B4-BE49-F238E27FC236}">
                  <a16:creationId xmlns:a16="http://schemas.microsoft.com/office/drawing/2014/main" id="{525A01C8-A59C-4BEE-84C5-5EC5FC7324A9}"/>
                </a:ext>
              </a:extLst>
            </p:cNvPr>
            <p:cNvCxnSpPr>
              <a:stCxn id="96" idx="4"/>
              <a:endCxn id="83" idx="0"/>
            </p:cNvCxnSpPr>
            <p:nvPr/>
          </p:nvCxnSpPr>
          <p:spPr>
            <a:xfrm>
              <a:off x="6935368" y="3991473"/>
              <a:ext cx="1059" cy="3736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Gerader Verbinder 103">
              <a:extLst>
                <a:ext uri="{FF2B5EF4-FFF2-40B4-BE49-F238E27FC236}">
                  <a16:creationId xmlns:a16="http://schemas.microsoft.com/office/drawing/2014/main" id="{77C0FC18-545D-47D3-8F24-232D8AB50661}"/>
                </a:ext>
              </a:extLst>
            </p:cNvPr>
            <p:cNvCxnSpPr>
              <a:cxnSpLocks/>
              <a:stCxn id="96" idx="5"/>
              <a:endCxn id="109" idx="1"/>
            </p:cNvCxnSpPr>
            <p:nvPr/>
          </p:nvCxnSpPr>
          <p:spPr>
            <a:xfrm>
              <a:off x="7062647" y="3938752"/>
              <a:ext cx="101641" cy="12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hteck 108">
              <a:extLst>
                <a:ext uri="{FF2B5EF4-FFF2-40B4-BE49-F238E27FC236}">
                  <a16:creationId xmlns:a16="http://schemas.microsoft.com/office/drawing/2014/main" id="{C0A4FBCE-F635-4F41-AFC6-C2D27F90C845}"/>
                </a:ext>
              </a:extLst>
            </p:cNvPr>
            <p:cNvSpPr/>
            <p:nvPr/>
          </p:nvSpPr>
          <p:spPr>
            <a:xfrm>
              <a:off x="7164288" y="400715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sp>
        <p:nvSpPr>
          <p:cNvPr id="116" name="Textfeld 115">
            <a:extLst>
              <a:ext uri="{FF2B5EF4-FFF2-40B4-BE49-F238E27FC236}">
                <a16:creationId xmlns:a16="http://schemas.microsoft.com/office/drawing/2014/main" id="{27207203-E1CF-4410-8384-200882C6BF69}"/>
              </a:ext>
            </a:extLst>
          </p:cNvPr>
          <p:cNvSpPr txBox="1"/>
          <p:nvPr/>
        </p:nvSpPr>
        <p:spPr>
          <a:xfrm>
            <a:off x="4623874" y="1968361"/>
            <a:ext cx="902811" cy="369332"/>
          </a:xfrm>
          <a:prstGeom prst="rect">
            <a:avLst/>
          </a:prstGeom>
          <a:noFill/>
        </p:spPr>
        <p:txBody>
          <a:bodyPr wrap="none" rtlCol="0">
            <a:spAutoFit/>
          </a:bodyPr>
          <a:lstStyle/>
          <a:p>
            <a:pPr algn="ctr"/>
            <a:r>
              <a:rPr lang="de-DE" dirty="0"/>
              <a:t>Bubble</a:t>
            </a:r>
          </a:p>
        </p:txBody>
      </p:sp>
      <p:sp>
        <p:nvSpPr>
          <p:cNvPr id="117" name="Textfeld 116">
            <a:extLst>
              <a:ext uri="{FF2B5EF4-FFF2-40B4-BE49-F238E27FC236}">
                <a16:creationId xmlns:a16="http://schemas.microsoft.com/office/drawing/2014/main" id="{766E97B1-4368-4508-806B-A1E81034EF71}"/>
              </a:ext>
            </a:extLst>
          </p:cNvPr>
          <p:cNvSpPr txBox="1"/>
          <p:nvPr/>
        </p:nvSpPr>
        <p:spPr>
          <a:xfrm>
            <a:off x="464317" y="4487736"/>
            <a:ext cx="1133645" cy="369332"/>
          </a:xfrm>
          <a:prstGeom prst="rect">
            <a:avLst/>
          </a:prstGeom>
          <a:noFill/>
        </p:spPr>
        <p:txBody>
          <a:bodyPr wrap="none" rtlCol="0">
            <a:spAutoFit/>
          </a:bodyPr>
          <a:lstStyle/>
          <a:p>
            <a:pPr algn="ctr"/>
            <a:r>
              <a:rPr lang="de-DE" dirty="0"/>
              <a:t>APPEND</a:t>
            </a:r>
          </a:p>
        </p:txBody>
      </p:sp>
      <p:sp>
        <p:nvSpPr>
          <p:cNvPr id="118" name="Textfeld 117">
            <a:extLst>
              <a:ext uri="{FF2B5EF4-FFF2-40B4-BE49-F238E27FC236}">
                <a16:creationId xmlns:a16="http://schemas.microsoft.com/office/drawing/2014/main" id="{A3AFE58C-95AA-4B0D-81ED-2932A98ED891}"/>
              </a:ext>
            </a:extLst>
          </p:cNvPr>
          <p:cNvSpPr txBox="1"/>
          <p:nvPr/>
        </p:nvSpPr>
        <p:spPr>
          <a:xfrm>
            <a:off x="3182322" y="4422356"/>
            <a:ext cx="1338828" cy="369332"/>
          </a:xfrm>
          <a:prstGeom prst="rect">
            <a:avLst/>
          </a:prstGeom>
          <a:noFill/>
        </p:spPr>
        <p:txBody>
          <a:bodyPr wrap="none" rtlCol="0">
            <a:spAutoFit/>
          </a:bodyPr>
          <a:lstStyle/>
          <a:p>
            <a:pPr algn="ctr"/>
            <a:r>
              <a:rPr lang="de-DE" dirty="0"/>
              <a:t>GO DOWN</a:t>
            </a:r>
          </a:p>
        </p:txBody>
      </p:sp>
      <p:sp>
        <p:nvSpPr>
          <p:cNvPr id="119" name="Textfeld 118">
            <a:extLst>
              <a:ext uri="{FF2B5EF4-FFF2-40B4-BE49-F238E27FC236}">
                <a16:creationId xmlns:a16="http://schemas.microsoft.com/office/drawing/2014/main" id="{DCF89224-C8EB-4485-9F93-89F512BA5EC1}"/>
              </a:ext>
            </a:extLst>
          </p:cNvPr>
          <p:cNvSpPr txBox="1"/>
          <p:nvPr/>
        </p:nvSpPr>
        <p:spPr>
          <a:xfrm>
            <a:off x="5295407" y="4357070"/>
            <a:ext cx="1869166" cy="369332"/>
          </a:xfrm>
          <a:prstGeom prst="rect">
            <a:avLst/>
          </a:prstGeom>
          <a:noFill/>
        </p:spPr>
        <p:txBody>
          <a:bodyPr wrap="none" rtlCol="0">
            <a:spAutoFit/>
          </a:bodyPr>
          <a:lstStyle/>
          <a:p>
            <a:pPr algn="ctr"/>
            <a:r>
              <a:rPr lang="de-DE" dirty="0"/>
              <a:t>INSERT ABOVE</a:t>
            </a:r>
          </a:p>
        </p:txBody>
      </p:sp>
      <p:sp>
        <p:nvSpPr>
          <p:cNvPr id="120" name="Textfeld 119">
            <a:extLst>
              <a:ext uri="{FF2B5EF4-FFF2-40B4-BE49-F238E27FC236}">
                <a16:creationId xmlns:a16="http://schemas.microsoft.com/office/drawing/2014/main" id="{4EE65BD6-28CA-40FE-9DE3-925C4D879436}"/>
              </a:ext>
            </a:extLst>
          </p:cNvPr>
          <p:cNvSpPr txBox="1"/>
          <p:nvPr/>
        </p:nvSpPr>
        <p:spPr>
          <a:xfrm>
            <a:off x="1100686" y="3180225"/>
            <a:ext cx="1377300" cy="369332"/>
          </a:xfrm>
          <a:prstGeom prst="rect">
            <a:avLst/>
          </a:prstGeom>
          <a:noFill/>
        </p:spPr>
        <p:txBody>
          <a:bodyPr wrap="square" rtlCol="0">
            <a:spAutoFit/>
          </a:bodyPr>
          <a:lstStyle/>
          <a:p>
            <a:pPr algn="ctr"/>
            <a:r>
              <a:rPr lang="de-DE" dirty="0" err="1"/>
              <a:t>new</a:t>
            </a:r>
            <a:r>
              <a:rPr lang="de-DE" dirty="0"/>
              <a:t> </a:t>
            </a:r>
            <a:r>
              <a:rPr lang="de-DE" dirty="0" err="1"/>
              <a:t>nugget</a:t>
            </a:r>
            <a:endParaRPr lang="de-DE" dirty="0"/>
          </a:p>
        </p:txBody>
      </p:sp>
      <p:sp>
        <p:nvSpPr>
          <p:cNvPr id="82" name="Pfeil: Chevron 81">
            <a:extLst>
              <a:ext uri="{FF2B5EF4-FFF2-40B4-BE49-F238E27FC236}">
                <a16:creationId xmlns:a16="http://schemas.microsoft.com/office/drawing/2014/main" id="{FE595B69-73C8-47F0-A36C-1A60BFFD90BA}"/>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97" name="Pfeil: Chevron 96">
            <a:extLst>
              <a:ext uri="{FF2B5EF4-FFF2-40B4-BE49-F238E27FC236}">
                <a16:creationId xmlns:a16="http://schemas.microsoft.com/office/drawing/2014/main" id="{F9CC931A-063A-4AC2-A8CF-C497C78E5B29}"/>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99" name="Pfeil: Chevron 98">
            <a:extLst>
              <a:ext uri="{FF2B5EF4-FFF2-40B4-BE49-F238E27FC236}">
                <a16:creationId xmlns:a16="http://schemas.microsoft.com/office/drawing/2014/main" id="{2050D505-3E6E-4FDD-8731-605F3876F1B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
        <p:nvSpPr>
          <p:cNvPr id="100" name="Textfeld 115">
            <a:extLst>
              <a:ext uri="{FF2B5EF4-FFF2-40B4-BE49-F238E27FC236}">
                <a16:creationId xmlns:a16="http://schemas.microsoft.com/office/drawing/2014/main" id="{27207203-E1CF-4410-8384-200882C6BF69}"/>
              </a:ext>
            </a:extLst>
          </p:cNvPr>
          <p:cNvSpPr txBox="1"/>
          <p:nvPr/>
        </p:nvSpPr>
        <p:spPr>
          <a:xfrm>
            <a:off x="338465" y="2059195"/>
            <a:ext cx="2624436" cy="1015663"/>
          </a:xfrm>
          <a:prstGeom prst="rect">
            <a:avLst/>
          </a:prstGeom>
          <a:noFill/>
        </p:spPr>
        <p:txBody>
          <a:bodyPr wrap="none" rtlCol="0">
            <a:spAutoFit/>
          </a:bodyPr>
          <a:lstStyle/>
          <a:p>
            <a:r>
              <a:rPr lang="de-DE" sz="2000" dirty="0"/>
              <a:t>Insert()</a:t>
            </a:r>
          </a:p>
          <a:p>
            <a:pPr>
              <a:buFont typeface="Arial" charset="0"/>
              <a:buChar char="•"/>
            </a:pPr>
            <a:r>
              <a:rPr lang="de-DE" sz="2000" dirty="0"/>
              <a:t> recursive function</a:t>
            </a:r>
          </a:p>
          <a:p>
            <a:pPr>
              <a:buFont typeface="Arial" charset="0"/>
              <a:buChar char="•"/>
            </a:pPr>
            <a:r>
              <a:rPr lang="de-DE" sz="2000" dirty="0"/>
              <a:t> inserts new nuggets</a:t>
            </a:r>
          </a:p>
        </p:txBody>
      </p:sp>
      <p:sp>
        <p:nvSpPr>
          <p:cNvPr id="101" name="Textfeld 115">
            <a:extLst>
              <a:ext uri="{FF2B5EF4-FFF2-40B4-BE49-F238E27FC236}">
                <a16:creationId xmlns:a16="http://schemas.microsoft.com/office/drawing/2014/main" id="{27207203-E1CF-4410-8384-200882C6BF69}"/>
              </a:ext>
            </a:extLst>
          </p:cNvPr>
          <p:cNvSpPr txBox="1"/>
          <p:nvPr/>
        </p:nvSpPr>
        <p:spPr>
          <a:xfrm>
            <a:off x="5357818" y="2567027"/>
            <a:ext cx="1043877" cy="369332"/>
          </a:xfrm>
          <a:prstGeom prst="rect">
            <a:avLst/>
          </a:prstGeom>
          <a:noFill/>
        </p:spPr>
        <p:txBody>
          <a:bodyPr wrap="none" rtlCol="0">
            <a:spAutoFit/>
          </a:bodyPr>
          <a:lstStyle/>
          <a:p>
            <a:pPr algn="ctr"/>
            <a:r>
              <a:rPr lang="de-DE" dirty="0"/>
              <a:t>Nuggets</a:t>
            </a:r>
          </a:p>
        </p:txBody>
      </p:sp>
    </p:spTree>
    <p:extLst>
      <p:ext uri="{BB962C8B-B14F-4D97-AF65-F5344CB8AC3E}">
        <p14:creationId xmlns:p14="http://schemas.microsoft.com/office/powerpoint/2010/main" val="359238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 name="Gerader Verbinder 142">
            <a:extLst>
              <a:ext uri="{FF2B5EF4-FFF2-40B4-BE49-F238E27FC236}">
                <a16:creationId xmlns:a16="http://schemas.microsoft.com/office/drawing/2014/main" id="{4C3C2E83-3E17-48F9-843C-20D0AE7CC0EA}"/>
              </a:ext>
            </a:extLst>
          </p:cNvPr>
          <p:cNvCxnSpPr>
            <a:cxnSpLocks/>
            <a:stCxn id="140" idx="3"/>
          </p:cNvCxnSpPr>
          <p:nvPr/>
        </p:nvCxnSpPr>
        <p:spPr>
          <a:xfrm flipH="1">
            <a:off x="5815536" y="4414567"/>
            <a:ext cx="348616" cy="715061"/>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4" name="Gerader Verbinder 143">
            <a:extLst>
              <a:ext uri="{FF2B5EF4-FFF2-40B4-BE49-F238E27FC236}">
                <a16:creationId xmlns:a16="http://schemas.microsoft.com/office/drawing/2014/main" id="{1808E2F0-4001-441C-A042-B8CF15382928}"/>
              </a:ext>
            </a:extLst>
          </p:cNvPr>
          <p:cNvCxnSpPr>
            <a:cxnSpLocks/>
            <a:stCxn id="140" idx="4"/>
          </p:cNvCxnSpPr>
          <p:nvPr/>
        </p:nvCxnSpPr>
        <p:spPr>
          <a:xfrm>
            <a:off x="6291431" y="4467288"/>
            <a:ext cx="215967" cy="662340"/>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6" name="Gerader Verbinder 145">
            <a:extLst>
              <a:ext uri="{FF2B5EF4-FFF2-40B4-BE49-F238E27FC236}">
                <a16:creationId xmlns:a16="http://schemas.microsoft.com/office/drawing/2014/main" id="{A916DEA5-C4AA-4B3E-A759-AE6B9472D5DB}"/>
              </a:ext>
            </a:extLst>
          </p:cNvPr>
          <p:cNvCxnSpPr>
            <a:cxnSpLocks/>
            <a:stCxn id="140" idx="5"/>
          </p:cNvCxnSpPr>
          <p:nvPr/>
        </p:nvCxnSpPr>
        <p:spPr>
          <a:xfrm>
            <a:off x="6418710" y="4414567"/>
            <a:ext cx="1035107" cy="715061"/>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err="1">
                <a:latin typeface="Courier New" panose="02070309020205020404" pitchFamily="49" charset="0"/>
                <a:cs typeface="Courier New" panose="02070309020205020404" pitchFamily="49" charset="0"/>
              </a:rPr>
              <a:t>compare</a:t>
            </a:r>
            <a:r>
              <a:rPr lang="de-DE" sz="2000" dirty="0"/>
              <a:t> and </a:t>
            </a:r>
            <a:r>
              <a:rPr lang="de-DE" sz="2000" dirty="0" err="1">
                <a:latin typeface="Courier New" panose="02070309020205020404" pitchFamily="49" charset="0"/>
                <a:cs typeface="Courier New" panose="02070309020205020404" pitchFamily="49" charset="0"/>
              </a:rPr>
              <a:t>which</a:t>
            </a:r>
            <a:r>
              <a:rPr lang="de-DE" sz="2000" dirty="0"/>
              <a:t> </a:t>
            </a:r>
            <a:r>
              <a:rPr lang="de-DE" sz="2000" dirty="0" err="1"/>
              <a:t>Function</a:t>
            </a:r>
            <a:endParaRPr lang="de-DE" dirty="0"/>
          </a:p>
        </p:txBody>
      </p:sp>
      <p:sp>
        <p:nvSpPr>
          <p:cNvPr id="82" name="Inhaltsplatzhalter 2">
            <a:extLst>
              <a:ext uri="{FF2B5EF4-FFF2-40B4-BE49-F238E27FC236}">
                <a16:creationId xmlns:a16="http://schemas.microsoft.com/office/drawing/2014/main" id="{3DE5479E-FEDB-4349-9D8E-5CEAD5C97758}"/>
              </a:ext>
            </a:extLst>
          </p:cNvPr>
          <p:cNvSpPr>
            <a:spLocks noGrp="1"/>
          </p:cNvSpPr>
          <p:nvPr>
            <p:ph idx="1"/>
          </p:nvPr>
        </p:nvSpPr>
        <p:spPr>
          <a:xfrm>
            <a:off x="394924" y="1988840"/>
            <a:ext cx="8532480" cy="4111103"/>
          </a:xfrm>
        </p:spPr>
        <p:txBody>
          <a:bodyPr/>
          <a:lstStyle/>
          <a:p>
            <a:r>
              <a:rPr lang="de-DE" dirty="0"/>
              <a:t>compare()</a:t>
            </a:r>
          </a:p>
          <a:p>
            <a:pPr marL="342900" indent="-342900">
              <a:buFont typeface="Symbol" panose="05050102010706020507" pitchFamily="18" charset="2"/>
              <a:buChar char="-"/>
            </a:pPr>
            <a:r>
              <a:rPr lang="de-DE" dirty="0"/>
              <a:t>find right position for Nugget</a:t>
            </a:r>
          </a:p>
          <a:p>
            <a:pPr marL="342900" indent="-342900">
              <a:buFont typeface="Symbol" panose="05050102010706020507" pitchFamily="18" charset="2"/>
              <a:buChar char="-"/>
            </a:pPr>
            <a:r>
              <a:rPr lang="de-DE" dirty="0"/>
              <a:t>compare TF-IDF scores</a:t>
            </a:r>
          </a:p>
          <a:p>
            <a:endParaRPr lang="de-DE" dirty="0"/>
          </a:p>
          <a:p>
            <a:endParaRPr lang="de-DE" dirty="0"/>
          </a:p>
          <a:p>
            <a:r>
              <a:rPr lang="de-DE" dirty="0"/>
              <a:t>which()</a:t>
            </a:r>
          </a:p>
          <a:p>
            <a:pPr marL="342900" indent="-342900">
              <a:buFont typeface="Symbol" panose="05050102010706020507" pitchFamily="18" charset="2"/>
              <a:buChar char="-"/>
            </a:pPr>
            <a:r>
              <a:rPr lang="de-DE" dirty="0"/>
              <a:t>find </a:t>
            </a:r>
            <a:r>
              <a:rPr lang="de-DE" dirty="0" err="1"/>
              <a:t>right</a:t>
            </a:r>
            <a:r>
              <a:rPr lang="de-DE" dirty="0"/>
              <a:t> Bubble </a:t>
            </a:r>
            <a:r>
              <a:rPr lang="de-DE" dirty="0" err="1"/>
              <a:t>for</a:t>
            </a:r>
            <a:r>
              <a:rPr lang="de-DE" dirty="0"/>
              <a:t> Nugget</a:t>
            </a:r>
          </a:p>
          <a:p>
            <a:pPr marL="342900" indent="-342900">
              <a:buFont typeface="Symbol" panose="05050102010706020507" pitchFamily="18" charset="2"/>
              <a:buChar char="-"/>
            </a:pPr>
            <a:r>
              <a:rPr lang="de-DE" dirty="0"/>
              <a:t>uses NLTK path_similarity()</a:t>
            </a:r>
          </a:p>
          <a:p>
            <a:pPr marL="0" indent="0"/>
            <a:endParaRPr lang="de-DE" dirty="0"/>
          </a:p>
          <a:p>
            <a:pPr marL="0" indent="0"/>
            <a:endParaRPr lang="de-DE" dirty="0"/>
          </a:p>
          <a:p>
            <a:pPr marL="0" indent="0"/>
            <a:endParaRPr lang="de-DE" dirty="0"/>
          </a:p>
        </p:txBody>
      </p:sp>
      <p:grpSp>
        <p:nvGrpSpPr>
          <p:cNvPr id="41" name="Gruppieren 40">
            <a:extLst>
              <a:ext uri="{FF2B5EF4-FFF2-40B4-BE49-F238E27FC236}">
                <a16:creationId xmlns:a16="http://schemas.microsoft.com/office/drawing/2014/main" id="{E398B641-73C2-4907-ADF6-00A4F44C9BE4}"/>
              </a:ext>
            </a:extLst>
          </p:cNvPr>
          <p:cNvGrpSpPr/>
          <p:nvPr/>
        </p:nvGrpSpPr>
        <p:grpSpPr>
          <a:xfrm>
            <a:off x="6175323" y="2308252"/>
            <a:ext cx="1036724" cy="713532"/>
            <a:chOff x="4105389" y="4553022"/>
            <a:chExt cx="1036724" cy="713532"/>
          </a:xfrm>
        </p:grpSpPr>
        <p:sp>
          <p:nvSpPr>
            <p:cNvPr id="97" name="Rechteck 96">
              <a:extLst>
                <a:ext uri="{FF2B5EF4-FFF2-40B4-BE49-F238E27FC236}">
                  <a16:creationId xmlns:a16="http://schemas.microsoft.com/office/drawing/2014/main" id="{44B73694-E3DC-4152-926D-66C1BBA0B99E}"/>
                </a:ext>
              </a:extLst>
            </p:cNvPr>
            <p:cNvSpPr/>
            <p:nvPr/>
          </p:nvSpPr>
          <p:spPr>
            <a:xfrm>
              <a:off x="5034113" y="455302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BEC9F659-EE99-49CC-83C3-4ADA1285F39A}"/>
                </a:ext>
              </a:extLst>
            </p:cNvPr>
            <p:cNvCxnSpPr/>
            <p:nvPr/>
          </p:nvCxnSpPr>
          <p:spPr>
            <a:xfrm flipH="1">
              <a:off x="4800526" y="4661022"/>
              <a:ext cx="108000" cy="208138"/>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32" name="Gruppieren 131">
              <a:extLst>
                <a:ext uri="{FF2B5EF4-FFF2-40B4-BE49-F238E27FC236}">
                  <a16:creationId xmlns:a16="http://schemas.microsoft.com/office/drawing/2014/main" id="{9EDA5772-3C01-4CE8-8FBD-BB5AB2ADE169}"/>
                </a:ext>
              </a:extLst>
            </p:cNvPr>
            <p:cNvGrpSpPr/>
            <p:nvPr/>
          </p:nvGrpSpPr>
          <p:grpSpPr>
            <a:xfrm>
              <a:off x="4105389" y="4599275"/>
              <a:ext cx="745245" cy="667279"/>
              <a:chOff x="6318150" y="3272839"/>
              <a:chExt cx="745245" cy="667279"/>
            </a:xfrm>
          </p:grpSpPr>
          <p:sp>
            <p:nvSpPr>
              <p:cNvPr id="133" name="Ellipse 132">
                <a:extLst>
                  <a:ext uri="{FF2B5EF4-FFF2-40B4-BE49-F238E27FC236}">
                    <a16:creationId xmlns:a16="http://schemas.microsoft.com/office/drawing/2014/main" id="{2CDB4568-4B80-44D3-B8D1-4FD3C04B1E3B}"/>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4" name="Rechteck 133">
                <a:extLst>
                  <a:ext uri="{FF2B5EF4-FFF2-40B4-BE49-F238E27FC236}">
                    <a16:creationId xmlns:a16="http://schemas.microsoft.com/office/drawing/2014/main" id="{96D466F6-ED40-45E5-84C3-D51F31EEB296}"/>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Rechteck 134">
                <a:extLst>
                  <a:ext uri="{FF2B5EF4-FFF2-40B4-BE49-F238E27FC236}">
                    <a16:creationId xmlns:a16="http://schemas.microsoft.com/office/drawing/2014/main" id="{D240755B-CC06-4E82-A8DF-8225AC60E936}"/>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6" name="Gerader Verbinder 135">
                <a:extLst>
                  <a:ext uri="{FF2B5EF4-FFF2-40B4-BE49-F238E27FC236}">
                    <a16:creationId xmlns:a16="http://schemas.microsoft.com/office/drawing/2014/main" id="{3E98498B-042C-4FDD-A8A6-39D8156EF045}"/>
                  </a:ext>
                </a:extLst>
              </p:cNvPr>
              <p:cNvCxnSpPr>
                <a:cxnSpLocks/>
                <a:stCxn id="133"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7" name="Gerader Verbinder 136">
                <a:extLst>
                  <a:ext uri="{FF2B5EF4-FFF2-40B4-BE49-F238E27FC236}">
                    <a16:creationId xmlns:a16="http://schemas.microsoft.com/office/drawing/2014/main" id="{7A7C0BE9-0F54-45AD-BABF-EB7B76EEB44D}"/>
                  </a:ext>
                </a:extLst>
              </p:cNvPr>
              <p:cNvCxnSpPr>
                <a:cxnSpLocks/>
                <a:stCxn id="133"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8" name="Gerader Verbinder 137">
                <a:extLst>
                  <a:ext uri="{FF2B5EF4-FFF2-40B4-BE49-F238E27FC236}">
                    <a16:creationId xmlns:a16="http://schemas.microsoft.com/office/drawing/2014/main" id="{C05022BD-3D3D-42A0-A133-5A0341D32A9C}"/>
                  </a:ext>
                </a:extLst>
              </p:cNvPr>
              <p:cNvCxnSpPr>
                <a:stCxn id="133" idx="5"/>
                <a:endCxn id="134"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4" name="Gruppieren 23">
            <a:extLst>
              <a:ext uri="{FF2B5EF4-FFF2-40B4-BE49-F238E27FC236}">
                <a16:creationId xmlns:a16="http://schemas.microsoft.com/office/drawing/2014/main" id="{D04BC624-D1B8-4921-82B9-96DDA701CCC0}"/>
              </a:ext>
            </a:extLst>
          </p:cNvPr>
          <p:cNvGrpSpPr/>
          <p:nvPr/>
        </p:nvGrpSpPr>
        <p:grpSpPr>
          <a:xfrm>
            <a:off x="5423586" y="5076907"/>
            <a:ext cx="745245" cy="667279"/>
            <a:chOff x="6318150" y="3272839"/>
            <a:chExt cx="745245" cy="667279"/>
          </a:xfrm>
        </p:grpSpPr>
        <p:sp>
          <p:nvSpPr>
            <p:cNvPr id="99" name="Ellipse 98">
              <a:extLst>
                <a:ext uri="{FF2B5EF4-FFF2-40B4-BE49-F238E27FC236}">
                  <a16:creationId xmlns:a16="http://schemas.microsoft.com/office/drawing/2014/main" id="{00B8BFAC-D056-45A9-ACC0-2E17FD167B44}"/>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a:extLst>
                <a:ext uri="{FF2B5EF4-FFF2-40B4-BE49-F238E27FC236}">
                  <a16:creationId xmlns:a16="http://schemas.microsoft.com/office/drawing/2014/main" id="{73D84688-B7BD-495F-B7A1-4F0C497DC98B}"/>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Rechteck 100">
              <a:extLst>
                <a:ext uri="{FF2B5EF4-FFF2-40B4-BE49-F238E27FC236}">
                  <a16:creationId xmlns:a16="http://schemas.microsoft.com/office/drawing/2014/main" id="{69DB1CCE-BF1E-45CE-967A-333EF02D87FF}"/>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3" name="Gerader Verbinder 102">
              <a:extLst>
                <a:ext uri="{FF2B5EF4-FFF2-40B4-BE49-F238E27FC236}">
                  <a16:creationId xmlns:a16="http://schemas.microsoft.com/office/drawing/2014/main" id="{1297057B-5F1E-417F-9C72-8B7F669DAD12}"/>
                </a:ext>
              </a:extLst>
            </p:cNvPr>
            <p:cNvCxnSpPr>
              <a:cxnSpLocks/>
              <a:stCxn id="99"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5" name="Gerader Verbinder 104">
              <a:extLst>
                <a:ext uri="{FF2B5EF4-FFF2-40B4-BE49-F238E27FC236}">
                  <a16:creationId xmlns:a16="http://schemas.microsoft.com/office/drawing/2014/main" id="{7DD41ABD-F226-4570-92C3-6CECD7A36310}"/>
                </a:ext>
              </a:extLst>
            </p:cNvPr>
            <p:cNvCxnSpPr>
              <a:cxnSpLocks/>
              <a:stCxn id="99"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Gerader Verbinder 105">
              <a:extLst>
                <a:ext uri="{FF2B5EF4-FFF2-40B4-BE49-F238E27FC236}">
                  <a16:creationId xmlns:a16="http://schemas.microsoft.com/office/drawing/2014/main" id="{5238696D-1863-4639-B822-D3DB58DD925D}"/>
                </a:ext>
              </a:extLst>
            </p:cNvPr>
            <p:cNvCxnSpPr>
              <a:stCxn id="99" idx="5"/>
              <a:endCxn id="100"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7" name="Rechteck 106">
            <a:extLst>
              <a:ext uri="{FF2B5EF4-FFF2-40B4-BE49-F238E27FC236}">
                <a16:creationId xmlns:a16="http://schemas.microsoft.com/office/drawing/2014/main" id="{7A8F02D8-8430-4ECE-BE5F-1276638B515D}"/>
              </a:ext>
            </a:extLst>
          </p:cNvPr>
          <p:cNvSpPr/>
          <p:nvPr/>
        </p:nvSpPr>
        <p:spPr>
          <a:xfrm>
            <a:off x="7115251" y="4618458"/>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nvGrpSpPr>
          <p:cNvPr id="108" name="Gruppieren 107">
            <a:extLst>
              <a:ext uri="{FF2B5EF4-FFF2-40B4-BE49-F238E27FC236}">
                <a16:creationId xmlns:a16="http://schemas.microsoft.com/office/drawing/2014/main" id="{96C7F909-89DC-4D2C-B6C4-1D49B9A8ABFB}"/>
              </a:ext>
            </a:extLst>
          </p:cNvPr>
          <p:cNvGrpSpPr/>
          <p:nvPr/>
        </p:nvGrpSpPr>
        <p:grpSpPr>
          <a:xfrm>
            <a:off x="6370006" y="5076907"/>
            <a:ext cx="745245" cy="667279"/>
            <a:chOff x="6318150" y="3272839"/>
            <a:chExt cx="745245" cy="667279"/>
          </a:xfrm>
        </p:grpSpPr>
        <p:sp>
          <p:nvSpPr>
            <p:cNvPr id="110" name="Ellipse 109">
              <a:extLst>
                <a:ext uri="{FF2B5EF4-FFF2-40B4-BE49-F238E27FC236}">
                  <a16:creationId xmlns:a16="http://schemas.microsoft.com/office/drawing/2014/main" id="{005BAC3C-D24E-4982-B89C-27FAE9DC31E6}"/>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2" name="Rechteck 111">
              <a:extLst>
                <a:ext uri="{FF2B5EF4-FFF2-40B4-BE49-F238E27FC236}">
                  <a16:creationId xmlns:a16="http://schemas.microsoft.com/office/drawing/2014/main" id="{0EEE4AD9-1C09-4AD7-AA08-65578CD2021F}"/>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Rechteck 114">
              <a:extLst>
                <a:ext uri="{FF2B5EF4-FFF2-40B4-BE49-F238E27FC236}">
                  <a16:creationId xmlns:a16="http://schemas.microsoft.com/office/drawing/2014/main" id="{1D2B729A-BC05-40B1-B1D6-A6CA45024335}"/>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2" name="Gerader Verbinder 121">
              <a:extLst>
                <a:ext uri="{FF2B5EF4-FFF2-40B4-BE49-F238E27FC236}">
                  <a16:creationId xmlns:a16="http://schemas.microsoft.com/office/drawing/2014/main" id="{1A02E2C7-4E4A-4C23-9F3B-FD92C1B6CE9C}"/>
                </a:ext>
              </a:extLst>
            </p:cNvPr>
            <p:cNvCxnSpPr>
              <a:cxnSpLocks/>
              <a:stCxn id="110"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3" name="Gerader Verbinder 122">
              <a:extLst>
                <a:ext uri="{FF2B5EF4-FFF2-40B4-BE49-F238E27FC236}">
                  <a16:creationId xmlns:a16="http://schemas.microsoft.com/office/drawing/2014/main" id="{F5FA05C5-54DE-48B2-BEAF-8AFE459EC9F0}"/>
                </a:ext>
              </a:extLst>
            </p:cNvPr>
            <p:cNvCxnSpPr>
              <a:cxnSpLocks/>
              <a:stCxn id="110"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Gerader Verbinder 123">
              <a:extLst>
                <a:ext uri="{FF2B5EF4-FFF2-40B4-BE49-F238E27FC236}">
                  <a16:creationId xmlns:a16="http://schemas.microsoft.com/office/drawing/2014/main" id="{CED04324-A62C-4EA2-BC81-5A808FFAF61E}"/>
                </a:ext>
              </a:extLst>
            </p:cNvPr>
            <p:cNvCxnSpPr>
              <a:stCxn id="110" idx="5"/>
              <a:endCxn id="112"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uppieren 124">
            <a:extLst>
              <a:ext uri="{FF2B5EF4-FFF2-40B4-BE49-F238E27FC236}">
                <a16:creationId xmlns:a16="http://schemas.microsoft.com/office/drawing/2014/main" id="{320327D5-173D-451C-8EDB-7FAB7AD9DD20}"/>
              </a:ext>
            </a:extLst>
          </p:cNvPr>
          <p:cNvGrpSpPr/>
          <p:nvPr/>
        </p:nvGrpSpPr>
        <p:grpSpPr>
          <a:xfrm>
            <a:off x="7316425" y="5076907"/>
            <a:ext cx="745245" cy="667279"/>
            <a:chOff x="6318150" y="3272839"/>
            <a:chExt cx="745245" cy="667279"/>
          </a:xfrm>
        </p:grpSpPr>
        <p:sp>
          <p:nvSpPr>
            <p:cNvPr id="126" name="Ellipse 125">
              <a:extLst>
                <a:ext uri="{FF2B5EF4-FFF2-40B4-BE49-F238E27FC236}">
                  <a16:creationId xmlns:a16="http://schemas.microsoft.com/office/drawing/2014/main" id="{274D9387-6B5C-401E-B4C8-130AF81B531A}"/>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7" name="Rechteck 126">
              <a:extLst>
                <a:ext uri="{FF2B5EF4-FFF2-40B4-BE49-F238E27FC236}">
                  <a16:creationId xmlns:a16="http://schemas.microsoft.com/office/drawing/2014/main" id="{038A19BF-BD00-4B5F-A0BD-94502AD71F85}"/>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8" name="Rechteck 127">
              <a:extLst>
                <a:ext uri="{FF2B5EF4-FFF2-40B4-BE49-F238E27FC236}">
                  <a16:creationId xmlns:a16="http://schemas.microsoft.com/office/drawing/2014/main" id="{65298760-2D76-423D-8227-8970A2B52C77}"/>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9" name="Gerader Verbinder 128">
              <a:extLst>
                <a:ext uri="{FF2B5EF4-FFF2-40B4-BE49-F238E27FC236}">
                  <a16:creationId xmlns:a16="http://schemas.microsoft.com/office/drawing/2014/main" id="{0622082E-0C96-4716-952A-4EFB1F35931E}"/>
                </a:ext>
              </a:extLst>
            </p:cNvPr>
            <p:cNvCxnSpPr>
              <a:cxnSpLocks/>
              <a:stCxn id="126"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0" name="Gerader Verbinder 129">
              <a:extLst>
                <a:ext uri="{FF2B5EF4-FFF2-40B4-BE49-F238E27FC236}">
                  <a16:creationId xmlns:a16="http://schemas.microsoft.com/office/drawing/2014/main" id="{1A39AD16-EE27-464A-A265-0C48B8D20EC3}"/>
                </a:ext>
              </a:extLst>
            </p:cNvPr>
            <p:cNvCxnSpPr>
              <a:cxnSpLocks/>
              <a:stCxn id="126"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1" name="Gerader Verbinder 130">
              <a:extLst>
                <a:ext uri="{FF2B5EF4-FFF2-40B4-BE49-F238E27FC236}">
                  <a16:creationId xmlns:a16="http://schemas.microsoft.com/office/drawing/2014/main" id="{F40C5656-2493-42F0-9217-D4810481E7E2}"/>
                </a:ext>
              </a:extLst>
            </p:cNvPr>
            <p:cNvCxnSpPr>
              <a:stCxn id="126" idx="5"/>
              <a:endCxn id="127"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0" name="Ellipse 139">
            <a:extLst>
              <a:ext uri="{FF2B5EF4-FFF2-40B4-BE49-F238E27FC236}">
                <a16:creationId xmlns:a16="http://schemas.microsoft.com/office/drawing/2014/main" id="{7F05F61F-0845-4356-9136-9654EDCDEE40}"/>
              </a:ext>
            </a:extLst>
          </p:cNvPr>
          <p:cNvSpPr/>
          <p:nvPr/>
        </p:nvSpPr>
        <p:spPr>
          <a:xfrm>
            <a:off x="6111431" y="4107288"/>
            <a:ext cx="360000" cy="360000"/>
          </a:xfrm>
          <a:prstGeom prst="ellipse">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Rechteck 140">
            <a:extLst>
              <a:ext uri="{FF2B5EF4-FFF2-40B4-BE49-F238E27FC236}">
                <a16:creationId xmlns:a16="http://schemas.microsoft.com/office/drawing/2014/main" id="{D884463F-3390-40C5-815A-94BE95D290C0}"/>
              </a:ext>
            </a:extLst>
          </p:cNvPr>
          <p:cNvSpPr/>
          <p:nvPr/>
        </p:nvSpPr>
        <p:spPr>
          <a:xfrm>
            <a:off x="6727467" y="4330426"/>
            <a:ext cx="108000" cy="108000"/>
          </a:xfrm>
          <a:prstGeom prst="rect">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2" name="Rechteck 141">
            <a:extLst>
              <a:ext uri="{FF2B5EF4-FFF2-40B4-BE49-F238E27FC236}">
                <a16:creationId xmlns:a16="http://schemas.microsoft.com/office/drawing/2014/main" id="{B4D4A6C0-87BE-4ADA-A582-D90C5D471F3B}"/>
              </a:ext>
            </a:extLst>
          </p:cNvPr>
          <p:cNvSpPr/>
          <p:nvPr/>
        </p:nvSpPr>
        <p:spPr>
          <a:xfrm>
            <a:off x="6835467" y="4330426"/>
            <a:ext cx="108000" cy="108000"/>
          </a:xfrm>
          <a:prstGeom prst="rect">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5" name="Gerader Verbinder 144">
            <a:extLst>
              <a:ext uri="{FF2B5EF4-FFF2-40B4-BE49-F238E27FC236}">
                <a16:creationId xmlns:a16="http://schemas.microsoft.com/office/drawing/2014/main" id="{7D0581FC-0B4D-4C9E-B767-A45D8EFC67FF}"/>
              </a:ext>
            </a:extLst>
          </p:cNvPr>
          <p:cNvCxnSpPr>
            <a:cxnSpLocks/>
            <a:stCxn id="140" idx="6"/>
            <a:endCxn id="141" idx="1"/>
          </p:cNvCxnSpPr>
          <p:nvPr/>
        </p:nvCxnSpPr>
        <p:spPr>
          <a:xfrm>
            <a:off x="6471431" y="4287288"/>
            <a:ext cx="256036" cy="97138"/>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2A8A01D3-FC8D-4852-AF75-33EA98DC7860}"/>
              </a:ext>
            </a:extLst>
          </p:cNvPr>
          <p:cNvCxnSpPr>
            <a:cxnSpLocks/>
          </p:cNvCxnSpPr>
          <p:nvPr/>
        </p:nvCxnSpPr>
        <p:spPr>
          <a:xfrm flipH="1">
            <a:off x="6104918" y="4716827"/>
            <a:ext cx="841708" cy="637210"/>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8" name="Gerader Verbinder 147">
            <a:extLst>
              <a:ext uri="{FF2B5EF4-FFF2-40B4-BE49-F238E27FC236}">
                <a16:creationId xmlns:a16="http://schemas.microsoft.com/office/drawing/2014/main" id="{3547AB33-B599-4C1C-863B-6FCEE23D94DE}"/>
              </a:ext>
            </a:extLst>
          </p:cNvPr>
          <p:cNvCxnSpPr>
            <a:cxnSpLocks/>
          </p:cNvCxnSpPr>
          <p:nvPr/>
        </p:nvCxnSpPr>
        <p:spPr>
          <a:xfrm flipH="1">
            <a:off x="7061252" y="4813957"/>
            <a:ext cx="99188" cy="540080"/>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9" name="Gerader Verbinder 148">
            <a:extLst>
              <a:ext uri="{FF2B5EF4-FFF2-40B4-BE49-F238E27FC236}">
                <a16:creationId xmlns:a16="http://schemas.microsoft.com/office/drawing/2014/main" id="{45FFF2BB-7A0C-4029-AB43-5BA5ECB3DB6D}"/>
              </a:ext>
            </a:extLst>
          </p:cNvPr>
          <p:cNvCxnSpPr>
            <a:cxnSpLocks/>
          </p:cNvCxnSpPr>
          <p:nvPr/>
        </p:nvCxnSpPr>
        <p:spPr>
          <a:xfrm>
            <a:off x="7422530" y="4769628"/>
            <a:ext cx="595056" cy="584409"/>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0" name="Pfeil: Chevron 49">
            <a:extLst>
              <a:ext uri="{FF2B5EF4-FFF2-40B4-BE49-F238E27FC236}">
                <a16:creationId xmlns:a16="http://schemas.microsoft.com/office/drawing/2014/main" id="{C24D5437-0874-47EF-9527-06CA2FE7E23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1" name="Pfeil: Chevron 50">
            <a:extLst>
              <a:ext uri="{FF2B5EF4-FFF2-40B4-BE49-F238E27FC236}">
                <a16:creationId xmlns:a16="http://schemas.microsoft.com/office/drawing/2014/main" id="{8619EAA0-4C26-4440-AD1A-63161F472AA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52" name="Pfeil: Chevron 51">
            <a:extLst>
              <a:ext uri="{FF2B5EF4-FFF2-40B4-BE49-F238E27FC236}">
                <a16:creationId xmlns:a16="http://schemas.microsoft.com/office/drawing/2014/main" id="{BBA9295F-E65D-4B6A-85F8-18CD66845184}"/>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73331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br>
              <a:rPr lang="de-DE" dirty="0"/>
            </a:br>
            <a:r>
              <a:rPr lang="de-DE" sz="2000" dirty="0">
                <a:cs typeface="Courier New" panose="02070309020205020404" pitchFamily="49" charset="0"/>
              </a:rPr>
              <a:t>Evaluation </a:t>
            </a:r>
            <a:r>
              <a:rPr lang="de-DE" sz="2000" dirty="0" err="1">
                <a:cs typeface="Courier New" panose="02070309020205020404" pitchFamily="49" charset="0"/>
              </a:rPr>
              <a:t>of</a:t>
            </a:r>
            <a:r>
              <a:rPr lang="de-DE" sz="2000" dirty="0">
                <a:cs typeface="Courier New" panose="02070309020205020404" pitchFamily="49" charset="0"/>
              </a:rPr>
              <a:t> </a:t>
            </a:r>
            <a:r>
              <a:rPr lang="de-DE" sz="2000" dirty="0" err="1">
                <a:cs typeface="Courier New" panose="02070309020205020404" pitchFamily="49" charset="0"/>
              </a:rPr>
              <a:t>Hierarchies</a:t>
            </a:r>
            <a:endParaRPr lang="de-DE" dirty="0"/>
          </a:p>
        </p:txBody>
      </p:sp>
      <p:sp>
        <p:nvSpPr>
          <p:cNvPr id="82" name="Inhaltsplatzhalter 2">
            <a:extLst>
              <a:ext uri="{FF2B5EF4-FFF2-40B4-BE49-F238E27FC236}">
                <a16:creationId xmlns:a16="http://schemas.microsoft.com/office/drawing/2014/main" id="{3DE5479E-FEDB-4349-9D8E-5CEAD5C97758}"/>
              </a:ext>
            </a:extLst>
          </p:cNvPr>
          <p:cNvSpPr>
            <a:spLocks noGrp="1"/>
          </p:cNvSpPr>
          <p:nvPr>
            <p:ph idx="1"/>
          </p:nvPr>
        </p:nvSpPr>
        <p:spPr>
          <a:xfrm>
            <a:off x="394924" y="1988840"/>
            <a:ext cx="8532480" cy="4111103"/>
          </a:xfrm>
        </p:spPr>
        <p:txBody>
          <a:bodyPr/>
          <a:lstStyle/>
          <a:p>
            <a:pPr marL="342900" lvl="1" indent="-342900">
              <a:buFont typeface="Arial" panose="020B0604020202020204" pitchFamily="34" charset="0"/>
              <a:buChar char="•"/>
            </a:pPr>
            <a:r>
              <a:rPr lang="de-DE" dirty="0"/>
              <a:t>We tried Annotation Tool from AIPHES</a:t>
            </a:r>
          </a:p>
          <a:p>
            <a:pPr marL="701675" lvl="2" indent="-342900">
              <a:buFont typeface="Arial" panose="020B0604020202020204" pitchFamily="34" charset="0"/>
              <a:buChar char="•"/>
            </a:pPr>
            <a:r>
              <a:rPr lang="de-DE" dirty="0"/>
              <a:t>11% similarity average against Gold standard (same as Random Trees)</a:t>
            </a:r>
          </a:p>
          <a:p>
            <a:pPr marL="701675" lvl="2" indent="-342900">
              <a:buFont typeface="Arial" panose="020B0604020202020204" pitchFamily="34" charset="0"/>
              <a:buChar char="•"/>
            </a:pPr>
            <a:r>
              <a:rPr lang="de-DE" dirty="0"/>
              <a:t>but</a:t>
            </a:r>
          </a:p>
          <a:p>
            <a:pPr marL="881062" lvl="3" indent="-342900">
              <a:buFont typeface="Arial" panose="020B0604020202020204" pitchFamily="34" charset="0"/>
              <a:buChar char="•"/>
            </a:pPr>
            <a:r>
              <a:rPr lang="de-DE" sz="1800" dirty="0"/>
              <a:t>1300 Nuggets in </a:t>
            </a:r>
            <a:r>
              <a:rPr lang="de-DE" sz="1800" dirty="0" err="1"/>
              <a:t>gold</a:t>
            </a:r>
            <a:r>
              <a:rPr lang="de-DE" sz="1800" dirty="0"/>
              <a:t> </a:t>
            </a:r>
            <a:r>
              <a:rPr lang="de-DE" sz="1800" dirty="0" err="1"/>
              <a:t>standard</a:t>
            </a:r>
            <a:r>
              <a:rPr lang="de-DE" sz="1800" dirty="0"/>
              <a:t> versus 30 Nuggets </a:t>
            </a:r>
            <a:r>
              <a:rPr lang="de-DE" sz="1800" dirty="0" err="1"/>
              <a:t>we</a:t>
            </a:r>
            <a:r>
              <a:rPr lang="de-DE" sz="1800" dirty="0"/>
              <a:t> </a:t>
            </a:r>
            <a:r>
              <a:rPr lang="de-DE" sz="1800" dirty="0" err="1"/>
              <a:t>used</a:t>
            </a:r>
            <a:endParaRPr lang="de-DE" sz="1800" dirty="0"/>
          </a:p>
          <a:p>
            <a:pPr marL="881062" lvl="3" indent="-342900">
              <a:buFont typeface="Arial" panose="020B0604020202020204" pitchFamily="34" charset="0"/>
              <a:buChar char="•"/>
            </a:pPr>
            <a:r>
              <a:rPr lang="de-DE" sz="1800" dirty="0" err="1"/>
              <a:t>less</a:t>
            </a:r>
            <a:r>
              <a:rPr lang="de-DE" sz="1800" dirty="0"/>
              <a:t> Nuggets </a:t>
            </a:r>
            <a:r>
              <a:rPr lang="de-DE" sz="1800" dirty="0" err="1"/>
              <a:t>showed</a:t>
            </a:r>
            <a:r>
              <a:rPr lang="de-DE" sz="1800" dirty="0"/>
              <a:t> </a:t>
            </a:r>
            <a:r>
              <a:rPr lang="de-DE" sz="1800" dirty="0" err="1"/>
              <a:t>more</a:t>
            </a:r>
            <a:r>
              <a:rPr lang="de-DE" sz="1800" dirty="0"/>
              <a:t> </a:t>
            </a:r>
            <a:r>
              <a:rPr lang="de-DE" sz="1800" dirty="0" err="1"/>
              <a:t>similarity</a:t>
            </a:r>
            <a:endParaRPr lang="de-DE" sz="1800" dirty="0"/>
          </a:p>
          <a:p>
            <a:pPr marL="881062" lvl="3" indent="-342900">
              <a:buFont typeface="Arial" panose="020B0604020202020204" pitchFamily="34" charset="0"/>
              <a:buChar char="•"/>
            </a:pPr>
            <a:r>
              <a:rPr lang="de-DE" dirty="0"/>
              <a:t>our algorithm is slow (&gt;30 min) with 300+ Nuggets</a:t>
            </a:r>
          </a:p>
          <a:p>
            <a:pPr marL="881062" lvl="3" indent="-342900">
              <a:buFont typeface="Arial" panose="020B0604020202020204" pitchFamily="34" charset="0"/>
              <a:buChar char="•"/>
            </a:pPr>
            <a:endParaRPr lang="de-DE" dirty="0"/>
          </a:p>
          <a:p>
            <a:pPr marL="342900" indent="-342900">
              <a:buFont typeface="Arial" panose="020B0604020202020204" pitchFamily="34" charset="0"/>
              <a:buChar char="•"/>
            </a:pPr>
            <a:r>
              <a:rPr lang="de-DE" dirty="0"/>
              <a:t>Find „right“ balance instead</a:t>
            </a:r>
          </a:p>
          <a:p>
            <a:pPr marL="701675" lvl="2" indent="-342900">
              <a:buFont typeface="Arial" panose="020B0604020202020204" pitchFamily="34" charset="0"/>
              <a:buChar char="•"/>
            </a:pPr>
            <a:r>
              <a:rPr lang="de-DE" dirty="0"/>
              <a:t>1-5 Nuggets in each Bubble</a:t>
            </a:r>
          </a:p>
          <a:p>
            <a:pPr marL="701675" lvl="2" indent="-342900">
              <a:buFont typeface="Arial" panose="020B0604020202020204" pitchFamily="34" charset="0"/>
              <a:buChar char="•"/>
            </a:pPr>
            <a:r>
              <a:rPr lang="de-DE" dirty="0"/>
              <a:t>5+ Bubbles in root node</a:t>
            </a:r>
          </a:p>
          <a:p>
            <a:pPr marL="342900" indent="-342900">
              <a:buFont typeface="Arial" panose="020B0604020202020204" pitchFamily="34" charset="0"/>
              <a:buChar char="•"/>
            </a:pPr>
            <a:endParaRPr lang="de-DE" dirty="0"/>
          </a:p>
        </p:txBody>
      </p:sp>
      <p:sp>
        <p:nvSpPr>
          <p:cNvPr id="50" name="Pfeil: Chevron 49">
            <a:extLst>
              <a:ext uri="{FF2B5EF4-FFF2-40B4-BE49-F238E27FC236}">
                <a16:creationId xmlns:a16="http://schemas.microsoft.com/office/drawing/2014/main" id="{C24D5437-0874-47EF-9527-06CA2FE7E23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1" name="Pfeil: Chevron 50">
            <a:extLst>
              <a:ext uri="{FF2B5EF4-FFF2-40B4-BE49-F238E27FC236}">
                <a16:creationId xmlns:a16="http://schemas.microsoft.com/office/drawing/2014/main" id="{8619EAA0-4C26-4440-AD1A-63161F472AA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52" name="Pfeil: Chevron 51">
            <a:extLst>
              <a:ext uri="{FF2B5EF4-FFF2-40B4-BE49-F238E27FC236}">
                <a16:creationId xmlns:a16="http://schemas.microsoft.com/office/drawing/2014/main" id="{BBA9295F-E65D-4B6A-85F8-18CD66845184}"/>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17276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59" cy="3758268"/>
          </a:xfrm>
          <a:prstGeom prst="rect">
            <a:avLst/>
          </a:prstGeom>
        </p:spPr>
      </p:pic>
      <p:sp>
        <p:nvSpPr>
          <p:cNvPr id="9" name="Pfeil: Chevron 8">
            <a:extLst>
              <a:ext uri="{FF2B5EF4-FFF2-40B4-BE49-F238E27FC236}">
                <a16:creationId xmlns:a16="http://schemas.microsoft.com/office/drawing/2014/main" id="{88722012-BACB-4B08-BD0A-A3346FA233D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7915287E-A0DA-4752-A12C-77FA4E91C293}"/>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3F5802A9-556B-4327-9EEA-961852914C26}"/>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first</a:t>
            </a:r>
            <a:r>
              <a:rPr lang="de-DE" dirty="0"/>
              <a:t> </a:t>
            </a:r>
            <a:r>
              <a:rPr lang="de-DE" dirty="0" err="1"/>
              <a:t>approach</a:t>
            </a:r>
            <a:r>
              <a:rPr lang="de-DE" dirty="0"/>
              <a:t>: </a:t>
            </a:r>
            <a:r>
              <a:rPr lang="de-DE" dirty="0" err="1"/>
              <a:t>Iterate</a:t>
            </a:r>
            <a:r>
              <a:rPr lang="de-DE" dirty="0"/>
              <a:t> in </a:t>
            </a:r>
            <a:r>
              <a:rPr lang="de-DE" dirty="0" err="1"/>
              <a:t>depth-first</a:t>
            </a:r>
            <a:r>
              <a:rPr lang="de-DE" dirty="0"/>
              <a:t> </a:t>
            </a:r>
            <a:r>
              <a:rPr lang="de-DE" dirty="0" err="1"/>
              <a:t>search</a:t>
            </a:r>
            <a:r>
              <a:rPr lang="de-DE" dirty="0"/>
              <a:t> order </a:t>
            </a:r>
            <a:r>
              <a:rPr lang="de-DE" dirty="0" err="1"/>
              <a:t>over</a:t>
            </a:r>
            <a:r>
              <a:rPr lang="de-DE" dirty="0"/>
              <a:t> </a:t>
            </a:r>
            <a:r>
              <a:rPr lang="de-DE" dirty="0" err="1"/>
              <a:t>the</a:t>
            </a:r>
            <a:r>
              <a:rPr lang="de-DE" dirty="0"/>
              <a:t> </a:t>
            </a:r>
            <a:r>
              <a:rPr lang="de-DE" dirty="0" err="1"/>
              <a:t>nuggets</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60" cy="3758268"/>
          </a:xfrm>
          <a:prstGeom prst="rect">
            <a:avLst/>
          </a:prstGeom>
        </p:spPr>
      </p:pic>
      <p:sp>
        <p:nvSpPr>
          <p:cNvPr id="9" name="Pfeil: Chevron 8">
            <a:extLst>
              <a:ext uri="{FF2B5EF4-FFF2-40B4-BE49-F238E27FC236}">
                <a16:creationId xmlns:a16="http://schemas.microsoft.com/office/drawing/2014/main" id="{4104802C-F2EE-4B61-AEA6-AE3107DFAAB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84820EE4-F9D5-4848-9655-728CE68A782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8259CAC6-47AF-45A5-A54D-BEA67DC18E1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cut</a:t>
            </a:r>
            <a:r>
              <a:rPr lang="de-DE" dirty="0"/>
              <a:t> </a:t>
            </a:r>
            <a:r>
              <a:rPr lang="de-DE" dirty="0" err="1"/>
              <a:t>layers</a:t>
            </a:r>
            <a:r>
              <a:rPr lang="de-DE" dirty="0"/>
              <a:t> off </a:t>
            </a:r>
            <a:r>
              <a:rPr lang="de-DE" dirty="0" err="1"/>
              <a:t>to</a:t>
            </a:r>
            <a:r>
              <a:rPr lang="de-DE" dirty="0"/>
              <a:t> </a:t>
            </a:r>
            <a:r>
              <a:rPr lang="de-DE" dirty="0" err="1"/>
              <a:t>get</a:t>
            </a:r>
            <a:r>
              <a:rPr lang="de-DE" dirty="0"/>
              <a:t> </a:t>
            </a:r>
            <a:r>
              <a:rPr lang="de-DE" dirty="0" err="1"/>
              <a:t>shorter</a:t>
            </a:r>
            <a:r>
              <a:rPr lang="de-DE" dirty="0"/>
              <a:t> </a:t>
            </a:r>
            <a:r>
              <a:rPr lang="de-DE" dirty="0" err="1"/>
              <a:t>summaries</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044824" y="2420887"/>
            <a:ext cx="7190348" cy="3780000"/>
          </a:xfrm>
          <a:prstGeom prst="rect">
            <a:avLst/>
          </a:prstGeom>
        </p:spPr>
      </p:pic>
      <p:sp>
        <p:nvSpPr>
          <p:cNvPr id="9" name="Pfeil: Chevron 8">
            <a:extLst>
              <a:ext uri="{FF2B5EF4-FFF2-40B4-BE49-F238E27FC236}">
                <a16:creationId xmlns:a16="http://schemas.microsoft.com/office/drawing/2014/main" id="{E174AEEB-5225-4D6F-8B2D-CC307962EA8C}"/>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E7640B6A-F3FB-4009-A8F7-DB93A1D9D3FE}"/>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2C5DD78-3F03-42BA-A95A-7D858B6E638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problem</a:t>
            </a:r>
            <a:r>
              <a:rPr lang="de-DE" dirty="0"/>
              <a:t> </a:t>
            </a:r>
            <a:r>
              <a:rPr lang="de-DE" dirty="0" err="1"/>
              <a:t>when</a:t>
            </a:r>
            <a:r>
              <a:rPr lang="de-DE" dirty="0"/>
              <a:t> </a:t>
            </a:r>
            <a:r>
              <a:rPr lang="de-DE" dirty="0" err="1"/>
              <a:t>summaries</a:t>
            </a:r>
            <a:r>
              <a:rPr lang="de-DE" dirty="0"/>
              <a:t> </a:t>
            </a:r>
            <a:r>
              <a:rPr lang="de-DE" dirty="0" err="1"/>
              <a:t>are</a:t>
            </a:r>
            <a:r>
              <a:rPr lang="de-DE" dirty="0"/>
              <a:t> </a:t>
            </a:r>
            <a:r>
              <a:rPr lang="de-DE" dirty="0" err="1"/>
              <a:t>very</a:t>
            </a:r>
            <a:r>
              <a:rPr lang="de-DE" dirty="0"/>
              <a:t> </a:t>
            </a:r>
            <a:r>
              <a:rPr lang="de-DE" dirty="0" err="1"/>
              <a:t>short</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4515"/>
            <a:ext cx="6840760" cy="3751016"/>
          </a:xfrm>
          <a:prstGeom prst="rect">
            <a:avLst/>
          </a:prstGeom>
        </p:spPr>
      </p:pic>
      <p:sp>
        <p:nvSpPr>
          <p:cNvPr id="9" name="Pfeil: Chevron 8">
            <a:extLst>
              <a:ext uri="{FF2B5EF4-FFF2-40B4-BE49-F238E27FC236}">
                <a16:creationId xmlns:a16="http://schemas.microsoft.com/office/drawing/2014/main" id="{825D38EA-69DB-407F-9068-943538F8DE5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FD090E87-27D7-4575-8E47-A7EE04132479}"/>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148BC4A1-836E-446D-86F5-F4F158F9E650}"/>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09E4DA-0ABD-4811-9B3D-451135F8BF59}"/>
              </a:ext>
            </a:extLst>
          </p:cNvPr>
          <p:cNvSpPr>
            <a:spLocks noGrp="1"/>
          </p:cNvSpPr>
          <p:nvPr>
            <p:ph type="title"/>
          </p:nvPr>
        </p:nvSpPr>
        <p:spPr/>
        <p:txBody>
          <a:bodyPr/>
          <a:lstStyle/>
          <a:p>
            <a:r>
              <a:rPr lang="de-DE" dirty="0"/>
              <a:t>Content</a:t>
            </a:r>
          </a:p>
        </p:txBody>
      </p:sp>
      <p:sp>
        <p:nvSpPr>
          <p:cNvPr id="5" name="Inhaltsplatzhalter 2">
            <a:extLst>
              <a:ext uri="{FF2B5EF4-FFF2-40B4-BE49-F238E27FC236}">
                <a16:creationId xmlns:a16="http://schemas.microsoft.com/office/drawing/2014/main" id="{4B165914-D78E-4CAA-9A81-75634F901AFA}"/>
              </a:ext>
            </a:extLst>
          </p:cNvPr>
          <p:cNvSpPr>
            <a:spLocks noGrp="1"/>
          </p:cNvSpPr>
          <p:nvPr>
            <p:ph idx="1"/>
          </p:nvPr>
        </p:nvSpPr>
        <p:spPr>
          <a:xfrm>
            <a:off x="360000" y="1988840"/>
            <a:ext cx="8532480" cy="4111103"/>
          </a:xfrm>
        </p:spPr>
        <p:txBody>
          <a:bodyPr/>
          <a:lstStyle/>
          <a:p>
            <a:pPr marL="342900" indent="-342900">
              <a:buFont typeface="Arial" panose="020B0604020202020204" pitchFamily="34" charset="0"/>
              <a:buChar char="•"/>
            </a:pPr>
            <a:r>
              <a:rPr lang="de-DE" dirty="0"/>
              <a:t>Task</a:t>
            </a:r>
          </a:p>
          <a:p>
            <a:pPr marL="342900" indent="-342900">
              <a:buFont typeface="Arial" panose="020B0604020202020204" pitchFamily="34" charset="0"/>
              <a:buChar char="•"/>
            </a:pPr>
            <a:r>
              <a:rPr lang="de-DE" dirty="0"/>
              <a:t>Implementation</a:t>
            </a:r>
          </a:p>
          <a:p>
            <a:pPr marL="701675" lvl="2" indent="-342900">
              <a:buFont typeface="Arial" panose="020B0604020202020204" pitchFamily="34" charset="0"/>
              <a:buChar char="•"/>
            </a:pPr>
            <a:r>
              <a:rPr lang="de-DE" dirty="0" err="1"/>
              <a:t>Step</a:t>
            </a:r>
            <a:r>
              <a:rPr lang="de-DE" dirty="0"/>
              <a:t> 1 | Content </a:t>
            </a:r>
            <a:r>
              <a:rPr lang="de-DE" dirty="0" err="1"/>
              <a:t>Selection</a:t>
            </a:r>
            <a:endParaRPr lang="de-DE" dirty="0"/>
          </a:p>
          <a:p>
            <a:pPr marL="701675" lvl="2" indent="-342900">
              <a:buFont typeface="Arial" panose="020B0604020202020204" pitchFamily="34" charset="0"/>
              <a:buChar char="•"/>
            </a:pPr>
            <a:r>
              <a:rPr lang="de-DE" dirty="0" err="1"/>
              <a:t>Step</a:t>
            </a:r>
            <a:r>
              <a:rPr lang="de-DE" dirty="0"/>
              <a:t> 2 | </a:t>
            </a:r>
            <a:r>
              <a:rPr lang="de-DE" dirty="0" err="1"/>
              <a:t>Creating</a:t>
            </a:r>
            <a:r>
              <a:rPr lang="de-DE" dirty="0"/>
              <a:t> </a:t>
            </a:r>
            <a:r>
              <a:rPr lang="de-DE" dirty="0" err="1"/>
              <a:t>Hierarchies</a:t>
            </a:r>
            <a:endParaRPr lang="de-DE" dirty="0"/>
          </a:p>
          <a:p>
            <a:pPr marL="701675" lvl="2" indent="-342900">
              <a:buFont typeface="Arial" panose="020B0604020202020204" pitchFamily="34" charset="0"/>
              <a:buChar char="•"/>
            </a:pPr>
            <a:r>
              <a:rPr lang="en-US" dirty="0"/>
              <a:t>Step 3 | Creating Summaries from Hierarchies</a:t>
            </a:r>
          </a:p>
          <a:p>
            <a:pPr marL="342900" lvl="1" indent="-342900">
              <a:buFont typeface="Arial" panose="020B0604020202020204" pitchFamily="34" charset="0"/>
              <a:buChar char="•"/>
            </a:pPr>
            <a:r>
              <a:rPr lang="de-DE" dirty="0"/>
              <a:t>Evaluation</a:t>
            </a:r>
          </a:p>
          <a:p>
            <a:pPr marL="701675" lvl="2" indent="-342900">
              <a:buFont typeface="Arial" panose="020B0604020202020204" pitchFamily="34" charset="0"/>
              <a:buChar char="•"/>
            </a:pPr>
            <a:endParaRPr lang="de-DE" dirty="0"/>
          </a:p>
          <a:p>
            <a:pPr marL="701675" lvl="2" indent="-342900">
              <a:buFont typeface="Arial" panose="020B0604020202020204" pitchFamily="34" charset="0"/>
              <a:buChar char="•"/>
            </a:pPr>
            <a:endParaRPr lang="de-DE" dirty="0"/>
          </a:p>
        </p:txBody>
      </p:sp>
    </p:spTree>
    <p:extLst>
      <p:ext uri="{BB962C8B-B14F-4D97-AF65-F5344CB8AC3E}">
        <p14:creationId xmlns:p14="http://schemas.microsoft.com/office/powerpoint/2010/main" val="9316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pPr>
              <a:buFont typeface="Arial" pitchFamily="34" charset="0"/>
              <a:buChar char="•"/>
            </a:pPr>
            <a:r>
              <a:rPr lang="de-DE" dirty="0" err="1"/>
              <a:t>select</a:t>
            </a:r>
            <a:r>
              <a:rPr lang="de-DE" dirty="0"/>
              <a:t> </a:t>
            </a:r>
            <a:r>
              <a:rPr lang="de-DE" dirty="0" err="1"/>
              <a:t>shortest</a:t>
            </a:r>
            <a:r>
              <a:rPr lang="de-DE" dirty="0"/>
              <a:t> </a:t>
            </a:r>
            <a:r>
              <a:rPr lang="de-DE" dirty="0" err="1"/>
              <a:t>sentences</a:t>
            </a:r>
            <a:r>
              <a:rPr lang="de-DE" dirty="0"/>
              <a:t> </a:t>
            </a:r>
            <a:r>
              <a:rPr lang="de-DE" dirty="0" err="1"/>
              <a:t>from</a:t>
            </a:r>
            <a:r>
              <a:rPr lang="de-DE" dirty="0"/>
              <a:t> </a:t>
            </a:r>
            <a:r>
              <a:rPr lang="de-DE" dirty="0" err="1"/>
              <a:t>root</a:t>
            </a:r>
            <a:r>
              <a:rPr lang="de-DE" dirty="0"/>
              <a:t> </a:t>
            </a:r>
            <a:r>
              <a:rPr lang="de-DE" dirty="0" err="1"/>
              <a:t>bubbles</a:t>
            </a:r>
            <a:r>
              <a:rPr lang="de-DE" dirty="0"/>
              <a:t> </a:t>
            </a:r>
            <a:r>
              <a:rPr lang="de-DE" dirty="0" err="1"/>
              <a:t>of</a:t>
            </a:r>
            <a:r>
              <a:rPr lang="de-DE" dirty="0"/>
              <a:t> </a:t>
            </a:r>
            <a:r>
              <a:rPr lang="de-DE" dirty="0" err="1"/>
              <a:t>the</a:t>
            </a:r>
            <a:r>
              <a:rPr lang="de-DE" dirty="0"/>
              <a:t> </a:t>
            </a:r>
            <a:r>
              <a:rPr lang="de-DE" dirty="0" err="1"/>
              <a:t>largest</a:t>
            </a:r>
            <a:r>
              <a:rPr lang="de-DE" dirty="0"/>
              <a:t> </a:t>
            </a:r>
            <a:r>
              <a:rPr lang="de-DE" dirty="0" err="1"/>
              <a:t>trees</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0" y="2420889"/>
            <a:ext cx="6840759" cy="3758268"/>
          </a:xfrm>
          <a:prstGeom prst="rect">
            <a:avLst/>
          </a:prstGeom>
        </p:spPr>
      </p:pic>
      <p:sp>
        <p:nvSpPr>
          <p:cNvPr id="9" name="Pfeil: Chevron 8">
            <a:extLst>
              <a:ext uri="{FF2B5EF4-FFF2-40B4-BE49-F238E27FC236}">
                <a16:creationId xmlns:a16="http://schemas.microsoft.com/office/drawing/2014/main" id="{B3706452-583B-40AE-BA94-24F81F8B291E}"/>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9E01B232-FE02-45EA-926A-2A52FEE2101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846BC55F-9850-42DD-95FD-D684B6A4B86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endParaRPr lang="de-DE" b="1" dirty="0"/>
          </a:p>
        </p:txBody>
      </p:sp>
      <p:sp>
        <p:nvSpPr>
          <p:cNvPr id="4" name="Abgerundetes Rechteck 3"/>
          <p:cNvSpPr/>
          <p:nvPr/>
        </p:nvSpPr>
        <p:spPr>
          <a:xfrm>
            <a:off x="3599800" y="3151859"/>
            <a:ext cx="2016224" cy="1296144"/>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611560" y="3154371"/>
            <a:ext cx="2016224" cy="129614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516216" y="3151859"/>
            <a:ext cx="2016224" cy="129614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43808" y="3717032"/>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rechts 11"/>
          <p:cNvSpPr/>
          <p:nvPr/>
        </p:nvSpPr>
        <p:spPr>
          <a:xfrm>
            <a:off x="5796136" y="3689378"/>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Chevron 12">
            <a:extLst>
              <a:ext uri="{FF2B5EF4-FFF2-40B4-BE49-F238E27FC236}">
                <a16:creationId xmlns:a16="http://schemas.microsoft.com/office/drawing/2014/main" id="{50401BF1-9AC5-4272-96B1-0C618E319CD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4" name="Pfeil: Chevron 13">
            <a:extLst>
              <a:ext uri="{FF2B5EF4-FFF2-40B4-BE49-F238E27FC236}">
                <a16:creationId xmlns:a16="http://schemas.microsoft.com/office/drawing/2014/main" id="{663D2D07-D2C7-494B-8327-B2D203C9327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5" name="Pfeil: Chevron 14">
            <a:extLst>
              <a:ext uri="{FF2B5EF4-FFF2-40B4-BE49-F238E27FC236}">
                <a16:creationId xmlns:a16="http://schemas.microsoft.com/office/drawing/2014/main" id="{BE32079B-0997-4BE0-9EF6-7A767288FA5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59108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err="1"/>
              <a:t>Gensim</a:t>
            </a:r>
            <a:r>
              <a:rPr lang="de-DE" b="1" dirty="0"/>
              <a:t> </a:t>
            </a:r>
            <a:r>
              <a:rPr lang="de-DE" b="1" dirty="0" err="1"/>
              <a:t>Summarizer</a:t>
            </a:r>
            <a:endParaRPr lang="de-DE" b="1" dirty="0"/>
          </a:p>
          <a:p>
            <a:pPr marL="342900" indent="-342900">
              <a:buFont typeface="Arial" panose="020B0604020202020204" pitchFamily="34" charset="0"/>
              <a:buChar char="•"/>
            </a:pPr>
            <a:r>
              <a:rPr lang="de-DE" dirty="0" err="1"/>
              <a:t>Implements</a:t>
            </a:r>
            <a:r>
              <a:rPr lang="de-DE" dirty="0"/>
              <a:t> </a:t>
            </a:r>
            <a:r>
              <a:rPr lang="de-DE" dirty="0" err="1"/>
              <a:t>variation</a:t>
            </a:r>
            <a:r>
              <a:rPr lang="de-DE" dirty="0"/>
              <a:t> </a:t>
            </a:r>
            <a:r>
              <a:rPr lang="de-DE" dirty="0" err="1"/>
              <a:t>of</a:t>
            </a:r>
            <a:r>
              <a:rPr lang="de-DE" dirty="0"/>
              <a:t> </a:t>
            </a:r>
            <a:r>
              <a:rPr lang="de-DE" dirty="0" err="1"/>
              <a:t>TextRank</a:t>
            </a:r>
            <a:r>
              <a:rPr lang="de-DE" dirty="0"/>
              <a:t> </a:t>
            </a:r>
            <a:r>
              <a:rPr lang="de-DE" dirty="0" err="1"/>
              <a:t>algorithm</a:t>
            </a:r>
            <a:endParaRPr lang="de-DE" dirty="0"/>
          </a:p>
          <a:p>
            <a:pPr marL="342900" indent="-342900">
              <a:buFont typeface="Arial" panose="020B0604020202020204" pitchFamily="34" charset="0"/>
              <a:buChar char="•"/>
            </a:pPr>
            <a:r>
              <a:rPr lang="de-DE" dirty="0" err="1"/>
              <a:t>Did</a:t>
            </a:r>
            <a:r>
              <a:rPr lang="de-DE" dirty="0"/>
              <a:t> not </a:t>
            </a:r>
            <a:r>
              <a:rPr lang="de-DE" dirty="0" err="1"/>
              <a:t>work</a:t>
            </a:r>
            <a:r>
              <a:rPr lang="de-DE" dirty="0"/>
              <a:t> </a:t>
            </a:r>
            <a:r>
              <a:rPr lang="de-DE" dirty="0" err="1"/>
              <a:t>well</a:t>
            </a:r>
            <a:r>
              <a:rPr lang="de-DE" dirty="0"/>
              <a:t> at all!</a:t>
            </a:r>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id="{24AEC2D1-8D5A-443F-B2FF-27F6317CB34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id="{299B43E1-B9C6-4A54-8EC1-69C79084B345}"/>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id="{7AC11A0F-C03F-4652-9561-4AA05310327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065099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err="1"/>
              <a:t>Sumy</a:t>
            </a:r>
            <a:r>
              <a:rPr lang="de-DE" b="1" dirty="0"/>
              <a:t> </a:t>
            </a:r>
            <a:r>
              <a:rPr lang="de-DE" b="1" dirty="0" err="1"/>
              <a:t>summariezers</a:t>
            </a:r>
            <a:endParaRPr lang="de-DE" b="1" dirty="0"/>
          </a:p>
          <a:p>
            <a:pPr marL="342900" indent="-342900">
              <a:buFont typeface="Arial" panose="020B0604020202020204" pitchFamily="34" charset="0"/>
              <a:buChar char="•"/>
            </a:pPr>
            <a:r>
              <a:rPr lang="de-DE" dirty="0"/>
              <a:t>Implementations </a:t>
            </a:r>
            <a:r>
              <a:rPr lang="de-DE" dirty="0" err="1"/>
              <a:t>of</a:t>
            </a:r>
            <a:r>
              <a:rPr lang="de-DE" dirty="0"/>
              <a:t> KL </a:t>
            </a:r>
            <a:r>
              <a:rPr lang="de-DE" dirty="0" err="1"/>
              <a:t>divergence</a:t>
            </a:r>
            <a:r>
              <a:rPr lang="de-DE" dirty="0"/>
              <a:t>, </a:t>
            </a:r>
            <a:r>
              <a:rPr lang="de-DE" dirty="0" err="1"/>
              <a:t>LexRank</a:t>
            </a:r>
            <a:r>
              <a:rPr lang="de-DE" dirty="0"/>
              <a:t>, LSA, </a:t>
            </a:r>
            <a:r>
              <a:rPr lang="de-DE" dirty="0" err="1"/>
              <a:t>Luhn</a:t>
            </a:r>
            <a:r>
              <a:rPr lang="de-DE" dirty="0"/>
              <a:t> </a:t>
            </a:r>
            <a:r>
              <a:rPr lang="de-DE" dirty="0" err="1"/>
              <a:t>algorithm</a:t>
            </a:r>
            <a:r>
              <a:rPr lang="de-DE" dirty="0"/>
              <a:t>, </a:t>
            </a:r>
            <a:r>
              <a:rPr lang="de-DE" dirty="0" err="1"/>
              <a:t>TextRank</a:t>
            </a:r>
            <a:r>
              <a:rPr lang="de-DE" dirty="0"/>
              <a:t>, …</a:t>
            </a:r>
          </a:p>
          <a:p>
            <a:pPr marL="342900" indent="-342900">
              <a:buFont typeface="Arial" panose="020B0604020202020204" pitchFamily="34" charset="0"/>
              <a:buChar char="•"/>
            </a:pPr>
            <a:r>
              <a:rPr lang="de-DE" dirty="0" err="1"/>
              <a:t>Some</a:t>
            </a:r>
            <a:r>
              <a:rPr lang="de-DE" dirty="0"/>
              <a:t> </a:t>
            </a:r>
            <a:r>
              <a:rPr lang="de-DE" dirty="0" err="1"/>
              <a:t>produced</a:t>
            </a:r>
            <a:r>
              <a:rPr lang="de-DE" dirty="0"/>
              <a:t> </a:t>
            </a:r>
            <a:r>
              <a:rPr lang="de-DE" dirty="0" err="1"/>
              <a:t>barely</a:t>
            </a:r>
            <a:r>
              <a:rPr lang="de-DE" dirty="0"/>
              <a:t> </a:t>
            </a:r>
            <a:r>
              <a:rPr lang="de-DE" dirty="0" err="1"/>
              <a:t>acceptable</a:t>
            </a:r>
            <a:r>
              <a:rPr lang="de-DE" dirty="0"/>
              <a:t> </a:t>
            </a:r>
            <a:r>
              <a:rPr lang="de-DE" dirty="0" err="1"/>
              <a:t>output</a:t>
            </a:r>
            <a:endParaRPr lang="de-DE" dirty="0"/>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id="{548C50E4-9644-4B1C-9246-8CA0722C65FC}"/>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id="{DC16BABB-4A5D-45B5-A448-39FA46D355D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id="{4B6C7FB9-9068-4F78-B2E9-29B42FFF55EB}"/>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53290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a:t>Summa </a:t>
            </a:r>
            <a:r>
              <a:rPr lang="de-DE" b="1" dirty="0" err="1"/>
              <a:t>summarizer</a:t>
            </a:r>
            <a:endParaRPr lang="de-DE" b="1" dirty="0"/>
          </a:p>
          <a:p>
            <a:pPr marL="342900" indent="-342900">
              <a:buFont typeface="Arial" panose="020B0604020202020204" pitchFamily="34" charset="0"/>
              <a:buChar char="•"/>
            </a:pPr>
            <a:r>
              <a:rPr lang="de-DE" dirty="0"/>
              <a:t>Also </a:t>
            </a:r>
            <a:r>
              <a:rPr lang="de-DE" dirty="0" err="1"/>
              <a:t>implementation</a:t>
            </a:r>
            <a:r>
              <a:rPr lang="de-DE" dirty="0"/>
              <a:t> </a:t>
            </a:r>
            <a:r>
              <a:rPr lang="de-DE" dirty="0" err="1"/>
              <a:t>of</a:t>
            </a:r>
            <a:r>
              <a:rPr lang="de-DE" dirty="0"/>
              <a:t> </a:t>
            </a:r>
            <a:r>
              <a:rPr lang="de-DE" dirty="0" err="1"/>
              <a:t>TextRank</a:t>
            </a:r>
            <a:r>
              <a:rPr lang="de-DE" dirty="0"/>
              <a:t>…</a:t>
            </a:r>
          </a:p>
          <a:p>
            <a:pPr marL="342900" indent="-342900">
              <a:buFont typeface="Arial" panose="020B0604020202020204" pitchFamily="34" charset="0"/>
              <a:buChar char="•"/>
            </a:pPr>
            <a:r>
              <a:rPr lang="de-DE" dirty="0"/>
              <a:t>But </a:t>
            </a:r>
            <a:r>
              <a:rPr lang="de-DE" dirty="0" err="1"/>
              <a:t>with</a:t>
            </a:r>
            <a:r>
              <a:rPr lang="de-DE" dirty="0"/>
              <a:t> </a:t>
            </a:r>
            <a:r>
              <a:rPr lang="de-DE" dirty="0" err="1"/>
              <a:t>optimized</a:t>
            </a:r>
            <a:r>
              <a:rPr lang="de-DE" dirty="0"/>
              <a:t> </a:t>
            </a:r>
            <a:r>
              <a:rPr lang="de-DE" dirty="0" err="1"/>
              <a:t>similarity</a:t>
            </a:r>
            <a:r>
              <a:rPr lang="de-DE" dirty="0"/>
              <a:t> </a:t>
            </a:r>
            <a:r>
              <a:rPr lang="de-DE" dirty="0" err="1"/>
              <a:t>funktion</a:t>
            </a:r>
            <a:endParaRPr lang="de-DE" dirty="0"/>
          </a:p>
          <a:p>
            <a:pPr marL="342900" indent="-342900">
              <a:buFont typeface="Arial" panose="020B0604020202020204" pitchFamily="34" charset="0"/>
              <a:buChar char="•"/>
            </a:pPr>
            <a:r>
              <a:rPr lang="de-DE" dirty="0" err="1"/>
              <a:t>Worked</a:t>
            </a:r>
            <a:r>
              <a:rPr lang="de-DE" dirty="0"/>
              <a:t> </a:t>
            </a:r>
            <a:r>
              <a:rPr lang="de-DE" dirty="0" err="1"/>
              <a:t>really</a:t>
            </a:r>
            <a:r>
              <a:rPr lang="de-DE" dirty="0"/>
              <a:t> </a:t>
            </a:r>
            <a:r>
              <a:rPr lang="de-DE" dirty="0" err="1"/>
              <a:t>well</a:t>
            </a:r>
            <a:r>
              <a:rPr lang="de-DE" dirty="0"/>
              <a:t> </a:t>
            </a:r>
            <a:r>
              <a:rPr lang="de-DE" dirty="0" err="1"/>
              <a:t>for</a:t>
            </a:r>
            <a:r>
              <a:rPr lang="de-DE" dirty="0"/>
              <a:t> </a:t>
            </a:r>
            <a:r>
              <a:rPr lang="de-DE" dirty="0" err="1"/>
              <a:t>many</a:t>
            </a:r>
            <a:r>
              <a:rPr lang="de-DE" dirty="0"/>
              <a:t> </a:t>
            </a:r>
            <a:r>
              <a:rPr lang="de-DE" dirty="0" err="1"/>
              <a:t>topics</a:t>
            </a:r>
            <a:endParaRPr lang="de-DE" dirty="0"/>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id="{64C6EE50-5485-4B93-91D1-56984D775F1F}"/>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id="{988DC4DD-C1CE-41C5-B45F-1EF5E0F07CF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id="{A97E04B1-2DB7-45F2-9411-6D3798CED780}"/>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495301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r>
              <a:rPr lang="de-DE" b="1" dirty="0"/>
              <a:t>Problem</a:t>
            </a:r>
          </a:p>
          <a:p>
            <a:pPr marL="342900" indent="-342900">
              <a:buFont typeface="Arial" panose="020B0604020202020204" pitchFamily="34" charset="0"/>
              <a:buChar char="•"/>
            </a:pPr>
            <a:r>
              <a:rPr lang="de-DE" dirty="0"/>
              <a:t>Implementations </a:t>
            </a:r>
            <a:r>
              <a:rPr lang="de-DE" dirty="0" err="1"/>
              <a:t>mostly</a:t>
            </a:r>
            <a:r>
              <a:rPr lang="de-DE" dirty="0"/>
              <a:t> </a:t>
            </a:r>
            <a:r>
              <a:rPr lang="de-DE" dirty="0" err="1"/>
              <a:t>based</a:t>
            </a:r>
            <a:r>
              <a:rPr lang="de-DE" dirty="0"/>
              <a:t> on </a:t>
            </a:r>
            <a:r>
              <a:rPr lang="de-DE" dirty="0" err="1"/>
              <a:t>word</a:t>
            </a:r>
            <a:r>
              <a:rPr lang="de-DE" dirty="0"/>
              <a:t> </a:t>
            </a:r>
            <a:r>
              <a:rPr lang="de-DE" dirty="0" err="1"/>
              <a:t>count</a:t>
            </a:r>
            <a:r>
              <a:rPr lang="de-DE" dirty="0"/>
              <a:t>, </a:t>
            </a:r>
            <a:r>
              <a:rPr lang="de-DE" dirty="0" err="1"/>
              <a:t>sentence</a:t>
            </a:r>
            <a:r>
              <a:rPr lang="de-DE" dirty="0"/>
              <a:t> </a:t>
            </a:r>
            <a:r>
              <a:rPr lang="de-DE" dirty="0" err="1"/>
              <a:t>count</a:t>
            </a:r>
            <a:r>
              <a:rPr lang="de-DE" dirty="0"/>
              <a:t> </a:t>
            </a:r>
            <a:r>
              <a:rPr lang="de-DE" dirty="0" err="1"/>
              <a:t>or</a:t>
            </a:r>
            <a:r>
              <a:rPr lang="de-DE" dirty="0"/>
              <a:t> </a:t>
            </a:r>
            <a:r>
              <a:rPr lang="de-DE" dirty="0" err="1"/>
              <a:t>ratios</a:t>
            </a:r>
            <a:endParaRPr lang="de-DE" dirty="0"/>
          </a:p>
          <a:p>
            <a:pPr marL="342900" indent="-342900">
              <a:buFont typeface="Arial" panose="020B0604020202020204" pitchFamily="34" charset="0"/>
              <a:buChar char="•"/>
            </a:pPr>
            <a:r>
              <a:rPr lang="de-DE" dirty="0"/>
              <a:t>Never on </a:t>
            </a:r>
            <a:r>
              <a:rPr lang="de-DE" dirty="0" err="1"/>
              <a:t>character</a:t>
            </a:r>
            <a:r>
              <a:rPr lang="de-DE" dirty="0"/>
              <a:t> </a:t>
            </a:r>
            <a:r>
              <a:rPr lang="de-DE" dirty="0" err="1"/>
              <a:t>count</a:t>
            </a:r>
            <a:r>
              <a:rPr lang="de-DE" dirty="0"/>
              <a:t> </a:t>
            </a:r>
          </a:p>
          <a:p>
            <a:endParaRPr lang="de-DE" dirty="0"/>
          </a:p>
        </p:txBody>
      </p:sp>
      <p:sp>
        <p:nvSpPr>
          <p:cNvPr id="9" name="Pfeil: Chevron 8">
            <a:extLst>
              <a:ext uri="{FF2B5EF4-FFF2-40B4-BE49-F238E27FC236}">
                <a16:creationId xmlns:a16="http://schemas.microsoft.com/office/drawing/2014/main" id="{3977D73C-626E-478F-8C5A-A40C886AF77B}"/>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7E31F2F0-26CA-4959-9412-E12DB3A454D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0D29E5C0-D43D-42F3-8DAC-17AC54137FFF}"/>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617989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pPr algn="ctr"/>
            <a:r>
              <a:rPr lang="de-DE" b="1" dirty="0"/>
              <a:t>Solution</a:t>
            </a:r>
          </a:p>
          <a:p>
            <a:pPr marL="1588" lvl="1" indent="0" algn="ctr">
              <a:buNone/>
            </a:pPr>
            <a:r>
              <a:rPr lang="de-DE" dirty="0"/>
              <a:t>Set </a:t>
            </a:r>
            <a:r>
              <a:rPr lang="de-DE" dirty="0" err="1"/>
              <a:t>word</a:t>
            </a:r>
            <a:r>
              <a:rPr lang="de-DE" dirty="0"/>
              <a:t> </a:t>
            </a:r>
            <a:r>
              <a:rPr lang="de-DE" dirty="0" err="1"/>
              <a:t>count</a:t>
            </a:r>
            <a:r>
              <a:rPr lang="de-DE" dirty="0"/>
              <a:t> so </a:t>
            </a:r>
            <a:r>
              <a:rPr lang="de-DE" dirty="0" err="1"/>
              <a:t>that</a:t>
            </a:r>
            <a:r>
              <a:rPr lang="de-DE" dirty="0"/>
              <a:t> </a:t>
            </a:r>
            <a:r>
              <a:rPr lang="de-DE" dirty="0" err="1"/>
              <a:t>approximately</a:t>
            </a:r>
            <a:r>
              <a:rPr lang="de-DE" dirty="0"/>
              <a:t> 600 </a:t>
            </a:r>
            <a:r>
              <a:rPr lang="de-DE" dirty="0" err="1"/>
              <a:t>characters</a:t>
            </a:r>
            <a:r>
              <a:rPr lang="de-DE" dirty="0"/>
              <a:t> </a:t>
            </a:r>
            <a:r>
              <a:rPr lang="de-DE" dirty="0" err="1"/>
              <a:t>are</a:t>
            </a:r>
            <a:r>
              <a:rPr lang="de-DE" dirty="0"/>
              <a:t> </a:t>
            </a:r>
            <a:r>
              <a:rPr lang="de-DE" dirty="0" err="1"/>
              <a:t>reached</a:t>
            </a:r>
            <a:endParaRPr lang="de-DE" dirty="0"/>
          </a:p>
          <a:p>
            <a:pPr marL="1588" lvl="1" indent="0" algn="ctr">
              <a:buNone/>
            </a:pPr>
            <a:endParaRPr lang="de-DE" dirty="0"/>
          </a:p>
          <a:p>
            <a:pPr marL="1588" lvl="1" indent="0" algn="ctr">
              <a:buNone/>
            </a:pPr>
            <a:r>
              <a:rPr lang="de-DE" dirty="0"/>
              <a:t>Cut </a:t>
            </a:r>
            <a:r>
              <a:rPr lang="de-DE" dirty="0" err="1"/>
              <a:t>those</a:t>
            </a:r>
            <a:r>
              <a:rPr lang="de-DE" dirty="0"/>
              <a:t> </a:t>
            </a:r>
            <a:r>
              <a:rPr lang="de-DE" dirty="0" err="1"/>
              <a:t>sentences</a:t>
            </a:r>
            <a:r>
              <a:rPr lang="de-DE" dirty="0"/>
              <a:t> </a:t>
            </a:r>
            <a:r>
              <a:rPr lang="de-DE" dirty="0" err="1"/>
              <a:t>leading</a:t>
            </a:r>
            <a:r>
              <a:rPr lang="de-DE" dirty="0"/>
              <a:t> </a:t>
            </a:r>
            <a:r>
              <a:rPr lang="de-DE" dirty="0" err="1"/>
              <a:t>to</a:t>
            </a:r>
            <a:r>
              <a:rPr lang="de-DE" dirty="0"/>
              <a:t> </a:t>
            </a:r>
            <a:r>
              <a:rPr lang="de-DE" dirty="0" err="1"/>
              <a:t>more</a:t>
            </a:r>
            <a:r>
              <a:rPr lang="de-DE" dirty="0"/>
              <a:t> </a:t>
            </a:r>
            <a:r>
              <a:rPr lang="de-DE" dirty="0" err="1"/>
              <a:t>than</a:t>
            </a:r>
            <a:r>
              <a:rPr lang="de-DE" dirty="0"/>
              <a:t> 600</a:t>
            </a:r>
          </a:p>
          <a:p>
            <a:pPr marL="1588" lvl="1" indent="0" algn="ctr">
              <a:buNone/>
            </a:pPr>
            <a:endParaRPr lang="de-DE" dirty="0"/>
          </a:p>
          <a:p>
            <a:pPr marL="1588" lvl="1" indent="0" algn="ctr">
              <a:buNone/>
            </a:pPr>
            <a:r>
              <a:rPr lang="de-DE" dirty="0" err="1"/>
              <a:t>Adding</a:t>
            </a:r>
            <a:r>
              <a:rPr lang="de-DE" dirty="0"/>
              <a:t> </a:t>
            </a:r>
            <a:r>
              <a:rPr lang="de-DE" dirty="0" err="1"/>
              <a:t>sentences</a:t>
            </a:r>
            <a:r>
              <a:rPr lang="de-DE" dirty="0"/>
              <a:t> </a:t>
            </a:r>
            <a:r>
              <a:rPr lang="de-DE" dirty="0" err="1"/>
              <a:t>from</a:t>
            </a:r>
            <a:r>
              <a:rPr lang="de-DE" dirty="0"/>
              <a:t> </a:t>
            </a:r>
            <a:r>
              <a:rPr lang="de-DE" dirty="0" err="1"/>
              <a:t>hirarchy</a:t>
            </a:r>
            <a:r>
              <a:rPr lang="de-DE" dirty="0"/>
              <a:t> </a:t>
            </a:r>
            <a:r>
              <a:rPr lang="de-DE" dirty="0" err="1"/>
              <a:t>starting</a:t>
            </a:r>
            <a:r>
              <a:rPr lang="de-DE" dirty="0"/>
              <a:t> </a:t>
            </a:r>
            <a:r>
              <a:rPr lang="de-DE" dirty="0" err="1"/>
              <a:t>from</a:t>
            </a:r>
            <a:r>
              <a:rPr lang="de-DE" dirty="0"/>
              <a:t> </a:t>
            </a:r>
            <a:r>
              <a:rPr lang="de-DE" dirty="0" err="1"/>
              <a:t>the</a:t>
            </a:r>
            <a:r>
              <a:rPr lang="de-DE" dirty="0"/>
              <a:t> top </a:t>
            </a:r>
            <a:r>
              <a:rPr lang="de-DE" dirty="0" err="1"/>
              <a:t>level</a:t>
            </a:r>
            <a:r>
              <a:rPr lang="de-DE" dirty="0"/>
              <a:t> </a:t>
            </a:r>
            <a:r>
              <a:rPr lang="de-DE" dirty="0" err="1"/>
              <a:t>bubbles</a:t>
            </a:r>
            <a:endParaRPr lang="de-DE" sz="2000" dirty="0"/>
          </a:p>
          <a:p>
            <a:pPr marL="350838" lvl="2" indent="0" algn="ctr">
              <a:buNone/>
            </a:pPr>
            <a:endParaRPr lang="de-DE" sz="2000" dirty="0"/>
          </a:p>
          <a:p>
            <a:pPr marL="350838" lvl="2" indent="0" algn="ctr">
              <a:buNone/>
            </a:pPr>
            <a:r>
              <a:rPr lang="de-DE" sz="2000" dirty="0" err="1"/>
              <a:t>make</a:t>
            </a:r>
            <a:r>
              <a:rPr lang="de-DE" sz="2000" dirty="0"/>
              <a:t> </a:t>
            </a:r>
            <a:r>
              <a:rPr lang="de-DE" sz="2000" dirty="0" err="1"/>
              <a:t>sure</a:t>
            </a:r>
            <a:r>
              <a:rPr lang="de-DE" sz="2000" dirty="0"/>
              <a:t> </a:t>
            </a:r>
            <a:r>
              <a:rPr lang="de-DE" sz="2000" dirty="0" err="1"/>
              <a:t>there</a:t>
            </a:r>
            <a:r>
              <a:rPr lang="de-DE" sz="2000" dirty="0"/>
              <a:t> </a:t>
            </a:r>
            <a:r>
              <a:rPr lang="de-DE" sz="2000" dirty="0" err="1"/>
              <a:t>are</a:t>
            </a:r>
            <a:r>
              <a:rPr lang="de-DE" sz="2000" dirty="0"/>
              <a:t> </a:t>
            </a:r>
            <a:r>
              <a:rPr lang="de-DE" sz="2000" dirty="0" err="1"/>
              <a:t>no</a:t>
            </a:r>
            <a:r>
              <a:rPr lang="de-DE" sz="2000" dirty="0"/>
              <a:t> </a:t>
            </a:r>
            <a:r>
              <a:rPr lang="de-DE" sz="2000" dirty="0" err="1"/>
              <a:t>duplicates</a:t>
            </a:r>
            <a:endParaRPr lang="de-DE" sz="2000" dirty="0"/>
          </a:p>
          <a:p>
            <a:pPr marL="342900" indent="-342900">
              <a:buFont typeface="Arial" panose="020B0604020202020204" pitchFamily="34" charset="0"/>
              <a:buChar char="•"/>
            </a:pPr>
            <a:endParaRPr lang="de-DE" dirty="0"/>
          </a:p>
          <a:p>
            <a:endParaRPr lang="de-DE" dirty="0"/>
          </a:p>
        </p:txBody>
      </p:sp>
      <p:sp>
        <p:nvSpPr>
          <p:cNvPr id="9" name="Pfeil nach rechts 8"/>
          <p:cNvSpPr/>
          <p:nvPr/>
        </p:nvSpPr>
        <p:spPr>
          <a:xfrm rot="5400000">
            <a:off x="4373479" y="3048809"/>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rot="5400000">
            <a:off x="4373479" y="3915832"/>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Pfeil nach rechts 10"/>
          <p:cNvSpPr/>
          <p:nvPr/>
        </p:nvSpPr>
        <p:spPr>
          <a:xfrm rot="5400000">
            <a:off x="4373479" y="4871445"/>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Chevron 11">
            <a:extLst>
              <a:ext uri="{FF2B5EF4-FFF2-40B4-BE49-F238E27FC236}">
                <a16:creationId xmlns:a16="http://schemas.microsoft.com/office/drawing/2014/main" id="{BA6B9B81-2531-48D9-A9F6-C4EF02873EC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id="{4E0FA700-E7D3-4A35-B8C2-6B6974570E5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4" name="Pfeil: Chevron 13">
            <a:extLst>
              <a:ext uri="{FF2B5EF4-FFF2-40B4-BE49-F238E27FC236}">
                <a16:creationId xmlns:a16="http://schemas.microsoft.com/office/drawing/2014/main" id="{7953D0AF-045A-4882-AEBB-8FA277D11E7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009233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60000" y="1996808"/>
            <a:ext cx="8532480" cy="4103135"/>
          </a:xfrm>
        </p:spPr>
        <p:txBody>
          <a:bodyPr/>
          <a:lstStyle/>
          <a:p>
            <a:pPr algn="ctr"/>
            <a:r>
              <a:rPr lang="de-DE" b="1" dirty="0"/>
              <a:t>Observation </a:t>
            </a:r>
            <a:r>
              <a:rPr lang="de-DE" b="1" dirty="0" err="1"/>
              <a:t>that</a:t>
            </a:r>
            <a:r>
              <a:rPr lang="de-DE" b="1" dirty="0"/>
              <a:t> </a:t>
            </a:r>
            <a:r>
              <a:rPr lang="de-DE" b="1" dirty="0" err="1"/>
              <a:t>there</a:t>
            </a:r>
            <a:r>
              <a:rPr lang="de-DE" b="1" dirty="0"/>
              <a:t> </a:t>
            </a:r>
            <a:r>
              <a:rPr lang="de-DE" b="1" dirty="0" err="1"/>
              <a:t>are</a:t>
            </a:r>
            <a:r>
              <a:rPr lang="de-DE" b="1" dirty="0"/>
              <a:t> </a:t>
            </a:r>
            <a:r>
              <a:rPr lang="de-DE" b="1" dirty="0" err="1"/>
              <a:t>many</a:t>
            </a:r>
            <a:r>
              <a:rPr lang="de-DE" b="1" dirty="0"/>
              <a:t> </a:t>
            </a:r>
            <a:r>
              <a:rPr lang="de-DE" b="1" dirty="0" err="1"/>
              <a:t>definition</a:t>
            </a:r>
            <a:r>
              <a:rPr lang="de-DE" b="1" dirty="0"/>
              <a:t> </a:t>
            </a:r>
            <a:r>
              <a:rPr lang="de-DE" b="1" dirty="0" err="1"/>
              <a:t>sentences</a:t>
            </a:r>
            <a:r>
              <a:rPr lang="de-DE" b="1" dirty="0"/>
              <a:t>!</a:t>
            </a:r>
          </a:p>
          <a:p>
            <a:pPr algn="ctr"/>
            <a:r>
              <a:rPr lang="de-DE" dirty="0"/>
              <a:t>„ADHD </a:t>
            </a:r>
            <a:r>
              <a:rPr lang="de-DE" dirty="0" err="1"/>
              <a:t>is</a:t>
            </a:r>
            <a:r>
              <a:rPr lang="de-DE" dirty="0"/>
              <a:t> a </a:t>
            </a:r>
            <a:r>
              <a:rPr lang="de-DE" dirty="0" err="1"/>
              <a:t>brain-based</a:t>
            </a:r>
            <a:r>
              <a:rPr lang="de-DE" dirty="0"/>
              <a:t> </a:t>
            </a:r>
            <a:r>
              <a:rPr lang="de-DE" dirty="0" err="1"/>
              <a:t>disorder</a:t>
            </a:r>
            <a:r>
              <a:rPr lang="de-DE" dirty="0"/>
              <a:t> </a:t>
            </a:r>
            <a:r>
              <a:rPr lang="de-DE" dirty="0" err="1"/>
              <a:t>where</a:t>
            </a:r>
            <a:r>
              <a:rPr lang="de-DE" dirty="0"/>
              <a:t> </a:t>
            </a:r>
            <a:r>
              <a:rPr lang="de-DE" dirty="0" err="1"/>
              <a:t>the</a:t>
            </a:r>
            <a:r>
              <a:rPr lang="de-DE" dirty="0"/>
              <a:t> </a:t>
            </a:r>
            <a:r>
              <a:rPr lang="de-DE" dirty="0" err="1"/>
              <a:t>chemistry</a:t>
            </a:r>
            <a:r>
              <a:rPr lang="de-DE" dirty="0"/>
              <a:t> </a:t>
            </a:r>
            <a:r>
              <a:rPr lang="de-DE" dirty="0" err="1"/>
              <a:t>of</a:t>
            </a:r>
            <a:r>
              <a:rPr lang="de-DE" dirty="0"/>
              <a:t> </a:t>
            </a:r>
            <a:r>
              <a:rPr lang="de-DE" dirty="0" err="1"/>
              <a:t>the</a:t>
            </a:r>
            <a:r>
              <a:rPr lang="de-DE" dirty="0"/>
              <a:t> </a:t>
            </a:r>
            <a:r>
              <a:rPr lang="de-DE" dirty="0" err="1"/>
              <a:t>brain</a:t>
            </a:r>
            <a:r>
              <a:rPr lang="de-DE" dirty="0"/>
              <a:t> (</a:t>
            </a:r>
            <a:r>
              <a:rPr lang="de-DE" dirty="0" err="1"/>
              <a:t>neurotransmitters</a:t>
            </a:r>
            <a:r>
              <a:rPr lang="de-DE" dirty="0"/>
              <a:t>) </a:t>
            </a:r>
            <a:r>
              <a:rPr lang="de-DE" dirty="0" err="1"/>
              <a:t>is</a:t>
            </a:r>
            <a:r>
              <a:rPr lang="de-DE" dirty="0"/>
              <a:t> not </a:t>
            </a:r>
            <a:r>
              <a:rPr lang="de-DE" dirty="0" err="1"/>
              <a:t>functioning</a:t>
            </a:r>
            <a:r>
              <a:rPr lang="de-DE" dirty="0"/>
              <a:t> </a:t>
            </a:r>
            <a:r>
              <a:rPr lang="de-DE" dirty="0" err="1"/>
              <a:t>as</a:t>
            </a:r>
            <a:r>
              <a:rPr lang="de-DE" dirty="0"/>
              <a:t> </a:t>
            </a:r>
            <a:r>
              <a:rPr lang="de-DE" dirty="0" err="1"/>
              <a:t>it</a:t>
            </a:r>
            <a:r>
              <a:rPr lang="de-DE" dirty="0"/>
              <a:t> </a:t>
            </a:r>
            <a:r>
              <a:rPr lang="de-DE" dirty="0" err="1"/>
              <a:t>should</a:t>
            </a:r>
            <a:r>
              <a:rPr lang="de-DE" dirty="0"/>
              <a:t>.„</a:t>
            </a:r>
          </a:p>
          <a:p>
            <a:endParaRPr lang="de-DE" dirty="0"/>
          </a:p>
          <a:p>
            <a:endParaRPr lang="de-DE" dirty="0"/>
          </a:p>
        </p:txBody>
      </p:sp>
      <p:sp>
        <p:nvSpPr>
          <p:cNvPr id="9" name="Abgerundetes Rechteck 8"/>
          <p:cNvSpPr/>
          <p:nvPr/>
        </p:nvSpPr>
        <p:spPr>
          <a:xfrm>
            <a:off x="1619247" y="4149080"/>
            <a:ext cx="1728192"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Extract</a:t>
            </a:r>
            <a:endParaRPr lang="de-DE" dirty="0"/>
          </a:p>
        </p:txBody>
      </p:sp>
      <p:sp>
        <p:nvSpPr>
          <p:cNvPr id="10" name="Abgerundetes Rechteck 9"/>
          <p:cNvSpPr/>
          <p:nvPr/>
        </p:nvSpPr>
        <p:spPr>
          <a:xfrm>
            <a:off x="5508104" y="4149080"/>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Add </a:t>
            </a:r>
            <a:r>
              <a:rPr lang="de-DE" dirty="0" err="1"/>
              <a:t>as</a:t>
            </a:r>
            <a:r>
              <a:rPr lang="de-DE" dirty="0"/>
              <a:t> </a:t>
            </a:r>
            <a:r>
              <a:rPr lang="de-DE" dirty="0" err="1"/>
              <a:t>first</a:t>
            </a:r>
            <a:endParaRPr lang="de-DE" dirty="0"/>
          </a:p>
          <a:p>
            <a:pPr algn="ctr"/>
            <a:r>
              <a:rPr lang="de-DE" dirty="0" err="1"/>
              <a:t>sentence</a:t>
            </a:r>
            <a:endParaRPr lang="de-DE" dirty="0"/>
          </a:p>
        </p:txBody>
      </p:sp>
      <p:sp>
        <p:nvSpPr>
          <p:cNvPr id="11" name="Pfeil nach rechts 10"/>
          <p:cNvSpPr/>
          <p:nvPr/>
        </p:nvSpPr>
        <p:spPr>
          <a:xfrm>
            <a:off x="3707904" y="4490629"/>
            <a:ext cx="1296144" cy="394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Chevron 11">
            <a:extLst>
              <a:ext uri="{FF2B5EF4-FFF2-40B4-BE49-F238E27FC236}">
                <a16:creationId xmlns:a16="http://schemas.microsoft.com/office/drawing/2014/main" id="{8908606F-BA7E-4A43-9CDF-707BC758DA2F}"/>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id="{6EF64A7C-A83B-4A3C-896C-5DB1473F30B6}"/>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4" name="Pfeil: Chevron 13">
            <a:extLst>
              <a:ext uri="{FF2B5EF4-FFF2-40B4-BE49-F238E27FC236}">
                <a16:creationId xmlns:a16="http://schemas.microsoft.com/office/drawing/2014/main" id="{C1D28339-7262-46AC-8057-B85CD70CE485}"/>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29183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err="1"/>
              <a:t>Comparison</a:t>
            </a:r>
            <a:r>
              <a:rPr lang="de-DE" sz="2000" dirty="0"/>
              <a:t> </a:t>
            </a:r>
            <a:r>
              <a:rPr lang="de-DE" sz="2000" dirty="0" err="1"/>
              <a:t>with</a:t>
            </a:r>
            <a:r>
              <a:rPr lang="de-DE" sz="2000" dirty="0"/>
              <a:t> JSD</a:t>
            </a:r>
            <a:endParaRPr lang="de-DE" dirty="0"/>
          </a:p>
        </p:txBody>
      </p:sp>
      <p:sp>
        <p:nvSpPr>
          <p:cNvPr id="9" name="Pfeil: Chevron 8">
            <a:extLst>
              <a:ext uri="{FF2B5EF4-FFF2-40B4-BE49-F238E27FC236}">
                <a16:creationId xmlns:a16="http://schemas.microsoft.com/office/drawing/2014/main" id="{1FB79F76-76EE-4541-B06C-A5A732A55FD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1" name="Pfeil: Chevron 10">
            <a:extLst>
              <a:ext uri="{FF2B5EF4-FFF2-40B4-BE49-F238E27FC236}">
                <a16:creationId xmlns:a16="http://schemas.microsoft.com/office/drawing/2014/main" id="{EF23FE1C-6678-45AC-ADA4-A95E358E7BC9}"/>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2" name="Pfeil: Chevron 11">
            <a:extLst>
              <a:ext uri="{FF2B5EF4-FFF2-40B4-BE49-F238E27FC236}">
                <a16:creationId xmlns:a16="http://schemas.microsoft.com/office/drawing/2014/main" id="{37976A18-79B8-48CB-900E-E406FBD3903A}"/>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4" name="Inhaltsplatzhalter 13">
            <a:extLst>
              <a:ext uri="{FF2B5EF4-FFF2-40B4-BE49-F238E27FC236}">
                <a16:creationId xmlns:a16="http://schemas.microsoft.com/office/drawing/2014/main" id="{962041B6-BE0D-45DC-A59D-1F5C82CD45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363" y="2001728"/>
            <a:ext cx="8532812" cy="4084856"/>
          </a:xfrm>
        </p:spPr>
      </p:pic>
    </p:spTree>
    <p:extLst>
      <p:ext uri="{BB962C8B-B14F-4D97-AF65-F5344CB8AC3E}">
        <p14:creationId xmlns:p14="http://schemas.microsoft.com/office/powerpoint/2010/main" val="1367615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a:xfrm>
            <a:off x="358775" y="488950"/>
            <a:ext cx="6642117" cy="838200"/>
          </a:xfrm>
        </p:spPr>
        <p:txBody>
          <a:bodyPr/>
          <a:lstStyle/>
          <a:p>
            <a:r>
              <a:rPr lang="de-DE" dirty="0"/>
              <a:t>Evaluation</a:t>
            </a:r>
            <a:br>
              <a:rPr lang="de-DE" dirty="0"/>
            </a:br>
            <a:r>
              <a:rPr lang="de-DE" sz="2000" dirty="0"/>
              <a:t>Scores per </a:t>
            </a:r>
            <a:r>
              <a:rPr lang="de-DE" sz="2000" dirty="0" err="1"/>
              <a:t>Criteria</a:t>
            </a:r>
            <a:endParaRPr lang="de-DE" sz="2000" dirty="0"/>
          </a:p>
        </p:txBody>
      </p:sp>
      <p:sp>
        <p:nvSpPr>
          <p:cNvPr id="9" name="Pfeil: Chevron 8">
            <a:extLst>
              <a:ext uri="{FF2B5EF4-FFF2-40B4-BE49-F238E27FC236}">
                <a16:creationId xmlns:a16="http://schemas.microsoft.com/office/drawing/2014/main" id="{78650DB3-DC1C-428D-975C-B617C916B25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DD5D5316-41E6-4C62-BE0E-8861F08EDAEC}"/>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DE7E9A1E-DF78-45A2-BD39-0A1878C8D455}"/>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3" name="Inhaltsplatzhalter 12">
            <a:extLst>
              <a:ext uri="{FF2B5EF4-FFF2-40B4-BE49-F238E27FC236}">
                <a16:creationId xmlns:a16="http://schemas.microsoft.com/office/drawing/2014/main" id="{1C5868A9-A09C-46D0-A417-3EE2DA0AB3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216" y="1989138"/>
            <a:ext cx="8527105" cy="4110037"/>
          </a:xfrm>
        </p:spPr>
      </p:pic>
    </p:spTree>
    <p:extLst>
      <p:ext uri="{BB962C8B-B14F-4D97-AF65-F5344CB8AC3E}">
        <p14:creationId xmlns:p14="http://schemas.microsoft.com/office/powerpoint/2010/main" val="75622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en-US" dirty="0"/>
              <a:t>Hierarchical Approach</a:t>
            </a:r>
          </a:p>
        </p:txBody>
      </p:sp>
      <p:sp>
        <p:nvSpPr>
          <p:cNvPr id="9" name="Pfeil: Chevron 8">
            <a:extLst>
              <a:ext uri="{FF2B5EF4-FFF2-40B4-BE49-F238E27FC236}">
                <a16:creationId xmlns:a16="http://schemas.microsoft.com/office/drawing/2014/main" id="{4ABDD5B2-81D0-4683-8C70-F10306827399}"/>
              </a:ext>
            </a:extLst>
          </p:cNvPr>
          <p:cNvSpPr/>
          <p:nvPr/>
        </p:nvSpPr>
        <p:spPr>
          <a:xfrm>
            <a:off x="251520" y="1591446"/>
            <a:ext cx="2880000" cy="270000"/>
          </a:xfrm>
          <a:prstGeom prst="chevron">
            <a:avLst/>
          </a:prstGeom>
          <a:solidFill>
            <a:srgbClr val="9C1C2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rPr>
              <a:t>Task</a:t>
            </a:r>
          </a:p>
        </p:txBody>
      </p:sp>
      <p:sp>
        <p:nvSpPr>
          <p:cNvPr id="10" name="Pfeil: Chevron 9">
            <a:extLst>
              <a:ext uri="{FF2B5EF4-FFF2-40B4-BE49-F238E27FC236}">
                <a16:creationId xmlns:a16="http://schemas.microsoft.com/office/drawing/2014/main" id="{01428E79-A6AB-48F5-93FA-47B9DB32BAE3}"/>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Implementation</a:t>
            </a:r>
          </a:p>
        </p:txBody>
      </p:sp>
      <p:sp>
        <p:nvSpPr>
          <p:cNvPr id="12" name="Pfeil: Chevron 11">
            <a:extLst>
              <a:ext uri="{FF2B5EF4-FFF2-40B4-BE49-F238E27FC236}">
                <a16:creationId xmlns:a16="http://schemas.microsoft.com/office/drawing/2014/main" id="{D8669502-BFFC-4BB2-9C48-8551944B57F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pic>
        <p:nvPicPr>
          <p:cNvPr id="13" name="Inhaltsplatzhalter 10" descr="AutoTS_Dataset.pdf - Adobe Acrobat Reader DC">
            <a:extLst>
              <a:ext uri="{FF2B5EF4-FFF2-40B4-BE49-F238E27FC236}">
                <a16:creationId xmlns:a16="http://schemas.microsoft.com/office/drawing/2014/main" id="{BC869130-A99A-4290-B8B2-F74C5B6BC17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3141" t="33355" r="33992" b="44386"/>
          <a:stretch/>
        </p:blipFill>
        <p:spPr bwMode="auto">
          <a:xfrm>
            <a:off x="6784812" y="2087717"/>
            <a:ext cx="1335337" cy="1260000"/>
          </a:xfrm>
          <a:prstGeom prst="rect">
            <a:avLst/>
          </a:prstGeom>
          <a:noFill/>
          <a:ln w="9525">
            <a:noFill/>
            <a:miter lim="800000"/>
            <a:headEnd/>
            <a:tailEnd/>
          </a:ln>
          <a:effectLst/>
        </p:spPr>
      </p:pic>
      <p:pic>
        <p:nvPicPr>
          <p:cNvPr id="14" name="Inhaltsplatzhalter 10" descr="AutoTS_Dataset.pdf - Adobe Acrobat Reader DC">
            <a:extLst>
              <a:ext uri="{FF2B5EF4-FFF2-40B4-BE49-F238E27FC236}">
                <a16:creationId xmlns:a16="http://schemas.microsoft.com/office/drawing/2014/main" id="{85C4F723-E7F3-435D-ACF5-55BC30F2579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3879" t="72919" r="32083" b="6684"/>
          <a:stretch/>
        </p:blipFill>
        <p:spPr bwMode="auto">
          <a:xfrm>
            <a:off x="6786480" y="4869160"/>
            <a:ext cx="1332000" cy="1055671"/>
          </a:xfrm>
          <a:prstGeom prst="rect">
            <a:avLst/>
          </a:prstGeom>
          <a:noFill/>
          <a:ln w="9525">
            <a:noFill/>
            <a:miter lim="800000"/>
            <a:headEnd/>
            <a:tailEnd/>
          </a:ln>
          <a:effectLst/>
        </p:spPr>
      </p:pic>
      <p:sp>
        <p:nvSpPr>
          <p:cNvPr id="16" name="Flussdiagramm: Mehrere Dokumente 15">
            <a:extLst>
              <a:ext uri="{FF2B5EF4-FFF2-40B4-BE49-F238E27FC236}">
                <a16:creationId xmlns:a16="http://schemas.microsoft.com/office/drawing/2014/main" id="{4C6F3DF0-E4E1-43DC-89D1-3B442EF0D62D}"/>
              </a:ext>
            </a:extLst>
          </p:cNvPr>
          <p:cNvSpPr/>
          <p:nvPr/>
        </p:nvSpPr>
        <p:spPr>
          <a:xfrm>
            <a:off x="1161168" y="5165879"/>
            <a:ext cx="1060704" cy="75895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25" name="Gruppieren 24">
            <a:extLst>
              <a:ext uri="{FF2B5EF4-FFF2-40B4-BE49-F238E27FC236}">
                <a16:creationId xmlns:a16="http://schemas.microsoft.com/office/drawing/2014/main" id="{9C68256D-C7BB-4D25-9AF6-349D27B63592}"/>
              </a:ext>
            </a:extLst>
          </p:cNvPr>
          <p:cNvGrpSpPr/>
          <p:nvPr/>
        </p:nvGrpSpPr>
        <p:grpSpPr>
          <a:xfrm>
            <a:off x="798194" y="2218564"/>
            <a:ext cx="1786652" cy="1138428"/>
            <a:chOff x="204324" y="2274004"/>
            <a:chExt cx="1786652" cy="1138428"/>
          </a:xfrm>
          <a:solidFill>
            <a:schemeClr val="bg1"/>
          </a:solidFill>
        </p:grpSpPr>
        <p:sp>
          <p:nvSpPr>
            <p:cNvPr id="15" name="Flussdiagramm: Mehrere Dokumente 14">
              <a:extLst>
                <a:ext uri="{FF2B5EF4-FFF2-40B4-BE49-F238E27FC236}">
                  <a16:creationId xmlns:a16="http://schemas.microsoft.com/office/drawing/2014/main" id="{73E50CE8-4AFC-4953-B41A-79D437A4704D}"/>
                </a:ext>
              </a:extLst>
            </p:cNvPr>
            <p:cNvSpPr/>
            <p:nvPr/>
          </p:nvSpPr>
          <p:spPr>
            <a:xfrm>
              <a:off x="683568" y="2274004"/>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Mehrere Dokumente 17">
              <a:extLst>
                <a:ext uri="{FF2B5EF4-FFF2-40B4-BE49-F238E27FC236}">
                  <a16:creationId xmlns:a16="http://schemas.microsoft.com/office/drawing/2014/main" id="{47111D04-60DE-4445-9ACD-E9E005946C80}"/>
                </a:ext>
              </a:extLst>
            </p:cNvPr>
            <p:cNvSpPr/>
            <p:nvPr/>
          </p:nvSpPr>
          <p:spPr>
            <a:xfrm>
              <a:off x="930272" y="2653480"/>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Flussdiagramm: Mehrere Dokumente 18">
              <a:extLst>
                <a:ext uri="{FF2B5EF4-FFF2-40B4-BE49-F238E27FC236}">
                  <a16:creationId xmlns:a16="http://schemas.microsoft.com/office/drawing/2014/main" id="{18E9A52C-FCFF-4CB5-A811-E388F2E9E197}"/>
                </a:ext>
              </a:extLst>
            </p:cNvPr>
            <p:cNvSpPr/>
            <p:nvPr/>
          </p:nvSpPr>
          <p:spPr>
            <a:xfrm>
              <a:off x="204324" y="2490513"/>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20" name="Pfeil: nach rechts 19">
            <a:extLst>
              <a:ext uri="{FF2B5EF4-FFF2-40B4-BE49-F238E27FC236}">
                <a16:creationId xmlns:a16="http://schemas.microsoft.com/office/drawing/2014/main" id="{51C1AAB2-8089-4D2F-836D-5CB47421666C}"/>
              </a:ext>
            </a:extLst>
          </p:cNvPr>
          <p:cNvSpPr/>
          <p:nvPr/>
        </p:nvSpPr>
        <p:spPr>
          <a:xfrm>
            <a:off x="3132480" y="2514570"/>
            <a:ext cx="2880000" cy="360000"/>
          </a:xfrm>
          <a:prstGeom prst="right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Pfeil: nach rechts 20">
            <a:extLst>
              <a:ext uri="{FF2B5EF4-FFF2-40B4-BE49-F238E27FC236}">
                <a16:creationId xmlns:a16="http://schemas.microsoft.com/office/drawing/2014/main" id="{5D9BFF35-70C0-47E5-AA2A-3CDCB5D5F43E}"/>
              </a:ext>
            </a:extLst>
          </p:cNvPr>
          <p:cNvSpPr/>
          <p:nvPr/>
        </p:nvSpPr>
        <p:spPr>
          <a:xfrm flipH="1">
            <a:off x="3132480" y="5331935"/>
            <a:ext cx="2880000" cy="360000"/>
          </a:xfrm>
          <a:prstGeom prst="right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2" name="Pfeil: nach unten 21">
            <a:extLst>
              <a:ext uri="{FF2B5EF4-FFF2-40B4-BE49-F238E27FC236}">
                <a16:creationId xmlns:a16="http://schemas.microsoft.com/office/drawing/2014/main" id="{B9A823E9-D6A6-4388-86CD-602D37E88440}"/>
              </a:ext>
            </a:extLst>
          </p:cNvPr>
          <p:cNvSpPr/>
          <p:nvPr/>
        </p:nvSpPr>
        <p:spPr>
          <a:xfrm>
            <a:off x="7266885" y="3658438"/>
            <a:ext cx="360000" cy="900000"/>
          </a:xfrm>
          <a:prstGeom prst="down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6" name="Textfeld 25">
            <a:extLst>
              <a:ext uri="{FF2B5EF4-FFF2-40B4-BE49-F238E27FC236}">
                <a16:creationId xmlns:a16="http://schemas.microsoft.com/office/drawing/2014/main" id="{600EAD89-637C-414B-8ADE-72CD9A7A9B71}"/>
              </a:ext>
            </a:extLst>
          </p:cNvPr>
          <p:cNvSpPr txBox="1"/>
          <p:nvPr/>
        </p:nvSpPr>
        <p:spPr>
          <a:xfrm>
            <a:off x="1034930" y="3356992"/>
            <a:ext cx="1313180" cy="369332"/>
          </a:xfrm>
          <a:prstGeom prst="rect">
            <a:avLst/>
          </a:prstGeom>
          <a:noFill/>
        </p:spPr>
        <p:txBody>
          <a:bodyPr wrap="none" rtlCol="0">
            <a:spAutoFit/>
          </a:bodyPr>
          <a:lstStyle/>
          <a:p>
            <a:r>
              <a:rPr lang="de-DE" dirty="0" err="1"/>
              <a:t>documents</a:t>
            </a:r>
            <a:endParaRPr lang="de-DE" dirty="0"/>
          </a:p>
        </p:txBody>
      </p:sp>
      <p:sp>
        <p:nvSpPr>
          <p:cNvPr id="27" name="Textfeld 26">
            <a:extLst>
              <a:ext uri="{FF2B5EF4-FFF2-40B4-BE49-F238E27FC236}">
                <a16:creationId xmlns:a16="http://schemas.microsoft.com/office/drawing/2014/main" id="{9A9B0288-D909-4CCD-8092-287460D83841}"/>
              </a:ext>
            </a:extLst>
          </p:cNvPr>
          <p:cNvSpPr txBox="1"/>
          <p:nvPr/>
        </p:nvSpPr>
        <p:spPr>
          <a:xfrm>
            <a:off x="3614526" y="2880346"/>
            <a:ext cx="1915909" cy="369332"/>
          </a:xfrm>
          <a:prstGeom prst="rect">
            <a:avLst/>
          </a:prstGeom>
          <a:noFill/>
        </p:spPr>
        <p:txBody>
          <a:bodyPr wrap="none" rtlCol="0">
            <a:spAutoFit/>
          </a:bodyPr>
          <a:lstStyle/>
          <a:p>
            <a:r>
              <a:rPr lang="de-DE" dirty="0" err="1"/>
              <a:t>content</a:t>
            </a:r>
            <a:r>
              <a:rPr lang="de-DE" dirty="0"/>
              <a:t> </a:t>
            </a:r>
            <a:r>
              <a:rPr lang="de-DE" dirty="0" err="1"/>
              <a:t>selection</a:t>
            </a:r>
            <a:endParaRPr lang="de-DE" dirty="0"/>
          </a:p>
        </p:txBody>
      </p:sp>
      <p:sp>
        <p:nvSpPr>
          <p:cNvPr id="28" name="Textfeld 27">
            <a:extLst>
              <a:ext uri="{FF2B5EF4-FFF2-40B4-BE49-F238E27FC236}">
                <a16:creationId xmlns:a16="http://schemas.microsoft.com/office/drawing/2014/main" id="{22FD33E5-9537-42DA-9EA7-4BE094AB023E}"/>
              </a:ext>
            </a:extLst>
          </p:cNvPr>
          <p:cNvSpPr txBox="1"/>
          <p:nvPr/>
        </p:nvSpPr>
        <p:spPr>
          <a:xfrm>
            <a:off x="3473461" y="4711625"/>
            <a:ext cx="2198038" cy="646331"/>
          </a:xfrm>
          <a:prstGeom prst="rect">
            <a:avLst/>
          </a:prstGeom>
          <a:noFill/>
        </p:spPr>
        <p:txBody>
          <a:bodyPr wrap="none" rtlCol="0">
            <a:spAutoFit/>
          </a:bodyPr>
          <a:lstStyle/>
          <a:p>
            <a:r>
              <a:rPr lang="de-DE" dirty="0" err="1"/>
              <a:t>creating</a:t>
            </a:r>
            <a:r>
              <a:rPr lang="de-DE" dirty="0"/>
              <a:t> </a:t>
            </a:r>
            <a:r>
              <a:rPr lang="de-DE" dirty="0" err="1"/>
              <a:t>summaries</a:t>
            </a:r>
            <a:endParaRPr lang="de-DE" dirty="0"/>
          </a:p>
          <a:p>
            <a:pPr algn="ctr"/>
            <a:r>
              <a:rPr lang="de-DE" dirty="0" err="1"/>
              <a:t>from</a:t>
            </a:r>
            <a:r>
              <a:rPr lang="de-DE" dirty="0"/>
              <a:t> </a:t>
            </a:r>
            <a:r>
              <a:rPr lang="de-DE" dirty="0" err="1"/>
              <a:t>hierarchies</a:t>
            </a:r>
            <a:endParaRPr lang="de-DE" dirty="0"/>
          </a:p>
        </p:txBody>
      </p:sp>
      <p:sp>
        <p:nvSpPr>
          <p:cNvPr id="29" name="Textfeld 28">
            <a:extLst>
              <a:ext uri="{FF2B5EF4-FFF2-40B4-BE49-F238E27FC236}">
                <a16:creationId xmlns:a16="http://schemas.microsoft.com/office/drawing/2014/main" id="{3F3FCD0E-FE0E-43F6-9211-5D55A081A7E3}"/>
              </a:ext>
            </a:extLst>
          </p:cNvPr>
          <p:cNvSpPr txBox="1"/>
          <p:nvPr/>
        </p:nvSpPr>
        <p:spPr>
          <a:xfrm>
            <a:off x="1034930" y="4787860"/>
            <a:ext cx="1313180" cy="369332"/>
          </a:xfrm>
          <a:prstGeom prst="rect">
            <a:avLst/>
          </a:prstGeom>
          <a:noFill/>
        </p:spPr>
        <p:txBody>
          <a:bodyPr wrap="none" rtlCol="0">
            <a:spAutoFit/>
          </a:bodyPr>
          <a:lstStyle/>
          <a:p>
            <a:r>
              <a:rPr lang="de-DE" dirty="0" err="1"/>
              <a:t>summaries</a:t>
            </a:r>
            <a:endParaRPr lang="de-DE" dirty="0"/>
          </a:p>
        </p:txBody>
      </p:sp>
      <p:sp>
        <p:nvSpPr>
          <p:cNvPr id="30" name="Textfeld 29">
            <a:extLst>
              <a:ext uri="{FF2B5EF4-FFF2-40B4-BE49-F238E27FC236}">
                <a16:creationId xmlns:a16="http://schemas.microsoft.com/office/drawing/2014/main" id="{BE3DE8A6-E653-4D21-A75D-D196FC09FDCD}"/>
              </a:ext>
            </a:extLst>
          </p:cNvPr>
          <p:cNvSpPr txBox="1"/>
          <p:nvPr/>
        </p:nvSpPr>
        <p:spPr>
          <a:xfrm>
            <a:off x="5911934" y="3780087"/>
            <a:ext cx="1364476" cy="646331"/>
          </a:xfrm>
          <a:prstGeom prst="rect">
            <a:avLst/>
          </a:prstGeom>
          <a:noFill/>
        </p:spPr>
        <p:txBody>
          <a:bodyPr wrap="none" rtlCol="0">
            <a:spAutoFit/>
          </a:bodyPr>
          <a:lstStyle/>
          <a:p>
            <a:r>
              <a:rPr lang="de-DE" dirty="0" err="1"/>
              <a:t>hierarchical</a:t>
            </a:r>
            <a:endParaRPr lang="de-DE" dirty="0"/>
          </a:p>
          <a:p>
            <a:pPr algn="ctr"/>
            <a:r>
              <a:rPr lang="de-DE" dirty="0" err="1"/>
              <a:t>ordering</a:t>
            </a:r>
            <a:endParaRPr lang="de-DE" dirty="0"/>
          </a:p>
        </p:txBody>
      </p:sp>
    </p:spTree>
    <p:extLst>
      <p:ext uri="{BB962C8B-B14F-4D97-AF65-F5344CB8AC3E}">
        <p14:creationId xmlns:p14="http://schemas.microsoft.com/office/powerpoint/2010/main" val="1877143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6446F2-1CF8-48FF-89D3-3844A0E3C4EE}"/>
              </a:ext>
            </a:extLst>
          </p:cNvPr>
          <p:cNvSpPr>
            <a:spLocks noGrp="1"/>
          </p:cNvSpPr>
          <p:nvPr>
            <p:ph type="title"/>
          </p:nvPr>
        </p:nvSpPr>
        <p:spPr/>
        <p:txBody>
          <a:bodyPr/>
          <a:lstStyle/>
          <a:p>
            <a:r>
              <a:rPr lang="de-DE" dirty="0"/>
              <a:t>Evaluation</a:t>
            </a:r>
            <a:br>
              <a:rPr lang="de-DE" dirty="0"/>
            </a:br>
            <a:r>
              <a:rPr lang="de-DE" sz="2000" dirty="0"/>
              <a:t>Score </a:t>
            </a:r>
            <a:r>
              <a:rPr lang="de-DE" sz="2000" dirty="0" err="1"/>
              <a:t>Calculation</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3B558583-C8E2-46A4-841E-24724E19BD7F}"/>
                  </a:ext>
                </a:extLst>
              </p:cNvPr>
              <p:cNvSpPr>
                <a:spLocks noGrp="1"/>
              </p:cNvSpPr>
              <p:nvPr>
                <p:ph idx="1"/>
              </p:nvPr>
            </p:nvSpPr>
            <p:spPr/>
            <p:txBody>
              <a:bodyPr/>
              <a:lstStyle/>
              <a:p>
                <a:pPr marL="0" indent="0"/>
                <a:r>
                  <a:rPr lang="de-DE" dirty="0"/>
                  <a:t>Formula </a:t>
                </a:r>
                <a:r>
                  <a:rPr lang="de-DE" dirty="0" err="1"/>
                  <a:t>forcalculating</a:t>
                </a:r>
                <a:r>
                  <a:rPr lang="de-DE" dirty="0"/>
                  <a:t> score </a:t>
                </a:r>
                <a:r>
                  <a:rPr lang="de-DE" dirty="0" err="1"/>
                  <a:t>foreachsummaryevaluation</a:t>
                </a:r>
                <a:r>
                  <a:rPr lang="de-DE" dirty="0"/>
                  <a:t>:</a:t>
                </a:r>
              </a:p>
              <a:p>
                <a:pPr marL="0" indent="0"/>
                <a:endParaRPr lang="de-DE" b="0" i="1" dirty="0">
                  <a:latin typeface="Cambria Math" panose="02040503050406030204" pitchFamily="18" charset="0"/>
                </a:endParaRPr>
              </a:p>
              <a:p>
                <a:pPr marL="0" indent="0"/>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𝑠𝑐𝑜𝑟</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𝑒𝑣𝑎𝑙</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nary>
                            <m:naryPr>
                              <m:chr m:val="∑"/>
                              <m:supHide m:val="on"/>
                              <m:ctrlPr>
                                <a:rPr lang="de-DE" b="0" i="1" smtClean="0">
                                  <a:latin typeface="Cambria Math" panose="02040503050406030204" pitchFamily="18" charset="0"/>
                                </a:rPr>
                              </m:ctrlPr>
                            </m:naryPr>
                            <m:sub>
                              <m:r>
                                <m:rPr>
                                  <m:brk m:alnAt="7"/>
                                </m:rPr>
                                <a:rPr lang="de-DE" b="0" i="1" smtClean="0">
                                  <a:latin typeface="Cambria Math" panose="02040503050406030204" pitchFamily="18" charset="0"/>
                                </a:rPr>
                                <m:t>𝑖</m:t>
                              </m:r>
                            </m:sub>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𝑠𝑐𝑜𝑟𝑒</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𝑤𝑒𝑖𝑔h</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𝑐𝑜𝑛𝑓𝑖𝑑𝑒𝑛𝑐</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𝑖</m:t>
                                  </m:r>
                                </m:sub>
                              </m:sSub>
                            </m:e>
                          </m:nary>
                        </m:num>
                        <m:den>
                          <m:nary>
                            <m:naryPr>
                              <m:chr m:val="∑"/>
                              <m:supHide m:val="on"/>
                              <m:ctrlPr>
                                <a:rPr lang="de-DE" b="0" i="1" smtClean="0">
                                  <a:latin typeface="Cambria Math" panose="02040503050406030204" pitchFamily="18" charset="0"/>
                                </a:rPr>
                              </m:ctrlPr>
                            </m:naryPr>
                            <m:sub>
                              <m:r>
                                <a:rPr lang="de-DE" b="0" i="1" smtClean="0">
                                  <a:latin typeface="Cambria Math" panose="02040503050406030204" pitchFamily="18" charset="0"/>
                                </a:rPr>
                                <m:t>𝑖</m:t>
                              </m:r>
                            </m:sub>
                            <m:sup/>
                            <m:e>
                              <m:r>
                                <a:rPr lang="de-DE" b="0" i="1" smtClean="0">
                                  <a:latin typeface="Cambria Math" panose="02040503050406030204" pitchFamily="18" charset="0"/>
                                </a:rPr>
                                <m:t>𝑤𝑒𝑖𝑔h</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𝑐𝑜𝑛𝑓𝑖𝑑𝑒𝑛𝑐</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𝑖</m:t>
                                  </m:r>
                                </m:sub>
                              </m:sSub>
                            </m:e>
                          </m:nary>
                        </m:den>
                      </m:f>
                    </m:oMath>
                  </m:oMathPara>
                </a14:m>
                <a:endParaRPr lang="de-DE" dirty="0"/>
              </a:p>
              <a:p>
                <a:pPr marL="0" indent="0"/>
                <a:endParaRPr lang="de-DE" dirty="0"/>
              </a:p>
              <a:p>
                <a:pPr marL="0" indent="0"/>
                <a:r>
                  <a:rPr lang="de-DE" dirty="0" err="1"/>
                  <a:t>Calculateaverage</a:t>
                </a:r>
                <a:r>
                  <a:rPr lang="de-DE" dirty="0"/>
                  <a:t> score </a:t>
                </a:r>
                <a:r>
                  <a:rPr lang="de-DE" dirty="0" err="1"/>
                  <a:t>foreachsummary</a:t>
                </a:r>
                <a:endParaRPr lang="de-DE" dirty="0"/>
              </a:p>
            </p:txBody>
          </p:sp>
        </mc:Choice>
        <mc:Fallback xmlns="">
          <p:sp>
            <p:nvSpPr>
              <p:cNvPr id="3" name="Inhaltsplatzhalter 2">
                <a:extLst>
                  <a:ext uri="{FF2B5EF4-FFF2-40B4-BE49-F238E27FC236}">
                    <a16:creationId xmlns:a16="http://schemas.microsoft.com/office/drawing/2014/main" xmlns="" xmlns:a14="http://schemas.microsoft.com/office/drawing/2010/main" id="{3B558583-C8E2-46A4-841E-24724E19BD7F}"/>
                  </a:ext>
                </a:extLst>
              </p:cNvPr>
              <p:cNvSpPr>
                <a:spLocks noGrp="1" noRot="1" noChangeAspect="1" noMove="1" noResize="1" noEditPoints="1" noAdjustHandles="1" noChangeArrowheads="1" noChangeShapeType="1" noTextEdit="1"/>
              </p:cNvSpPr>
              <p:nvPr>
                <p:ph idx="1"/>
              </p:nvPr>
            </p:nvSpPr>
            <p:spPr>
              <a:blipFill>
                <a:blip r:embed="rId2"/>
                <a:stretch>
                  <a:fillRect l="-1786"/>
                </a:stretch>
              </a:blipFill>
            </p:spPr>
            <p:txBody>
              <a:bodyPr/>
              <a:lstStyle/>
              <a:p>
                <a:r>
                  <a:rPr lang="de-DE">
                    <a:noFill/>
                  </a:rPr>
                  <a:t> </a:t>
                </a:r>
              </a:p>
            </p:txBody>
          </p:sp>
        </mc:Fallback>
      </mc:AlternateContent>
      <p:sp>
        <p:nvSpPr>
          <p:cNvPr id="4" name="Pfeil: Chevron 3">
            <a:extLst>
              <a:ext uri="{FF2B5EF4-FFF2-40B4-BE49-F238E27FC236}">
                <a16:creationId xmlns:a16="http://schemas.microsoft.com/office/drawing/2014/main" id="{5EEC9D2A-357E-489F-B0F5-57A267FCC5DB}"/>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 name="Pfeil: Chevron 4">
            <a:extLst>
              <a:ext uri="{FF2B5EF4-FFF2-40B4-BE49-F238E27FC236}">
                <a16:creationId xmlns:a16="http://schemas.microsoft.com/office/drawing/2014/main" id="{EA3F541C-C625-42A9-9865-2830FE56BA80}"/>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6" name="Pfeil: Chevron 5">
            <a:extLst>
              <a:ext uri="{FF2B5EF4-FFF2-40B4-BE49-F238E27FC236}">
                <a16:creationId xmlns:a16="http://schemas.microsoft.com/office/drawing/2014/main" id="{684D4BD5-D917-426F-9A88-D450485593F9}"/>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val="1402183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a:t>Statistical Score Values </a:t>
            </a:r>
            <a:r>
              <a:rPr lang="de-DE" sz="2000" dirty="0" err="1"/>
              <a:t>over</a:t>
            </a:r>
            <a:r>
              <a:rPr lang="de-DE" sz="2000" dirty="0"/>
              <a:t> all Topics per Group</a:t>
            </a:r>
          </a:p>
        </p:txBody>
      </p:sp>
      <p:sp>
        <p:nvSpPr>
          <p:cNvPr id="12" name="Pfeil: Chevron 11">
            <a:extLst>
              <a:ext uri="{FF2B5EF4-FFF2-40B4-BE49-F238E27FC236}">
                <a16:creationId xmlns:a16="http://schemas.microsoft.com/office/drawing/2014/main" id="{34A24F1C-D5F4-4C01-85C9-4E5933F42137}"/>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id="{88D18140-7954-4650-9111-7535133750E5}"/>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4" name="Pfeil: Chevron 13">
            <a:extLst>
              <a:ext uri="{FF2B5EF4-FFF2-40B4-BE49-F238E27FC236}">
                <a16:creationId xmlns:a16="http://schemas.microsoft.com/office/drawing/2014/main" id="{C7E1AE4E-49A2-41DC-9B59-E2116A492613}"/>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22" name="Inhaltsplatzhalter 21">
            <a:extLst>
              <a:ext uri="{FF2B5EF4-FFF2-40B4-BE49-F238E27FC236}">
                <a16:creationId xmlns:a16="http://schemas.microsoft.com/office/drawing/2014/main" id="{B8141367-41FF-4E90-ABA1-1761DD6838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363" y="1991254"/>
            <a:ext cx="8532812" cy="4105804"/>
          </a:xfrm>
        </p:spPr>
      </p:pic>
    </p:spTree>
    <p:extLst>
      <p:ext uri="{BB962C8B-B14F-4D97-AF65-F5344CB8AC3E}">
        <p14:creationId xmlns:p14="http://schemas.microsoft.com/office/powerpoint/2010/main" val="4102414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err="1"/>
              <a:t>Calculated</a:t>
            </a:r>
            <a:r>
              <a:rPr lang="de-DE" sz="2000" dirty="0"/>
              <a:t> Score per Topic</a:t>
            </a:r>
          </a:p>
        </p:txBody>
      </p:sp>
      <p:sp>
        <p:nvSpPr>
          <p:cNvPr id="9" name="Pfeil: Chevron 8">
            <a:extLst>
              <a:ext uri="{FF2B5EF4-FFF2-40B4-BE49-F238E27FC236}">
                <a16:creationId xmlns:a16="http://schemas.microsoft.com/office/drawing/2014/main" id="{3C740F4F-4493-44CF-AD1F-CF31368BB06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5855BAC-D076-4E8E-A32B-59E7B1C7F8AB}"/>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9EA63425-6DAD-425A-AA32-5EA1C63996B6}"/>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3" name="Inhaltsplatzhalter 12">
            <a:extLst>
              <a:ext uri="{FF2B5EF4-FFF2-40B4-BE49-F238E27FC236}">
                <a16:creationId xmlns:a16="http://schemas.microsoft.com/office/drawing/2014/main" id="{E36EC592-9266-4ABD-A559-75EDC5D867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363" y="2001728"/>
            <a:ext cx="8532812" cy="4084856"/>
          </a:xfrm>
        </p:spPr>
      </p:pic>
    </p:spTree>
    <p:extLst>
      <p:ext uri="{BB962C8B-B14F-4D97-AF65-F5344CB8AC3E}">
        <p14:creationId xmlns:p14="http://schemas.microsoft.com/office/powerpoint/2010/main" val="3101916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br>
              <a:rPr lang="de-DE" dirty="0"/>
            </a:br>
            <a:r>
              <a:rPr lang="de-DE" sz="2000" dirty="0" err="1"/>
              <a:t>Calculated</a:t>
            </a:r>
            <a:r>
              <a:rPr lang="de-DE" sz="2000" dirty="0"/>
              <a:t> Score per Topic – </a:t>
            </a:r>
            <a:r>
              <a:rPr lang="de-DE" sz="2000" dirty="0" err="1"/>
              <a:t>Sorted</a:t>
            </a:r>
            <a:endParaRPr lang="de-DE" sz="2000" dirty="0"/>
          </a:p>
        </p:txBody>
      </p:sp>
      <p:sp>
        <p:nvSpPr>
          <p:cNvPr id="9" name="Pfeil: Chevron 8">
            <a:extLst>
              <a:ext uri="{FF2B5EF4-FFF2-40B4-BE49-F238E27FC236}">
                <a16:creationId xmlns:a16="http://schemas.microsoft.com/office/drawing/2014/main" id="{3C740F4F-4493-44CF-AD1F-CF31368BB06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5855BAC-D076-4E8E-A32B-59E7B1C7F8AB}"/>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9EA63425-6DAD-425A-AA32-5EA1C63996B6}"/>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6" name="Inhaltsplatzhalter 5">
            <a:extLst>
              <a:ext uri="{FF2B5EF4-FFF2-40B4-BE49-F238E27FC236}">
                <a16:creationId xmlns:a16="http://schemas.microsoft.com/office/drawing/2014/main" id="{3125EF6F-1C8B-41A1-982A-E86DD1DD89B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442" y="1989138"/>
            <a:ext cx="8512653" cy="4110037"/>
          </a:xfrm>
        </p:spPr>
      </p:pic>
    </p:spTree>
    <p:extLst>
      <p:ext uri="{BB962C8B-B14F-4D97-AF65-F5344CB8AC3E}">
        <p14:creationId xmlns:p14="http://schemas.microsoft.com/office/powerpoint/2010/main" val="2722229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r>
              <a:rPr lang="de-DE" b="1" dirty="0" err="1"/>
              <a:t>Our</a:t>
            </a:r>
            <a:r>
              <a:rPr lang="de-DE" b="1" dirty="0"/>
              <a:t> </a:t>
            </a:r>
            <a:r>
              <a:rPr lang="de-DE" b="1" dirty="0" err="1"/>
              <a:t>worst</a:t>
            </a:r>
            <a:r>
              <a:rPr lang="de-DE" b="1" dirty="0"/>
              <a:t> </a:t>
            </a:r>
            <a:r>
              <a:rPr lang="de-DE" b="1" dirty="0" err="1"/>
              <a:t>summary</a:t>
            </a:r>
            <a:r>
              <a:rPr lang="de-DE" b="1" dirty="0"/>
              <a:t> (Topic 1028):</a:t>
            </a:r>
          </a:p>
          <a:p>
            <a:endParaRPr lang="de-DE" dirty="0"/>
          </a:p>
          <a:p>
            <a:r>
              <a:rPr lang="de-DE" sz="1800" dirty="0"/>
              <a:t>The </a:t>
            </a:r>
            <a:r>
              <a:rPr lang="de-DE" sz="1800" dirty="0" err="1"/>
              <a:t>parents</a:t>
            </a:r>
            <a:r>
              <a:rPr lang="de-DE" sz="1800" dirty="0"/>
              <a:t> </a:t>
            </a:r>
            <a:r>
              <a:rPr lang="de-DE" sz="1800" dirty="0" err="1"/>
              <a:t>are</a:t>
            </a:r>
            <a:r>
              <a:rPr lang="de-DE" sz="1800" dirty="0"/>
              <a:t> </a:t>
            </a:r>
            <a:r>
              <a:rPr lang="de-DE" sz="1800" dirty="0" err="1"/>
              <a:t>exhibiting</a:t>
            </a:r>
            <a:r>
              <a:rPr lang="de-DE" sz="1800" dirty="0"/>
              <a:t> </a:t>
            </a:r>
            <a:r>
              <a:rPr lang="de-DE" sz="1800" dirty="0" err="1"/>
              <a:t>some</a:t>
            </a:r>
            <a:r>
              <a:rPr lang="de-DE" sz="1800" dirty="0"/>
              <a:t> </a:t>
            </a:r>
            <a:r>
              <a:rPr lang="de-DE" sz="1800" dirty="0" err="1"/>
              <a:t>serious</a:t>
            </a:r>
            <a:r>
              <a:rPr lang="de-DE" sz="1800" dirty="0"/>
              <a:t> </a:t>
            </a:r>
            <a:r>
              <a:rPr lang="de-DE" sz="1800" dirty="0" err="1"/>
              <a:t>problems</a:t>
            </a:r>
            <a:r>
              <a:rPr lang="de-DE" sz="1800" dirty="0"/>
              <a:t> </a:t>
            </a:r>
            <a:r>
              <a:rPr lang="de-DE" sz="1800" dirty="0" err="1"/>
              <a:t>as</a:t>
            </a:r>
            <a:r>
              <a:rPr lang="de-DE" sz="1800" dirty="0"/>
              <a:t> </a:t>
            </a:r>
            <a:r>
              <a:rPr lang="de-DE" sz="1800" dirty="0" err="1"/>
              <a:t>well</a:t>
            </a:r>
            <a:r>
              <a:rPr lang="de-DE" sz="1800" dirty="0"/>
              <a:t>, such </a:t>
            </a:r>
            <a:r>
              <a:rPr lang="de-DE" sz="1800" dirty="0" err="1"/>
              <a:t>as</a:t>
            </a:r>
            <a:r>
              <a:rPr lang="de-DE" sz="1800" dirty="0"/>
              <a:t> </a:t>
            </a:r>
            <a:r>
              <a:rPr lang="de-DE" sz="1800" dirty="0" err="1"/>
              <a:t>drug</a:t>
            </a:r>
            <a:r>
              <a:rPr lang="de-DE" sz="1800" dirty="0"/>
              <a:t> </a:t>
            </a:r>
            <a:r>
              <a:rPr lang="de-DE" sz="1800" dirty="0" err="1"/>
              <a:t>abuse</a:t>
            </a:r>
            <a:r>
              <a:rPr lang="de-DE" sz="1800" dirty="0"/>
              <a:t>, </a:t>
            </a:r>
            <a:r>
              <a:rPr lang="de-DE" sz="1800" dirty="0" err="1"/>
              <a:t>alcohol</a:t>
            </a:r>
            <a:r>
              <a:rPr lang="de-DE" sz="1800" dirty="0"/>
              <a:t> </a:t>
            </a:r>
            <a:r>
              <a:rPr lang="de-DE" sz="1800" dirty="0" err="1"/>
              <a:t>abuse</a:t>
            </a:r>
            <a:r>
              <a:rPr lang="de-DE" sz="1800" dirty="0"/>
              <a:t>, </a:t>
            </a:r>
            <a:r>
              <a:rPr lang="de-DE" sz="1800" dirty="0" err="1"/>
              <a:t>criminal</a:t>
            </a:r>
            <a:r>
              <a:rPr lang="de-DE" sz="1800" dirty="0"/>
              <a:t> </a:t>
            </a:r>
            <a:r>
              <a:rPr lang="de-DE" sz="1800" dirty="0" err="1"/>
              <a:t>involvement</a:t>
            </a:r>
            <a:r>
              <a:rPr lang="de-DE" sz="1800" dirty="0"/>
              <a:t>, </a:t>
            </a:r>
            <a:r>
              <a:rPr lang="de-DE" sz="1800" dirty="0" err="1"/>
              <a:t>and</a:t>
            </a:r>
            <a:r>
              <a:rPr lang="de-DE" sz="1800" dirty="0"/>
              <a:t> </a:t>
            </a:r>
            <a:r>
              <a:rPr lang="de-DE" sz="1800" dirty="0" err="1"/>
              <a:t>domestic</a:t>
            </a:r>
            <a:r>
              <a:rPr lang="de-DE" sz="1800" dirty="0"/>
              <a:t> </a:t>
            </a:r>
            <a:r>
              <a:rPr lang="de-DE" sz="1800" dirty="0" err="1"/>
              <a:t>violence</a:t>
            </a:r>
            <a:r>
              <a:rPr lang="de-DE" sz="1800" dirty="0"/>
              <a:t>.</a:t>
            </a:r>
          </a:p>
          <a:p>
            <a:r>
              <a:rPr lang="de-DE" sz="1800" dirty="0" err="1"/>
              <a:t>teen</a:t>
            </a:r>
            <a:r>
              <a:rPr lang="de-DE" sz="1800" dirty="0"/>
              <a:t> </a:t>
            </a:r>
            <a:r>
              <a:rPr lang="de-DE" sz="1800" dirty="0" err="1"/>
              <a:t>discipline</a:t>
            </a:r>
            <a:r>
              <a:rPr lang="de-DE" sz="1800" dirty="0"/>
              <a:t>, </a:t>
            </a:r>
            <a:r>
              <a:rPr lang="de-DE" sz="1800" dirty="0" err="1"/>
              <a:t>teen</a:t>
            </a:r>
            <a:r>
              <a:rPr lang="de-DE" sz="1800" dirty="0"/>
              <a:t> </a:t>
            </a:r>
            <a:r>
              <a:rPr lang="de-DE" sz="1800" dirty="0" err="1"/>
              <a:t>boot</a:t>
            </a:r>
            <a:r>
              <a:rPr lang="de-DE" sz="1800" dirty="0"/>
              <a:t> camp, </a:t>
            </a:r>
            <a:r>
              <a:rPr lang="de-DE" sz="1800" dirty="0" err="1"/>
              <a:t>alcohol</a:t>
            </a:r>
            <a:r>
              <a:rPr lang="de-DE" sz="1800" dirty="0"/>
              <a:t> </a:t>
            </a:r>
            <a:r>
              <a:rPr lang="de-DE" sz="1800" dirty="0" err="1"/>
              <a:t>abuse</a:t>
            </a:r>
            <a:r>
              <a:rPr lang="de-DE" sz="1800" dirty="0"/>
              <a:t>, Binge </a:t>
            </a:r>
            <a:r>
              <a:rPr lang="de-DE" sz="1800" dirty="0" err="1"/>
              <a:t>Drinking</a:t>
            </a:r>
            <a:r>
              <a:rPr lang="de-DE" sz="1800" dirty="0"/>
              <a:t>, </a:t>
            </a:r>
            <a:r>
              <a:rPr lang="de-DE" sz="1800" dirty="0" err="1"/>
              <a:t>Substance</a:t>
            </a:r>
            <a:r>
              <a:rPr lang="de-DE" sz="1800" dirty="0"/>
              <a:t> </a:t>
            </a:r>
            <a:r>
              <a:rPr lang="de-DE" sz="1800" dirty="0" err="1"/>
              <a:t>Abuse</a:t>
            </a:r>
            <a:r>
              <a:rPr lang="de-DE" sz="1800" dirty="0"/>
              <a:t>, </a:t>
            </a:r>
            <a:r>
              <a:rPr lang="de-DE" sz="1800" dirty="0" err="1"/>
              <a:t>Addiction</a:t>
            </a:r>
            <a:r>
              <a:rPr lang="de-DE" sz="1800" dirty="0"/>
              <a:t>, </a:t>
            </a:r>
            <a:r>
              <a:rPr lang="de-DE" sz="1800" dirty="0" err="1"/>
              <a:t>bad</a:t>
            </a:r>
            <a:r>
              <a:rPr lang="de-DE" sz="1800" dirty="0"/>
              <a:t> </a:t>
            </a:r>
            <a:r>
              <a:rPr lang="de-DE" sz="1800" dirty="0" err="1"/>
              <a:t>behavior</a:t>
            </a:r>
            <a:r>
              <a:rPr lang="de-DE" sz="1800" dirty="0"/>
              <a:t>, </a:t>
            </a:r>
            <a:r>
              <a:rPr lang="de-DE" sz="1800" dirty="0" err="1"/>
              <a:t>boot</a:t>
            </a:r>
            <a:r>
              <a:rPr lang="de-DE" sz="1800" dirty="0"/>
              <a:t> camp, </a:t>
            </a:r>
            <a:r>
              <a:rPr lang="de-DE" sz="1800" dirty="0" err="1"/>
              <a:t>children</a:t>
            </a:r>
            <a:r>
              <a:rPr lang="de-DE" sz="1800" dirty="0"/>
              <a:t> </a:t>
            </a:r>
            <a:r>
              <a:rPr lang="de-DE" sz="1800" dirty="0" err="1"/>
              <a:t>respect</a:t>
            </a:r>
            <a:r>
              <a:rPr lang="de-DE" sz="1800" dirty="0"/>
              <a:t>, </a:t>
            </a:r>
            <a:r>
              <a:rPr lang="de-DE" sz="1800" dirty="0" err="1"/>
              <a:t>parenting</a:t>
            </a:r>
            <a:r>
              <a:rPr lang="de-DE" sz="1800" dirty="0"/>
              <a:t> </a:t>
            </a:r>
            <a:r>
              <a:rPr lang="de-DE" sz="1800" dirty="0" err="1"/>
              <a:t>tips</a:t>
            </a:r>
            <a:r>
              <a:rPr lang="de-DE" sz="1800" dirty="0"/>
              <a:t>, aggressive </a:t>
            </a:r>
            <a:r>
              <a:rPr lang="de-DE" sz="1800" dirty="0" err="1"/>
              <a:t>behavior</a:t>
            </a:r>
            <a:r>
              <a:rPr lang="de-DE" sz="1800" dirty="0"/>
              <a:t>, James Lehman, Total Transformation </a:t>
            </a:r>
            <a:r>
              <a:rPr lang="de-DE" sz="1800" dirty="0" err="1"/>
              <a:t>Individuals</a:t>
            </a:r>
            <a:r>
              <a:rPr lang="de-DE" sz="1800" dirty="0"/>
              <a:t> </a:t>
            </a:r>
            <a:r>
              <a:rPr lang="de-DE" sz="1800" dirty="0" err="1"/>
              <a:t>suffering</a:t>
            </a:r>
            <a:r>
              <a:rPr lang="de-DE" sz="1800" dirty="0"/>
              <a:t> </a:t>
            </a:r>
            <a:r>
              <a:rPr lang="de-DE" sz="1800" dirty="0" err="1"/>
              <a:t>from</a:t>
            </a:r>
            <a:r>
              <a:rPr lang="de-DE" sz="1800" dirty="0"/>
              <a:t> mental </a:t>
            </a:r>
            <a:r>
              <a:rPr lang="de-DE" sz="1800" dirty="0" err="1"/>
              <a:t>health</a:t>
            </a:r>
            <a:r>
              <a:rPr lang="de-DE" sz="1800" dirty="0"/>
              <a:t> </a:t>
            </a:r>
            <a:r>
              <a:rPr lang="de-DE" sz="1800" dirty="0" err="1"/>
              <a:t>disorders</a:t>
            </a:r>
            <a:r>
              <a:rPr lang="de-DE" sz="1800" dirty="0"/>
              <a:t> </a:t>
            </a:r>
            <a:r>
              <a:rPr lang="de-DE" sz="1800" dirty="0" err="1"/>
              <a:t>may</a:t>
            </a:r>
            <a:r>
              <a:rPr lang="de-DE" sz="1800" dirty="0"/>
              <a:t> </a:t>
            </a:r>
            <a:r>
              <a:rPr lang="de-DE" sz="1800" dirty="0" err="1"/>
              <a:t>use</a:t>
            </a:r>
            <a:r>
              <a:rPr lang="de-DE" sz="1800" dirty="0"/>
              <a:t> </a:t>
            </a:r>
            <a:r>
              <a:rPr lang="de-DE" sz="1800" dirty="0" err="1"/>
              <a:t>alcohol</a:t>
            </a:r>
            <a:r>
              <a:rPr lang="de-DE" sz="1800" dirty="0"/>
              <a:t> </a:t>
            </a:r>
            <a:r>
              <a:rPr lang="de-DE" sz="1800" dirty="0" err="1"/>
              <a:t>and</a:t>
            </a:r>
            <a:r>
              <a:rPr lang="de-DE" sz="1800" dirty="0"/>
              <a:t> </a:t>
            </a:r>
            <a:r>
              <a:rPr lang="de-DE" sz="1800" dirty="0" err="1"/>
              <a:t>illicit</a:t>
            </a:r>
            <a:r>
              <a:rPr lang="de-DE" sz="1800" dirty="0"/>
              <a:t> </a:t>
            </a:r>
            <a:r>
              <a:rPr lang="de-DE" sz="1800" dirty="0" err="1"/>
              <a:t>drugs</a:t>
            </a:r>
            <a:r>
              <a:rPr lang="de-DE" sz="1800" dirty="0"/>
              <a:t> </a:t>
            </a:r>
            <a:r>
              <a:rPr lang="de-DE" sz="1800" dirty="0" err="1"/>
              <a:t>to</a:t>
            </a:r>
            <a:r>
              <a:rPr lang="de-DE" sz="1800" dirty="0"/>
              <a:t> </a:t>
            </a:r>
            <a:r>
              <a:rPr lang="de-DE" sz="1800" dirty="0" err="1"/>
              <a:t>decrease</a:t>
            </a:r>
            <a:r>
              <a:rPr lang="de-DE" sz="1800" dirty="0"/>
              <a:t> </a:t>
            </a:r>
            <a:r>
              <a:rPr lang="de-DE" sz="1800" dirty="0" err="1"/>
              <a:t>or</a:t>
            </a:r>
            <a:r>
              <a:rPr lang="de-DE" sz="1800" dirty="0"/>
              <a:t> </a:t>
            </a:r>
            <a:r>
              <a:rPr lang="de-DE" sz="1800" dirty="0" err="1"/>
              <a:t>mitigate</a:t>
            </a:r>
            <a:r>
              <a:rPr lang="de-DE" sz="1800" dirty="0"/>
              <a:t> </a:t>
            </a:r>
            <a:r>
              <a:rPr lang="de-DE" sz="1800" dirty="0" err="1"/>
              <a:t>their</a:t>
            </a:r>
            <a:r>
              <a:rPr lang="de-DE" sz="1800" dirty="0"/>
              <a:t> </a:t>
            </a:r>
            <a:r>
              <a:rPr lang="de-DE" sz="1800" dirty="0" err="1"/>
              <a:t>psychological</a:t>
            </a:r>
            <a:r>
              <a:rPr lang="de-DE" sz="1800" dirty="0"/>
              <a:t> </a:t>
            </a:r>
            <a:r>
              <a:rPr lang="de-DE" sz="1800" dirty="0" err="1"/>
              <a:t>distress</a:t>
            </a:r>
            <a:r>
              <a:rPr lang="de-DE" sz="1800" dirty="0"/>
              <a:t> 16 .</a:t>
            </a:r>
          </a:p>
        </p:txBody>
      </p:sp>
      <p:sp>
        <p:nvSpPr>
          <p:cNvPr id="9" name="Pfeil: Chevron 8">
            <a:extLst>
              <a:ext uri="{FF2B5EF4-FFF2-40B4-BE49-F238E27FC236}">
                <a16:creationId xmlns:a16="http://schemas.microsoft.com/office/drawing/2014/main" id="{DDE5044C-FB64-4601-8122-66CB869EFAB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80B83E07-055D-4221-B559-0B05099697E1}"/>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AB67AE60-B54E-4EC0-AD37-E28D15C0A2C5}"/>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val="1367615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p:txBody>
          <a:bodyPr/>
          <a:lstStyle/>
          <a:p>
            <a:r>
              <a:rPr lang="de-DE" b="1" dirty="0" err="1"/>
              <a:t>Our</a:t>
            </a:r>
            <a:r>
              <a:rPr lang="de-DE" b="1" dirty="0"/>
              <a:t> </a:t>
            </a:r>
            <a:r>
              <a:rPr lang="de-DE" b="1" dirty="0" err="1"/>
              <a:t>best</a:t>
            </a:r>
            <a:r>
              <a:rPr lang="de-DE" b="1" dirty="0"/>
              <a:t> </a:t>
            </a:r>
            <a:r>
              <a:rPr lang="de-DE" b="1" dirty="0" err="1"/>
              <a:t>summary</a:t>
            </a:r>
            <a:r>
              <a:rPr lang="de-DE" b="1" dirty="0"/>
              <a:t> (Topic 1007):</a:t>
            </a:r>
          </a:p>
          <a:p>
            <a:endParaRPr lang="de-DE" dirty="0"/>
          </a:p>
          <a:p>
            <a:r>
              <a:rPr lang="en-US" sz="1800" dirty="0"/>
              <a:t>Fears and Phobias can be resolved with hypnosis and hypnotherapy Hypnotherapy is an ideal option because it is safe, effective, and non-invasive.</a:t>
            </a:r>
          </a:p>
          <a:p>
            <a:r>
              <a:rPr lang="en-US" sz="1800" dirty="0"/>
              <a:t>If a parent is afraid of spiders then a child can learn that fear and it could develop into a phobia.</a:t>
            </a:r>
          </a:p>
          <a:p>
            <a:r>
              <a:rPr lang="en-US" sz="1800" dirty="0"/>
              <a:t>Hypnotherapy is effective at helping you to overcome your fear by treating the anxiety caused by the trigger, and by re-training the mind to remember the original trigger in a way that does not create anxiety.</a:t>
            </a:r>
          </a:p>
          <a:p>
            <a:r>
              <a:rPr lang="en-US" sz="1800" dirty="0"/>
              <a:t>Medication can be very effective in treating phobias, especially social phobia and agoraphobia.</a:t>
            </a:r>
            <a:endParaRPr lang="de-DE" sz="1800" dirty="0"/>
          </a:p>
        </p:txBody>
      </p:sp>
      <p:sp>
        <p:nvSpPr>
          <p:cNvPr id="9" name="Pfeil: Chevron 8">
            <a:extLst>
              <a:ext uri="{FF2B5EF4-FFF2-40B4-BE49-F238E27FC236}">
                <a16:creationId xmlns:a16="http://schemas.microsoft.com/office/drawing/2014/main" id="{6F7910A6-D450-49A7-BB8B-6580F7ABE21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C6577884-8690-4463-AD38-441F8CCBB453}"/>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id="{4FEB7253-6130-484F-ABFB-431CD21A386D}"/>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val="3836036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D13983-53CB-41A8-9897-E4D20881F929}"/>
              </a:ext>
            </a:extLst>
          </p:cNvPr>
          <p:cNvSpPr>
            <a:spLocks noGrp="1"/>
          </p:cNvSpPr>
          <p:nvPr>
            <p:ph type="title"/>
          </p:nvPr>
        </p:nvSpPr>
        <p:spPr/>
        <p:txBody>
          <a:bodyPr/>
          <a:lstStyle/>
          <a:p>
            <a:r>
              <a:rPr lang="de-DE" dirty="0"/>
              <a:t>Questions ?</a:t>
            </a:r>
          </a:p>
        </p:txBody>
      </p:sp>
      <p:sp>
        <p:nvSpPr>
          <p:cNvPr id="3" name="Textplatzhalter 2">
            <a:extLst>
              <a:ext uri="{FF2B5EF4-FFF2-40B4-BE49-F238E27FC236}">
                <a16:creationId xmlns:a16="http://schemas.microsoft.com/office/drawing/2014/main" id="{8A82E612-E974-4DE0-823F-A661C5C288BB}"/>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076095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dirty="0"/>
          </a:p>
        </p:txBody>
      </p:sp>
      <p:sp>
        <p:nvSpPr>
          <p:cNvPr id="3" name="Text Placeholder 2"/>
          <p:cNvSpPr>
            <a:spLocks noGrp="1"/>
          </p:cNvSpPr>
          <p:nvPr>
            <p:ph type="body" idx="1"/>
          </p:nvPr>
        </p:nvSpPr>
        <p:spPr>
          <a:xfrm>
            <a:off x="358775" y="571480"/>
            <a:ext cx="6421455" cy="642931"/>
          </a:xfrm>
        </p:spPr>
        <p:txBody>
          <a:bodyPr/>
          <a:lstStyle/>
          <a:p>
            <a:r>
              <a:rPr lang="de-DE" b="1" dirty="0"/>
              <a:t>Percentage of Similarity of Hierarchy Trees</a:t>
            </a:r>
          </a:p>
        </p:txBody>
      </p:sp>
      <p:pic>
        <p:nvPicPr>
          <p:cNvPr id="1026" name="Picture 2"/>
          <p:cNvPicPr>
            <a:picLocks noChangeAspect="1" noChangeArrowheads="1"/>
          </p:cNvPicPr>
          <p:nvPr/>
        </p:nvPicPr>
        <p:blipFill>
          <a:blip r:embed="rId2"/>
          <a:srcRect/>
          <a:stretch>
            <a:fillRect/>
          </a:stretch>
        </p:blipFill>
        <p:spPr bwMode="auto">
          <a:xfrm>
            <a:off x="214281" y="1714488"/>
            <a:ext cx="8689015" cy="4429156"/>
          </a:xfrm>
          <a:prstGeom prst="rect">
            <a:avLst/>
          </a:prstGeom>
          <a:noFill/>
          <a:ln w="9525">
            <a:noFill/>
            <a:miter lim="800000"/>
            <a:headEnd/>
            <a:tailEnd/>
          </a:ln>
          <a:effectLst/>
        </p:spPr>
      </p:pic>
      <p:sp>
        <p:nvSpPr>
          <p:cNvPr id="5" name="Titel 1">
            <a:extLst>
              <a:ext uri="{FF2B5EF4-FFF2-40B4-BE49-F238E27FC236}">
                <a16:creationId xmlns:a16="http://schemas.microsoft.com/office/drawing/2014/main" id="{594F37A0-8FD9-42A4-A80F-4C479182787E}"/>
              </a:ext>
            </a:extLst>
          </p:cNvPr>
          <p:cNvSpPr txBox="1">
            <a:spLocks/>
          </p:cNvSpPr>
          <p:nvPr/>
        </p:nvSpPr>
        <p:spPr bwMode="auto">
          <a:xfrm>
            <a:off x="358775" y="488950"/>
            <a:ext cx="6642117" cy="838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3200" b="1" i="0" u="none" strike="noStrike" kern="0" cap="all" spc="0" normalizeH="0" baseline="0" noProof="0" dirty="0">
              <a:ln>
                <a:noFill/>
              </a:ln>
              <a:solidFill>
                <a:schemeClr val="tx1"/>
              </a:solidFill>
              <a:effectLst/>
              <a:uLnTx/>
              <a:uFillTx/>
              <a:latin typeface="+mn-lt"/>
              <a:ea typeface="+mj-ea"/>
              <a:cs typeface="Tahoma" pitchFamily="34" charset="0"/>
            </a:endParaRPr>
          </a:p>
        </p:txBody>
      </p:sp>
      <p:sp>
        <p:nvSpPr>
          <p:cNvPr id="7" name="Text Placeholder 2"/>
          <p:cNvSpPr txBox="1">
            <a:spLocks/>
          </p:cNvSpPr>
          <p:nvPr/>
        </p:nvSpPr>
        <p:spPr bwMode="auto">
          <a:xfrm>
            <a:off x="428596" y="6000767"/>
            <a:ext cx="8429684" cy="338663"/>
          </a:xfrm>
          <a:prstGeom prst="rect">
            <a:avLst/>
          </a:prstGeom>
          <a:noFill/>
          <a:ln w="9525">
            <a:noFill/>
            <a:miter lim="800000"/>
            <a:headEnd/>
            <a:tailEnd/>
          </a:ln>
          <a:effectLst/>
        </p:spPr>
        <p:txBody>
          <a:bodyPr vert="horz" wrap="square" lIns="0" tIns="45720" rIns="0" bIns="45720" numCol="1" anchor="b" anchorCtr="0" compatLnSpc="1">
            <a:prstTxWarp prst="textNoShape">
              <a:avLst/>
            </a:prstTxWarp>
          </a:bodyPr>
          <a:lstStyle/>
          <a:p>
            <a:pPr marL="0" marR="0" lvl="0" indent="0" algn="ctr" defTabSz="914400" rtl="0" eaLnBrk="1" fontAlgn="base" latinLnBrk="0" hangingPunct="1">
              <a:lnSpc>
                <a:spcPct val="130000"/>
              </a:lnSpc>
              <a:spcBef>
                <a:spcPts val="200"/>
              </a:spcBef>
              <a:spcAft>
                <a:spcPts val="230"/>
              </a:spcAft>
              <a:buClrTx/>
              <a:buSzTx/>
              <a:buFont typeface="Wingdings" pitchFamily="2" charset="2"/>
              <a:buNone/>
              <a:tabLst/>
              <a:defRPr/>
            </a:pPr>
            <a:r>
              <a:rPr lang="de-DE" sz="1400" kern="0" dirty="0">
                <a:latin typeface="+mn-lt"/>
                <a:cs typeface="Tahoma" pitchFamily="34" charset="0"/>
              </a:rPr>
              <a:t>Summarys</a:t>
            </a:r>
            <a:endParaRPr kumimoji="0" lang="de-DE" sz="1400" i="0" u="none" strike="noStrike" kern="0" cap="none" spc="0" normalizeH="0" baseline="0" noProof="0" dirty="0">
              <a:ln>
                <a:noFill/>
              </a:ln>
              <a:solidFill>
                <a:schemeClr val="tx1"/>
              </a:solidFill>
              <a:effectLst/>
              <a:uLnTx/>
              <a:uFillTx/>
              <a:latin typeface="+mn-lt"/>
              <a:ea typeface="+mn-ea"/>
              <a:cs typeface="Tahom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a:t>Data Analysis</a:t>
            </a:r>
          </a:p>
        </p:txBody>
      </p:sp>
      <p:sp>
        <p:nvSpPr>
          <p:cNvPr id="9" name="Pfeil: Chevron 8">
            <a:extLst>
              <a:ext uri="{FF2B5EF4-FFF2-40B4-BE49-F238E27FC236}">
                <a16:creationId xmlns:a16="http://schemas.microsoft.com/office/drawing/2014/main" id="{FA5FE26A-6FE2-4F21-AB7E-1100413865A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0A51E448-9102-463C-8518-4996D5A66887}"/>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D5078BA8-372A-47DD-AA54-DCFA4FE31E9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
        <p:nvSpPr>
          <p:cNvPr id="12" name="Inhaltsplatzhalter 11">
            <a:extLst>
              <a:ext uri="{FF2B5EF4-FFF2-40B4-BE49-F238E27FC236}">
                <a16:creationId xmlns:a16="http://schemas.microsoft.com/office/drawing/2014/main" id="{DD512F05-C74A-49F8-92B6-BF5EC703CCDF}"/>
              </a:ext>
            </a:extLst>
          </p:cNvPr>
          <p:cNvSpPr>
            <a:spLocks noGrp="1"/>
          </p:cNvSpPr>
          <p:nvPr>
            <p:ph idx="1"/>
          </p:nvPr>
        </p:nvSpPr>
        <p:spPr/>
        <p:txBody>
          <a:bodyPr/>
          <a:lstStyle/>
          <a:p>
            <a:r>
              <a:rPr lang="de-DE" sz="2400" b="1" dirty="0"/>
              <a:t>Nugget </a:t>
            </a:r>
            <a:r>
              <a:rPr lang="de-DE" sz="2400" b="1" dirty="0" err="1"/>
              <a:t>ratios</a:t>
            </a:r>
            <a:endParaRPr lang="de-DE" sz="2400" b="1" dirty="0"/>
          </a:p>
          <a:p>
            <a:pPr marL="360363" lvl="2" indent="0">
              <a:buNone/>
            </a:pPr>
            <a:r>
              <a:rPr lang="de-DE" sz="2200" dirty="0"/>
              <a:t>~ 14% </a:t>
            </a:r>
            <a:r>
              <a:rPr lang="de-DE" sz="2200" dirty="0" err="1"/>
              <a:t>nuggets</a:t>
            </a:r>
            <a:r>
              <a:rPr lang="de-DE" sz="2200" dirty="0"/>
              <a:t> per </a:t>
            </a:r>
            <a:r>
              <a:rPr lang="de-DE" sz="2200" dirty="0" err="1"/>
              <a:t>topic</a:t>
            </a:r>
            <a:endParaRPr lang="de-DE" sz="2200" dirty="0"/>
          </a:p>
          <a:p>
            <a:r>
              <a:rPr lang="de-DE" sz="2400" b="1" dirty="0"/>
              <a:t>Nugget </a:t>
            </a:r>
            <a:r>
              <a:rPr lang="de-DE" sz="2400" b="1" dirty="0" err="1"/>
              <a:t>structure</a:t>
            </a:r>
            <a:endParaRPr lang="de-DE" sz="2400" b="1" dirty="0"/>
          </a:p>
          <a:p>
            <a:pPr marL="358775" lvl="2" indent="-7937">
              <a:buNone/>
            </a:pPr>
            <a:r>
              <a:rPr lang="de-DE" sz="2200" dirty="0"/>
              <a:t>~ 82% </a:t>
            </a:r>
            <a:r>
              <a:rPr lang="de-DE" sz="2200" dirty="0" err="1"/>
              <a:t>are</a:t>
            </a:r>
            <a:r>
              <a:rPr lang="de-DE" sz="2200" dirty="0"/>
              <a:t> </a:t>
            </a:r>
            <a:r>
              <a:rPr lang="de-DE" sz="2200" dirty="0" err="1"/>
              <a:t>complete</a:t>
            </a:r>
            <a:r>
              <a:rPr lang="de-DE" sz="2200" dirty="0"/>
              <a:t> </a:t>
            </a:r>
            <a:r>
              <a:rPr lang="de-DE" sz="2200" dirty="0" err="1"/>
              <a:t>sentences</a:t>
            </a:r>
            <a:endParaRPr lang="de-DE" sz="2200" dirty="0"/>
          </a:p>
          <a:p>
            <a:pPr marL="358775" lvl="2" indent="-7937">
              <a:buNone/>
            </a:pPr>
            <a:r>
              <a:rPr lang="de-DE" sz="2200" dirty="0" err="1"/>
              <a:t>No</a:t>
            </a:r>
            <a:r>
              <a:rPr lang="de-DE" sz="2200" dirty="0"/>
              <a:t> </a:t>
            </a:r>
            <a:r>
              <a:rPr lang="de-DE" sz="2200" dirty="0" err="1"/>
              <a:t>words</a:t>
            </a:r>
            <a:r>
              <a:rPr lang="de-DE" sz="2200" dirty="0"/>
              <a:t>, </a:t>
            </a:r>
            <a:r>
              <a:rPr lang="de-DE" sz="2200" dirty="0" err="1"/>
              <a:t>that</a:t>
            </a:r>
            <a:r>
              <a:rPr lang="de-DE" sz="2200" dirty="0"/>
              <a:t> </a:t>
            </a:r>
            <a:r>
              <a:rPr lang="de-DE" sz="2200" dirty="0" err="1"/>
              <a:t>occur</a:t>
            </a:r>
            <a:r>
              <a:rPr lang="de-DE" sz="2200" dirty="0"/>
              <a:t> </a:t>
            </a:r>
            <a:r>
              <a:rPr lang="de-DE" sz="2200" dirty="0" err="1"/>
              <a:t>primarily</a:t>
            </a:r>
            <a:r>
              <a:rPr lang="de-DE" sz="2200" dirty="0"/>
              <a:t> in </a:t>
            </a:r>
            <a:r>
              <a:rPr lang="de-DE" sz="2200" dirty="0" err="1"/>
              <a:t>nuggets</a:t>
            </a:r>
            <a:r>
              <a:rPr lang="de-DE" sz="2200" dirty="0"/>
              <a:t> </a:t>
            </a:r>
            <a:r>
              <a:rPr lang="de-DE" sz="2200" dirty="0" err="1"/>
              <a:t>or</a:t>
            </a:r>
            <a:r>
              <a:rPr lang="de-DE" sz="2200" dirty="0"/>
              <a:t> non </a:t>
            </a:r>
            <a:r>
              <a:rPr lang="de-DE" sz="2200" dirty="0" err="1"/>
              <a:t>nuggets</a:t>
            </a:r>
            <a:endParaRPr lang="de-DE" sz="2200" dirty="0"/>
          </a:p>
          <a:p>
            <a:endParaRPr lang="de-DE" dirty="0"/>
          </a:p>
        </p:txBody>
      </p:sp>
    </p:spTree>
    <p:extLst>
      <p:ext uri="{BB962C8B-B14F-4D97-AF65-F5344CB8AC3E}">
        <p14:creationId xmlns:p14="http://schemas.microsoft.com/office/powerpoint/2010/main" val="244995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a:t>General </a:t>
            </a:r>
            <a:r>
              <a:rPr lang="de-DE" sz="2000" dirty="0" err="1"/>
              <a:t>Idea</a:t>
            </a:r>
            <a:endParaRPr lang="de-DE" sz="2000"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77103" y="2198217"/>
            <a:ext cx="8532480" cy="4111103"/>
          </a:xfrm>
        </p:spPr>
        <p:txBody>
          <a:bodyPr/>
          <a:lstStyle/>
          <a:p>
            <a:r>
              <a:rPr lang="de-DE" b="1" dirty="0"/>
              <a:t>Approach</a:t>
            </a:r>
            <a:r>
              <a:rPr lang="de-DE" dirty="0"/>
              <a:t>: </a:t>
            </a:r>
            <a:r>
              <a:rPr lang="de-DE" dirty="0" err="1"/>
              <a:t>Learn</a:t>
            </a:r>
            <a:r>
              <a:rPr lang="de-DE" dirty="0"/>
              <a:t> a </a:t>
            </a:r>
            <a:r>
              <a:rPr lang="de-DE" dirty="0" err="1"/>
              <a:t>classifier</a:t>
            </a:r>
            <a:r>
              <a:rPr lang="de-DE" dirty="0"/>
              <a:t> </a:t>
            </a:r>
            <a:r>
              <a:rPr lang="de-DE" dirty="0" err="1"/>
              <a:t>to</a:t>
            </a:r>
            <a:r>
              <a:rPr lang="de-DE" dirty="0"/>
              <a:t> </a:t>
            </a:r>
            <a:r>
              <a:rPr lang="de-DE" dirty="0" err="1"/>
              <a:t>recognize</a:t>
            </a:r>
            <a:r>
              <a:rPr lang="de-DE" dirty="0"/>
              <a:t> </a:t>
            </a:r>
            <a:r>
              <a:rPr lang="de-DE" dirty="0" err="1"/>
              <a:t>nuggets</a:t>
            </a:r>
            <a:endParaRPr lang="de-DE" dirty="0"/>
          </a:p>
          <a:p>
            <a:r>
              <a:rPr lang="de-DE" dirty="0" err="1"/>
              <a:t>Use</a:t>
            </a:r>
            <a:r>
              <a:rPr lang="de-DE" dirty="0"/>
              <a:t> </a:t>
            </a:r>
            <a:r>
              <a:rPr lang="de-DE" dirty="0" err="1"/>
              <a:t>binary</a:t>
            </a:r>
            <a:r>
              <a:rPr lang="de-DE" dirty="0"/>
              <a:t> </a:t>
            </a:r>
            <a:r>
              <a:rPr lang="de-DE" dirty="0" err="1"/>
              <a:t>labeled</a:t>
            </a:r>
            <a:r>
              <a:rPr lang="de-DE" dirty="0"/>
              <a:t> </a:t>
            </a:r>
            <a:r>
              <a:rPr lang="de-DE" dirty="0" err="1"/>
              <a:t>training</a:t>
            </a:r>
            <a:r>
              <a:rPr lang="de-DE" dirty="0"/>
              <a:t> </a:t>
            </a:r>
            <a:r>
              <a:rPr lang="de-DE" dirty="0" err="1"/>
              <a:t>data</a:t>
            </a:r>
            <a:r>
              <a:rPr lang="de-DE" dirty="0"/>
              <a:t> </a:t>
            </a:r>
            <a:r>
              <a:rPr lang="de-DE" dirty="0" err="1"/>
              <a:t>from</a:t>
            </a:r>
            <a:r>
              <a:rPr lang="de-DE" dirty="0"/>
              <a:t> all 10 </a:t>
            </a:r>
            <a:r>
              <a:rPr lang="de-DE" dirty="0" err="1"/>
              <a:t>given</a:t>
            </a:r>
            <a:r>
              <a:rPr lang="de-DE" dirty="0"/>
              <a:t> </a:t>
            </a:r>
            <a:r>
              <a:rPr lang="de-DE" dirty="0" err="1"/>
              <a:t>topics</a:t>
            </a:r>
            <a:endParaRPr lang="en-US" dirty="0"/>
          </a:p>
        </p:txBody>
      </p:sp>
      <p:graphicFrame>
        <p:nvGraphicFramePr>
          <p:cNvPr id="9" name="Diagramm 8"/>
          <p:cNvGraphicFramePr/>
          <p:nvPr>
            <p:extLst/>
          </p:nvPr>
        </p:nvGraphicFramePr>
        <p:xfrm>
          <a:off x="341672" y="3429000"/>
          <a:ext cx="853248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Pfeil: Chevron 15">
            <a:extLst>
              <a:ext uri="{FF2B5EF4-FFF2-40B4-BE49-F238E27FC236}">
                <a16:creationId xmlns:a16="http://schemas.microsoft.com/office/drawing/2014/main" id="{5AC50936-705C-4381-9F88-6F9F1B24AA1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7" name="Pfeil: Chevron 16">
            <a:extLst>
              <a:ext uri="{FF2B5EF4-FFF2-40B4-BE49-F238E27FC236}">
                <a16:creationId xmlns:a16="http://schemas.microsoft.com/office/drawing/2014/main" id="{ABB889D1-0802-4E19-858D-2EF69B4565C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8" name="Pfeil: Chevron 17">
            <a:extLst>
              <a:ext uri="{FF2B5EF4-FFF2-40B4-BE49-F238E27FC236}">
                <a16:creationId xmlns:a16="http://schemas.microsoft.com/office/drawing/2014/main" id="{66C7ACE5-7144-4391-A72B-175A310390A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78339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Approaches</a:t>
            </a:r>
            <a:endParaRPr lang="de-DE" sz="2000"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58775" y="2125742"/>
            <a:ext cx="8532480" cy="4111103"/>
          </a:xfrm>
        </p:spPr>
        <p:txBody>
          <a:bodyPr/>
          <a:lstStyle/>
          <a:p>
            <a:pPr marL="334963" lvl="1" indent="-342900"/>
            <a:r>
              <a:rPr lang="de-DE" sz="2200" dirty="0" err="1"/>
              <a:t>FastText</a:t>
            </a:r>
            <a:r>
              <a:rPr lang="de-DE" sz="2200" dirty="0"/>
              <a:t> </a:t>
            </a:r>
            <a:r>
              <a:rPr lang="de-DE" sz="2200" dirty="0" err="1"/>
              <a:t>Classifier</a:t>
            </a:r>
            <a:endParaRPr lang="de-DE" sz="2200" dirty="0"/>
          </a:p>
          <a:p>
            <a:pPr marL="334963" lvl="1" indent="-342900"/>
            <a:r>
              <a:rPr lang="de-DE" sz="2200" dirty="0"/>
              <a:t>Naive </a:t>
            </a:r>
            <a:r>
              <a:rPr lang="de-DE" sz="2200" dirty="0" err="1"/>
              <a:t>Bayes</a:t>
            </a:r>
            <a:endParaRPr lang="de-DE" sz="2200" dirty="0"/>
          </a:p>
          <a:p>
            <a:pPr marL="334963" lvl="1" indent="-342900"/>
            <a:r>
              <a:rPr lang="de-DE" sz="2200" dirty="0" err="1"/>
              <a:t>Fully</a:t>
            </a:r>
            <a:r>
              <a:rPr lang="de-DE" sz="2200" dirty="0"/>
              <a:t> </a:t>
            </a:r>
            <a:r>
              <a:rPr lang="de-DE" sz="2200" dirty="0" err="1"/>
              <a:t>Connected</a:t>
            </a:r>
            <a:r>
              <a:rPr lang="de-DE" sz="2200" dirty="0"/>
              <a:t> </a:t>
            </a:r>
            <a:r>
              <a:rPr lang="de-DE" sz="2200" dirty="0" err="1"/>
              <a:t>Neural</a:t>
            </a:r>
            <a:r>
              <a:rPr lang="de-DE" sz="2200" dirty="0"/>
              <a:t> Network</a:t>
            </a:r>
          </a:p>
          <a:p>
            <a:pPr marL="334963" lvl="1" indent="-342900"/>
            <a:r>
              <a:rPr lang="de-DE" sz="2200" dirty="0" err="1"/>
              <a:t>Convolutional</a:t>
            </a:r>
            <a:r>
              <a:rPr lang="de-DE" sz="2200" dirty="0"/>
              <a:t> </a:t>
            </a:r>
            <a:r>
              <a:rPr lang="de-DE" sz="2200" dirty="0" err="1"/>
              <a:t>Neural</a:t>
            </a:r>
            <a:r>
              <a:rPr lang="de-DE" sz="2200" dirty="0"/>
              <a:t> Network</a:t>
            </a:r>
          </a:p>
        </p:txBody>
      </p:sp>
      <p:sp>
        <p:nvSpPr>
          <p:cNvPr id="9" name="Pfeil: Chevron 8">
            <a:extLst>
              <a:ext uri="{FF2B5EF4-FFF2-40B4-BE49-F238E27FC236}">
                <a16:creationId xmlns:a16="http://schemas.microsoft.com/office/drawing/2014/main" id="{C532D9B3-DCE4-4BF1-920A-5B7FC8EF5F97}"/>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E99ECF81-9260-40D1-BA0D-CA4C802C69EA}"/>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46BBB43B-724F-4847-8861-A82579FB004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33616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Results</a:t>
            </a:r>
            <a:endParaRPr lang="de-DE" sz="2000" dirty="0"/>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58775" y="2125742"/>
            <a:ext cx="8532480" cy="4111103"/>
          </a:xfrm>
        </p:spPr>
        <p:txBody>
          <a:bodyPr/>
          <a:lstStyle/>
          <a:p>
            <a:pPr marL="334963" lvl="1" indent="-342900"/>
            <a:r>
              <a:rPr lang="de-DE" sz="2200" dirty="0" err="1"/>
              <a:t>FastText</a:t>
            </a:r>
            <a:r>
              <a:rPr lang="de-DE" sz="2200" dirty="0"/>
              <a:t> </a:t>
            </a:r>
            <a:r>
              <a:rPr lang="de-DE" sz="2200" dirty="0" err="1"/>
              <a:t>Classifier</a:t>
            </a:r>
            <a:r>
              <a:rPr lang="de-DE" sz="2200" dirty="0"/>
              <a:t>			- Bad</a:t>
            </a:r>
          </a:p>
          <a:p>
            <a:pPr marL="334963" lvl="1" indent="-342900"/>
            <a:r>
              <a:rPr lang="de-DE" sz="2200" dirty="0"/>
              <a:t>Naive Bayes			- Bad</a:t>
            </a:r>
          </a:p>
          <a:p>
            <a:pPr marL="334963" lvl="1" indent="-342900"/>
            <a:r>
              <a:rPr lang="de-DE" sz="2200" dirty="0" err="1"/>
              <a:t>Fully</a:t>
            </a:r>
            <a:r>
              <a:rPr lang="de-DE" sz="2200" dirty="0"/>
              <a:t> </a:t>
            </a:r>
            <a:r>
              <a:rPr lang="de-DE" sz="2200" dirty="0" err="1"/>
              <a:t>Connected</a:t>
            </a:r>
            <a:r>
              <a:rPr lang="de-DE" sz="2200" dirty="0"/>
              <a:t> </a:t>
            </a:r>
            <a:r>
              <a:rPr lang="de-DE" sz="2200" dirty="0" err="1"/>
              <a:t>Neural</a:t>
            </a:r>
            <a:r>
              <a:rPr lang="de-DE" sz="2200" dirty="0"/>
              <a:t> Network	- Bad</a:t>
            </a:r>
          </a:p>
          <a:p>
            <a:pPr marL="334963" lvl="1" indent="-342900"/>
            <a:r>
              <a:rPr lang="de-DE" sz="2200" dirty="0" err="1"/>
              <a:t>Convolutional</a:t>
            </a:r>
            <a:r>
              <a:rPr lang="de-DE" sz="2200" dirty="0"/>
              <a:t> </a:t>
            </a:r>
            <a:r>
              <a:rPr lang="de-DE" sz="2200" dirty="0" err="1"/>
              <a:t>Neural</a:t>
            </a:r>
            <a:r>
              <a:rPr lang="de-DE" sz="2200" dirty="0"/>
              <a:t> Network	- Okay</a:t>
            </a:r>
          </a:p>
        </p:txBody>
      </p:sp>
      <p:sp>
        <p:nvSpPr>
          <p:cNvPr id="9" name="Pfeil: Chevron 8">
            <a:extLst>
              <a:ext uri="{FF2B5EF4-FFF2-40B4-BE49-F238E27FC236}">
                <a16:creationId xmlns:a16="http://schemas.microsoft.com/office/drawing/2014/main" id="{17D89CF8-3A87-44B7-9147-E3091A594B03}"/>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EC21E38E-2ABD-48D3-AE71-80005A16998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DF3BC811-5552-43CF-BDC0-88B667B5A6E6}"/>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84006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C4EC4554-79F0-459D-8CA7-AC7AD01489EA}"/>
              </a:ext>
            </a:extLst>
          </p:cNvPr>
          <p:cNvSpPr>
            <a:spLocks noGrp="1"/>
          </p:cNvSpPr>
          <p:nvPr>
            <p:ph idx="1"/>
          </p:nvPr>
        </p:nvSpPr>
        <p:spPr>
          <a:xfrm>
            <a:off x="360000" y="1988840"/>
            <a:ext cx="8532480" cy="4111103"/>
          </a:xfrm>
        </p:spPr>
        <p:txBody>
          <a:bodyPr/>
          <a:lstStyle/>
          <a:p>
            <a:pPr marL="0" lvl="1" indent="-7937">
              <a:buNone/>
            </a:pPr>
            <a:r>
              <a:rPr lang="de-DE" sz="2200" dirty="0" err="1"/>
              <a:t>gensim</a:t>
            </a:r>
            <a:r>
              <a:rPr lang="de-DE" sz="2200" dirty="0"/>
              <a:t> simple </a:t>
            </a:r>
            <a:r>
              <a:rPr lang="de-DE" sz="2200" dirty="0" err="1"/>
              <a:t>preprocess</a:t>
            </a:r>
            <a:br>
              <a:rPr lang="de-DE" sz="2200" dirty="0"/>
            </a:br>
            <a:r>
              <a:rPr lang="de-DE" sz="2200" dirty="0" err="1"/>
              <a:t>only</a:t>
            </a:r>
            <a:r>
              <a:rPr lang="de-DE" sz="2200" dirty="0"/>
              <a:t> </a:t>
            </a:r>
            <a:r>
              <a:rPr lang="de-DE" sz="2200" dirty="0" err="1"/>
              <a:t>sentences</a:t>
            </a:r>
            <a:r>
              <a:rPr lang="de-DE" sz="2200" dirty="0"/>
              <a:t> </a:t>
            </a:r>
            <a:r>
              <a:rPr lang="de-DE" sz="2200" dirty="0" err="1"/>
              <a:t>between</a:t>
            </a:r>
            <a:r>
              <a:rPr lang="de-DE" sz="2200" dirty="0"/>
              <a:t> 5 and 50 </a:t>
            </a:r>
            <a:r>
              <a:rPr lang="de-DE" sz="2200" dirty="0" err="1"/>
              <a:t>words</a:t>
            </a:r>
            <a:r>
              <a:rPr lang="de-DE" sz="2200" dirty="0"/>
              <a:t>, </a:t>
            </a:r>
            <a:r>
              <a:rPr lang="de-DE" sz="2200" dirty="0" err="1"/>
              <a:t>pad</a:t>
            </a:r>
            <a:r>
              <a:rPr lang="de-DE" sz="2200" dirty="0"/>
              <a:t> </a:t>
            </a:r>
            <a:r>
              <a:rPr lang="de-DE" sz="2200" dirty="0" err="1"/>
              <a:t>them</a:t>
            </a:r>
            <a:r>
              <a:rPr lang="de-DE" sz="2200" dirty="0"/>
              <a:t> </a:t>
            </a:r>
            <a:r>
              <a:rPr lang="de-DE" sz="2200" dirty="0" err="1"/>
              <a:t>to</a:t>
            </a:r>
            <a:r>
              <a:rPr lang="de-DE" sz="2200" dirty="0"/>
              <a:t> 50 </a:t>
            </a:r>
            <a:r>
              <a:rPr lang="de-DE" sz="2200" dirty="0" err="1"/>
              <a:t>words</a:t>
            </a:r>
            <a:endParaRPr lang="de-DE" sz="2200" dirty="0"/>
          </a:p>
          <a:p>
            <a:pPr marL="0" lvl="1" indent="-7937">
              <a:buNone/>
            </a:pPr>
            <a:endParaRPr lang="de-DE" sz="2400" dirty="0"/>
          </a:p>
          <a:p>
            <a:pPr marL="0" lvl="1" indent="-7937">
              <a:buNone/>
            </a:pPr>
            <a:endParaRPr lang="de-DE" sz="2400" dirty="0"/>
          </a:p>
          <a:p>
            <a:pPr marL="0" lvl="1" indent="-7937">
              <a:buNone/>
            </a:pPr>
            <a:endParaRPr lang="de-DE" sz="2400" dirty="0"/>
          </a:p>
          <a:p>
            <a:pPr marL="0" lvl="1" indent="-7937">
              <a:buNone/>
            </a:pPr>
            <a:br>
              <a:rPr lang="de-DE" sz="2400" dirty="0"/>
            </a:br>
            <a:br>
              <a:rPr lang="de-DE" sz="2400" dirty="0"/>
            </a:br>
            <a:endParaRPr lang="de-DE" sz="2400" dirty="0"/>
          </a:p>
          <a:p>
            <a:endParaRPr lang="de-DE" dirty="0"/>
          </a:p>
        </p:txBody>
      </p:sp>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t>
            </a:r>
            <a:r>
              <a:rPr lang="de-DE" sz="2000" dirty="0" err="1"/>
              <a:t>Preprocessing</a:t>
            </a:r>
            <a:endParaRPr lang="de-DE" dirty="0"/>
          </a:p>
        </p:txBody>
      </p:sp>
      <p:graphicFrame>
        <p:nvGraphicFramePr>
          <p:cNvPr id="4" name="Diagramm 3"/>
          <p:cNvGraphicFramePr/>
          <p:nvPr>
            <p:extLst>
              <p:ext uri="{D42A27DB-BD31-4B8C-83A1-F6EECF244321}">
                <p14:modId xmlns:p14="http://schemas.microsoft.com/office/powerpoint/2010/main" val="627684226"/>
              </p:ext>
            </p:extLst>
          </p:nvPr>
        </p:nvGraphicFramePr>
        <p:xfrm>
          <a:off x="325610" y="3246259"/>
          <a:ext cx="8422853" cy="201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Pfeil: Chevron 8">
            <a:extLst>
              <a:ext uri="{FF2B5EF4-FFF2-40B4-BE49-F238E27FC236}">
                <a16:creationId xmlns:a16="http://schemas.microsoft.com/office/drawing/2014/main" id="{D0EB61F6-F4F8-40B5-AAA1-B8F9EAA981AA}"/>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80E34601-979E-4639-918A-814B7151AB5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90537AB3-A871-432B-AE01-51C08E0F59A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250175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br>
              <a:rPr lang="de-DE" dirty="0"/>
            </a:br>
            <a:r>
              <a:rPr lang="de-DE" sz="2000" dirty="0" err="1"/>
              <a:t>Convolutional</a:t>
            </a:r>
            <a:r>
              <a:rPr lang="de-DE" sz="2000" dirty="0"/>
              <a:t> </a:t>
            </a:r>
            <a:r>
              <a:rPr lang="de-DE" sz="2000" dirty="0" err="1"/>
              <a:t>Neural</a:t>
            </a:r>
            <a:r>
              <a:rPr lang="de-DE" sz="2000" dirty="0"/>
              <a:t> Network – Architecture</a:t>
            </a:r>
          </a:p>
        </p:txBody>
      </p:sp>
      <p:sp>
        <p:nvSpPr>
          <p:cNvPr id="3" name="Inhaltsplatzhalter 2">
            <a:extLst>
              <a:ext uri="{FF2B5EF4-FFF2-40B4-BE49-F238E27FC236}">
                <a16:creationId xmlns:a16="http://schemas.microsoft.com/office/drawing/2014/main" id="{B201CE33-F1D7-423B-B373-1D449812B3D5}"/>
              </a:ext>
            </a:extLst>
          </p:cNvPr>
          <p:cNvSpPr>
            <a:spLocks noGrp="1"/>
          </p:cNvSpPr>
          <p:nvPr>
            <p:ph idx="1"/>
          </p:nvPr>
        </p:nvSpPr>
        <p:spPr>
          <a:xfrm>
            <a:off x="377103" y="2125742"/>
            <a:ext cx="8532480" cy="4111103"/>
          </a:xfrm>
        </p:spPr>
        <p:txBody>
          <a:bodyPr/>
          <a:lstStyle/>
          <a:p>
            <a:pPr marL="0" lvl="1" indent="-7937">
              <a:buNone/>
            </a:pPr>
            <a:r>
              <a:rPr lang="de-DE" sz="2200" dirty="0"/>
              <a:t>Input </a:t>
            </a:r>
            <a:r>
              <a:rPr lang="de-DE" sz="2200" dirty="0" err="1"/>
              <a:t>words</a:t>
            </a:r>
            <a:r>
              <a:rPr lang="de-DE" sz="2200" dirty="0"/>
              <a:t> </a:t>
            </a:r>
            <a:r>
              <a:rPr lang="de-DE" sz="2200" dirty="0" err="1"/>
              <a:t>as</a:t>
            </a:r>
            <a:r>
              <a:rPr lang="de-DE" sz="2200" dirty="0"/>
              <a:t> 300 dimensional </a:t>
            </a:r>
            <a:r>
              <a:rPr lang="de-DE" sz="2200" dirty="0" err="1"/>
              <a:t>embeddings</a:t>
            </a:r>
            <a:r>
              <a:rPr lang="de-DE" sz="2200" dirty="0"/>
              <a:t> (</a:t>
            </a:r>
            <a:r>
              <a:rPr lang="de-DE" sz="2200" dirty="0" err="1"/>
              <a:t>GloVe</a:t>
            </a:r>
            <a:r>
              <a:rPr lang="de-DE" sz="2200" dirty="0"/>
              <a:t>)</a:t>
            </a:r>
            <a:r>
              <a:rPr lang="de-DE" dirty="0"/>
              <a:t> </a:t>
            </a:r>
          </a:p>
          <a:p>
            <a:pPr marL="0" lvl="1" indent="-7937">
              <a:buNone/>
            </a:pPr>
            <a:r>
              <a:rPr lang="de-DE" sz="2200" dirty="0"/>
              <a:t>Random Search </a:t>
            </a:r>
            <a:r>
              <a:rPr lang="de-DE" sz="2200" dirty="0" err="1"/>
              <a:t>to</a:t>
            </a:r>
            <a:r>
              <a:rPr lang="de-DE" sz="2200" dirty="0"/>
              <a:t> find </a:t>
            </a:r>
            <a:r>
              <a:rPr lang="de-DE" sz="2200" dirty="0" err="1"/>
              <a:t>good</a:t>
            </a:r>
            <a:r>
              <a:rPr lang="de-DE" sz="2200" dirty="0"/>
              <a:t> Parameters </a:t>
            </a:r>
            <a:r>
              <a:rPr lang="de-DE" sz="2200" dirty="0" err="1"/>
              <a:t>with</a:t>
            </a:r>
            <a:r>
              <a:rPr lang="de-DE" sz="2200" dirty="0"/>
              <a:t> </a:t>
            </a:r>
            <a:r>
              <a:rPr lang="de-DE" sz="2200" dirty="0" err="1"/>
              <a:t>early</a:t>
            </a:r>
            <a:r>
              <a:rPr lang="de-DE" sz="2200" dirty="0"/>
              <a:t> </a:t>
            </a:r>
            <a:r>
              <a:rPr lang="de-DE" sz="2200" dirty="0" err="1"/>
              <a:t>stopping</a:t>
            </a:r>
            <a:endParaRPr lang="de-DE" sz="2200" dirty="0"/>
          </a:p>
          <a:p>
            <a:pPr marL="0" lvl="1" indent="-7937">
              <a:buNone/>
            </a:pPr>
            <a:r>
              <a:rPr lang="de-DE" sz="2200" dirty="0" err="1"/>
              <a:t>Criteria</a:t>
            </a:r>
            <a:r>
              <a:rPr lang="de-DE" sz="2200" dirty="0"/>
              <a:t>:</a:t>
            </a:r>
          </a:p>
          <a:p>
            <a:pPr marL="358775" lvl="2" indent="-7937">
              <a:buNone/>
            </a:pPr>
            <a:r>
              <a:rPr lang="de-DE" dirty="0"/>
              <a:t>Recall &gt; 0.05</a:t>
            </a:r>
            <a:br>
              <a:rPr lang="de-DE" dirty="0"/>
            </a:br>
            <a:r>
              <a:rPr lang="de-DE" dirty="0"/>
              <a:t>Precision </a:t>
            </a:r>
            <a:r>
              <a:rPr lang="de-DE" dirty="0" err="1"/>
              <a:t>as</a:t>
            </a:r>
            <a:r>
              <a:rPr lang="de-DE" dirty="0"/>
              <a:t> high </a:t>
            </a:r>
            <a:r>
              <a:rPr lang="de-DE" dirty="0" err="1"/>
              <a:t>as</a:t>
            </a:r>
            <a:r>
              <a:rPr lang="de-DE" dirty="0"/>
              <a:t> possible</a:t>
            </a:r>
          </a:p>
          <a:p>
            <a:pPr marL="0" lvl="1" indent="-7937">
              <a:buNone/>
            </a:pPr>
            <a:r>
              <a:rPr lang="de-DE" sz="2200" dirty="0"/>
              <a:t>Implementation </a:t>
            </a:r>
            <a:r>
              <a:rPr lang="de-DE" sz="2200" dirty="0" err="1"/>
              <a:t>with</a:t>
            </a:r>
            <a:r>
              <a:rPr lang="de-DE" sz="2200" dirty="0"/>
              <a:t> Keras</a:t>
            </a:r>
          </a:p>
          <a:p>
            <a:pPr marL="0" lvl="1" indent="-7937">
              <a:buNone/>
            </a:pPr>
            <a:r>
              <a:rPr lang="de-DE" sz="2200" dirty="0" err="1"/>
              <a:t>Computation</a:t>
            </a:r>
            <a:r>
              <a:rPr lang="de-DE" sz="2200" dirty="0"/>
              <a:t> on Lichtenberg Cluster</a:t>
            </a:r>
          </a:p>
        </p:txBody>
      </p:sp>
      <p:sp>
        <p:nvSpPr>
          <p:cNvPr id="9" name="Pfeil: Chevron 8">
            <a:extLst>
              <a:ext uri="{FF2B5EF4-FFF2-40B4-BE49-F238E27FC236}">
                <a16:creationId xmlns:a16="http://schemas.microsoft.com/office/drawing/2014/main" id="{6F7AF884-21A5-46C0-B540-0CA691642AD2}"/>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id="{59BCC53C-4F8F-43DF-92CC-9C07897B487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id="{58B41544-D931-4E2A-9D19-547667BE6955}"/>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val="1019526638"/>
      </p:ext>
    </p:extLst>
  </p:cSld>
  <p:clrMapOvr>
    <a:masterClrMapping/>
  </p:clrMapOvr>
</p:sld>
</file>

<file path=ppt/theme/theme1.xml><?xml version="1.0" encoding="utf-8"?>
<a:theme xmlns:a="http://schemas.openxmlformats.org/drawingml/2006/main" name="Präsentationsvorlage_BWL9">
  <a:themeElements>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1_TUD_Präsentation_ro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1_TUD_Präsentation_ro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1_TUD_Präsentation_ro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1_TUD_Präsentation_ro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1_TUD_Präsentation_ro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1_TUD_Präsentation_ro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1_TUD_Präsentation_ro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1_TUD_Präsentation_ro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1_TUD_Präsentation_ro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1_TUD_Präsentation_ro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1_TUD_Präsentation_ro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1_TUD_Präsentation_ro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Präsentationsvorlage_BWL9</Template>
  <TotalTime>0</TotalTime>
  <Words>1180</Words>
  <Application>Microsoft Office PowerPoint</Application>
  <PresentationFormat>Bildschirmpräsentation (4:3)</PresentationFormat>
  <Paragraphs>356</Paragraphs>
  <Slides>37</Slides>
  <Notes>10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37</vt:i4>
      </vt:variant>
    </vt:vector>
  </HeadingPairs>
  <TitlesOfParts>
    <vt:vector size="46" baseType="lpstr">
      <vt:lpstr>Arial</vt:lpstr>
      <vt:lpstr>Bitstream Charter</vt:lpstr>
      <vt:lpstr>Cambria Math</vt:lpstr>
      <vt:lpstr>Courier New</vt:lpstr>
      <vt:lpstr>Stafford</vt:lpstr>
      <vt:lpstr>Symbol</vt:lpstr>
      <vt:lpstr>Tahoma</vt:lpstr>
      <vt:lpstr>Wingdings</vt:lpstr>
      <vt:lpstr>Präsentationsvorlage_BWL9</vt:lpstr>
      <vt:lpstr>Automatic Text Summarization</vt:lpstr>
      <vt:lpstr>Content</vt:lpstr>
      <vt:lpstr>Hierarchical Approach</vt:lpstr>
      <vt:lpstr>Step 1 | Content Selection Data Analysis</vt:lpstr>
      <vt:lpstr>Step 1 | Content Selection General Idea</vt:lpstr>
      <vt:lpstr>Step 1 | Content Selection Approaches</vt:lpstr>
      <vt:lpstr>Step 1 | Content Selection Results</vt:lpstr>
      <vt:lpstr>Step 1 | Content Selection Convolutional Neural Network – Preprocessing</vt:lpstr>
      <vt:lpstr>Step 1 | Content Selection Convolutional Neural Network – Architecture</vt:lpstr>
      <vt:lpstr>Step 1 | Content Selection Convolutional Neural Network – Architecture</vt:lpstr>
      <vt:lpstr>Step 1 | Content Selection Convolutional Neural Network – Results</vt:lpstr>
      <vt:lpstr>Step 2 | Creating Hierachies Generate Hierachies from Nuggets</vt:lpstr>
      <vt:lpstr>Step 2 | Creating Hierachies insert Function</vt:lpstr>
      <vt:lpstr>Step 2 | Creating Hierachies compare and which Function</vt:lpstr>
      <vt:lpstr>Step 2 | Creating Hierachies Evaluation of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Evaluation Comparison with JSD</vt:lpstr>
      <vt:lpstr>Evaluation Scores per Criteria</vt:lpstr>
      <vt:lpstr>Evaluation Score Calculation</vt:lpstr>
      <vt:lpstr>Evaluation Statistical Score Values over all Topics per Group</vt:lpstr>
      <vt:lpstr>Evaluation Calculated Score per Topic</vt:lpstr>
      <vt:lpstr>Evaluation Calculated Score per Topic – Sorted</vt:lpstr>
      <vt:lpstr>Evaluation</vt:lpstr>
      <vt:lpstr>Evaluation</vt:lpstr>
      <vt:lpstr>Questions ?</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Moritz Lohse</dc:creator>
  <cp:lastModifiedBy>Markus Hoehn</cp:lastModifiedBy>
  <cp:revision>104</cp:revision>
  <dcterms:created xsi:type="dcterms:W3CDTF">2009-12-23T09:42:49Z</dcterms:created>
  <dcterms:modified xsi:type="dcterms:W3CDTF">2018-07-12T20:42:34Z</dcterms:modified>
</cp:coreProperties>
</file>