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B4E59-FD6A-40CE-9BAC-6B031313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3C538B-1A3A-4931-ACF0-DC40E937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459A-D731-4E7C-92D5-1B83FD5B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F3BC-DDD7-4000-93BD-1A1DB08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F8EA8-C294-447D-82D6-CEE9D63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82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3F3-2104-40EA-B767-94BF8120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7F44F9-80B2-41E0-8AC4-6A3E1195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3D72F-2B19-4BA6-8FDD-31662FE3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6D0CC-D737-4755-97F6-9262EA68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89AC0-26D6-4D01-BB63-49266270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61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D6109-59DD-4E6E-8437-A4622BA6F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1FAFC8-368C-460E-B87C-27CBEDCF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84B1-A81A-46A6-850A-E7DB9D7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172FC5-7F7C-4C65-A084-1A8FAAD5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6F3A4-639A-4EF5-B3A5-D7DD3A7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2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E1193-EB51-4F12-B1A3-F7F59E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20CD6-E07B-43E3-89A9-462F6FAF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AB253-ECCA-4D8E-8971-C76EA6FF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80B84-470F-4B3A-968F-8D83EFC8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E9213-2F1D-45EA-923A-09FF467A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90253-43BD-426F-9CA1-92501AF0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F6D31-F38E-45C6-860C-23B9DCA5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13EE9-8337-4FC0-A70E-6D0985A1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1CBBC-D484-476D-814B-5369695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8CCBD-1580-4F32-9ADD-7BE157DC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2A85-4369-47B1-A87D-2409EB33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5179C-763B-40B7-A468-CAF3DCADE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EB980-6F9D-4EDF-994F-42343D1C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63E27B-7808-4F4D-95A5-1F40951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A36D1-056E-4400-865E-A2DDE1E0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4F9BB-B659-44C1-809B-F3DF79E5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35532-5A9F-4B57-A12B-284D524A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43660-BD8A-471A-AE9F-01238F3E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48727-B8D2-4CB1-BFB0-0C813A9E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1155F1-449F-438C-A261-B3B60D2DD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3BAA83-7C4C-4B26-9689-282A50F98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F941EB-13EB-4D04-B55C-F87E928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1067F4-67CB-4D3F-B03E-54A0B77B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72CA44-7E2E-465A-9A45-4217C12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F96AC-A6A6-48DB-B58D-9831044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BC6E9C-4F0A-4595-A3E6-C2384B64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032934-0963-4907-8EAD-D8A53336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CB08E-20B0-4DEE-9CBF-BF3F2404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3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5DB3AE-C495-432F-9270-C613B46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574C13-DE1C-43CA-9EAD-471DE26B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225CB-FF46-4866-ABCB-93B1189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37BA-E5DF-4812-8D14-E53CEA9F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B0F27-62C6-412A-BDEA-2A592C3F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5E5BC0-F2CC-4F89-A563-77855034D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19FA5-5972-4185-A6F9-A2132B11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31A4E-1992-4189-91C8-CE07E702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E9826A-267D-4A1C-9679-93DB79E2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1C62F-1F55-431D-B745-9926B313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940288-7BC8-4EDD-9F72-C3BFFE6F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F078C7-CEBD-4044-B324-324D82A7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D0EAB-B080-4F5E-9B8B-68E07D70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5DF63-C82E-4B80-A8AD-6F8638D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AAFF5-B2B9-40E3-990D-DBF185D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4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FED342-62ED-4298-A5B1-8F55CD16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B0275-FCD3-4788-AD54-18D648AC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1BC8B-7421-4B1D-8F6D-13B0AF1B9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DE42-3A65-40FA-A31F-698215D0C750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F8CA3-9761-403D-AB3D-6F7A68C0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BEDD2-4072-4EA6-A8DE-42D4D237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02C1-90DA-4C8E-A854-72D57F983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9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8B0991F-201F-4CD5-8D2C-6CC8245B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78A05A-823E-41D2-A121-F5C8AD9E74EB}"/>
              </a:ext>
            </a:extLst>
          </p:cNvPr>
          <p:cNvSpPr txBox="1"/>
          <p:nvPr/>
        </p:nvSpPr>
        <p:spPr>
          <a:xfrm>
            <a:off x="6591300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821D3A-A680-4532-8399-9A976B2FBDAC}"/>
              </a:ext>
            </a:extLst>
          </p:cNvPr>
          <p:cNvSpPr txBox="1"/>
          <p:nvPr/>
        </p:nvSpPr>
        <p:spPr>
          <a:xfrm>
            <a:off x="721042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31A626-4C2A-48F1-B914-D86DC508C621}"/>
              </a:ext>
            </a:extLst>
          </p:cNvPr>
          <p:cNvSpPr txBox="1"/>
          <p:nvPr/>
        </p:nvSpPr>
        <p:spPr>
          <a:xfrm>
            <a:off x="783907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11374-4844-47C7-A4CA-54ADA78A1367}"/>
              </a:ext>
            </a:extLst>
          </p:cNvPr>
          <p:cNvSpPr txBox="1"/>
          <p:nvPr/>
        </p:nvSpPr>
        <p:spPr>
          <a:xfrm>
            <a:off x="8467725" y="3448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373CE0-3B0C-42D3-A3FA-085D8AE131E0}"/>
              </a:ext>
            </a:extLst>
          </p:cNvPr>
          <p:cNvSpPr txBox="1"/>
          <p:nvPr/>
        </p:nvSpPr>
        <p:spPr>
          <a:xfrm>
            <a:off x="5314950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F19F46C-953A-4326-872F-48B61826D429}"/>
              </a:ext>
            </a:extLst>
          </p:cNvPr>
          <p:cNvSpPr txBox="1"/>
          <p:nvPr/>
        </p:nvSpPr>
        <p:spPr>
          <a:xfrm>
            <a:off x="4695825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42DAA90-2950-4A8C-828F-BF8CBF20F2B9}"/>
              </a:ext>
            </a:extLst>
          </p:cNvPr>
          <p:cNvSpPr txBox="1"/>
          <p:nvPr/>
        </p:nvSpPr>
        <p:spPr>
          <a:xfrm>
            <a:off x="4057650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-6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547CEA-C2E7-4591-8981-6E414535B79D}"/>
              </a:ext>
            </a:extLst>
          </p:cNvPr>
          <p:cNvSpPr txBox="1"/>
          <p:nvPr/>
        </p:nvSpPr>
        <p:spPr>
          <a:xfrm>
            <a:off x="3450363" y="34480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-8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32E9BA-337C-48EF-914D-B84CB9CCCBEE}"/>
              </a:ext>
            </a:extLst>
          </p:cNvPr>
          <p:cNvSpPr txBox="1"/>
          <p:nvPr/>
        </p:nvSpPr>
        <p:spPr>
          <a:xfrm>
            <a:off x="5792943" y="26669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5ABA3A-A471-4EE7-9D83-E0276BD713FF}"/>
              </a:ext>
            </a:extLst>
          </p:cNvPr>
          <p:cNvSpPr txBox="1"/>
          <p:nvPr/>
        </p:nvSpPr>
        <p:spPr>
          <a:xfrm>
            <a:off x="5792943" y="2047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09EE094-B6ED-4ABB-AEE3-BDFD293BBEBB}"/>
              </a:ext>
            </a:extLst>
          </p:cNvPr>
          <p:cNvSpPr txBox="1"/>
          <p:nvPr/>
        </p:nvSpPr>
        <p:spPr>
          <a:xfrm>
            <a:off x="5792943" y="14287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68F4681-4681-4B73-9769-11D9D6FA2583}"/>
              </a:ext>
            </a:extLst>
          </p:cNvPr>
          <p:cNvSpPr txBox="1"/>
          <p:nvPr/>
        </p:nvSpPr>
        <p:spPr>
          <a:xfrm>
            <a:off x="5792943" y="809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42D9C1C-E084-42ED-BB74-B2CF497E57BE}"/>
              </a:ext>
            </a:extLst>
          </p:cNvPr>
          <p:cNvSpPr txBox="1"/>
          <p:nvPr/>
        </p:nvSpPr>
        <p:spPr>
          <a:xfrm>
            <a:off x="5750650" y="39147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6A9E5D5-C247-4108-951C-2036F2601ADA}"/>
              </a:ext>
            </a:extLst>
          </p:cNvPr>
          <p:cNvSpPr txBox="1"/>
          <p:nvPr/>
        </p:nvSpPr>
        <p:spPr>
          <a:xfrm>
            <a:off x="5746457" y="453389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BDA0F17-A40F-4666-A3E3-2B857C582A99}"/>
              </a:ext>
            </a:extLst>
          </p:cNvPr>
          <p:cNvSpPr txBox="1"/>
          <p:nvPr/>
        </p:nvSpPr>
        <p:spPr>
          <a:xfrm>
            <a:off x="5746457" y="515302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-6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A1CC6B-5858-4F9E-B39C-5AAAAD891FAD}"/>
              </a:ext>
            </a:extLst>
          </p:cNvPr>
          <p:cNvSpPr txBox="1"/>
          <p:nvPr/>
        </p:nvSpPr>
        <p:spPr>
          <a:xfrm>
            <a:off x="5746457" y="578167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-8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AF7182-CF62-4FD5-9086-FB56C794641C}"/>
              </a:ext>
            </a:extLst>
          </p:cNvPr>
          <p:cNvSpPr txBox="1"/>
          <p:nvPr/>
        </p:nvSpPr>
        <p:spPr>
          <a:xfrm>
            <a:off x="9039225" y="344804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  <a:r>
              <a:rPr lang="de-DE" sz="1200" baseline="-25000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CF0A021-1941-4BCC-A592-7F519B4BF72F}"/>
              </a:ext>
            </a:extLst>
          </p:cNvPr>
          <p:cNvSpPr txBox="1"/>
          <p:nvPr/>
        </p:nvSpPr>
        <p:spPr>
          <a:xfrm>
            <a:off x="5775032" y="18097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  <a:r>
              <a:rPr lang="de-DE" sz="1200" baseline="-25000" dirty="0"/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472157D-31EB-41DC-998C-A452217AF88C}"/>
              </a:ext>
            </a:extLst>
          </p:cNvPr>
          <p:cNvSpPr/>
          <p:nvPr/>
        </p:nvSpPr>
        <p:spPr>
          <a:xfrm>
            <a:off x="6071177" y="308620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CF621C0-5750-4C61-A968-92AE1C74C8B2}"/>
              </a:ext>
            </a:extLst>
          </p:cNvPr>
          <p:cNvSpPr/>
          <p:nvPr/>
        </p:nvSpPr>
        <p:spPr>
          <a:xfrm>
            <a:off x="7304444" y="339389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10CF36F-A83E-4A71-85E0-91E5B67BA3B2}"/>
              </a:ext>
            </a:extLst>
          </p:cNvPr>
          <p:cNvSpPr/>
          <p:nvPr/>
        </p:nvSpPr>
        <p:spPr>
          <a:xfrm>
            <a:off x="7932301" y="24580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C09AFC8-B1E7-4569-A287-7D74B102976B}"/>
              </a:ext>
            </a:extLst>
          </p:cNvPr>
          <p:cNvSpPr/>
          <p:nvPr/>
        </p:nvSpPr>
        <p:spPr>
          <a:xfrm>
            <a:off x="6372225" y="245806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10D2D8-4483-4A82-9F03-D7B8130E2DF0}"/>
              </a:ext>
            </a:extLst>
          </p:cNvPr>
          <p:cNvSpPr/>
          <p:nvPr/>
        </p:nvSpPr>
        <p:spPr>
          <a:xfrm>
            <a:off x="7002932" y="214588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A372500-FB57-4933-8DAA-7D0E6DBE15E3}"/>
              </a:ext>
            </a:extLst>
          </p:cNvPr>
          <p:cNvSpPr/>
          <p:nvPr/>
        </p:nvSpPr>
        <p:spPr>
          <a:xfrm>
            <a:off x="7155095" y="277215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9AC4A1-FB5D-4C21-810C-9D2E7FFDC0C5}"/>
              </a:ext>
            </a:extLst>
          </p:cNvPr>
          <p:cNvSpPr txBox="1"/>
          <p:nvPr/>
        </p:nvSpPr>
        <p:spPr>
          <a:xfrm>
            <a:off x="5827065" y="3031169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BE36901-9E2F-425A-8F2B-CFC388BB40B2}"/>
              </a:ext>
            </a:extLst>
          </p:cNvPr>
          <p:cNvSpPr txBox="1"/>
          <p:nvPr/>
        </p:nvSpPr>
        <p:spPr>
          <a:xfrm>
            <a:off x="7302911" y="335121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6164364-F568-42C1-979A-EBF4CFFBA5ED}"/>
              </a:ext>
            </a:extLst>
          </p:cNvPr>
          <p:cNvSpPr txBox="1"/>
          <p:nvPr/>
        </p:nvSpPr>
        <p:spPr>
          <a:xfrm>
            <a:off x="7932301" y="221788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2F7B991-384D-40B8-9DB2-398C952BB76A}"/>
              </a:ext>
            </a:extLst>
          </p:cNvPr>
          <p:cNvSpPr txBox="1"/>
          <p:nvPr/>
        </p:nvSpPr>
        <p:spPr>
          <a:xfrm>
            <a:off x="6974168" y="186888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36591DC-49CB-434E-8D1E-110A358E014E}"/>
              </a:ext>
            </a:extLst>
          </p:cNvPr>
          <p:cNvSpPr txBox="1"/>
          <p:nvPr/>
        </p:nvSpPr>
        <p:spPr>
          <a:xfrm>
            <a:off x="6284713" y="218106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baseline="-25000" dirty="0"/>
              <a:t>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0EAB375-37AB-446D-867C-90AB935621E2}"/>
              </a:ext>
            </a:extLst>
          </p:cNvPr>
          <p:cNvSpPr txBox="1"/>
          <p:nvPr/>
        </p:nvSpPr>
        <p:spPr>
          <a:xfrm>
            <a:off x="6906524" y="274597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</a:t>
            </a:r>
            <a:endParaRPr lang="de-DE" sz="1200" baseline="-25000" dirty="0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532899FD-C6DA-4823-8E02-61025D4E74F3}"/>
              </a:ext>
            </a:extLst>
          </p:cNvPr>
          <p:cNvSpPr/>
          <p:nvPr/>
        </p:nvSpPr>
        <p:spPr>
          <a:xfrm>
            <a:off x="6110288" y="2181225"/>
            <a:ext cx="1857375" cy="1247775"/>
          </a:xfrm>
          <a:custGeom>
            <a:avLst/>
            <a:gdLst>
              <a:gd name="connsiteX0" fmla="*/ 0 w 1857375"/>
              <a:gd name="connsiteY0" fmla="*/ 938213 h 1247775"/>
              <a:gd name="connsiteX1" fmla="*/ 1228725 w 1857375"/>
              <a:gd name="connsiteY1" fmla="*/ 1247775 h 1247775"/>
              <a:gd name="connsiteX2" fmla="*/ 1857375 w 1857375"/>
              <a:gd name="connsiteY2" fmla="*/ 314325 h 1247775"/>
              <a:gd name="connsiteX3" fmla="*/ 923925 w 1857375"/>
              <a:gd name="connsiteY3" fmla="*/ 0 h 1247775"/>
              <a:gd name="connsiteX4" fmla="*/ 295275 w 1857375"/>
              <a:gd name="connsiteY4" fmla="*/ 319088 h 1247775"/>
              <a:gd name="connsiteX5" fmla="*/ 0 w 1857375"/>
              <a:gd name="connsiteY5" fmla="*/ 938213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7375" h="1247775">
                <a:moveTo>
                  <a:pt x="0" y="938213"/>
                </a:moveTo>
                <a:lnTo>
                  <a:pt x="1228725" y="1247775"/>
                </a:lnTo>
                <a:lnTo>
                  <a:pt x="1857375" y="314325"/>
                </a:lnTo>
                <a:lnTo>
                  <a:pt x="923925" y="0"/>
                </a:lnTo>
                <a:lnTo>
                  <a:pt x="295275" y="319088"/>
                </a:lnTo>
                <a:lnTo>
                  <a:pt x="0" y="938213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E2C178-7647-4577-BDB3-35BD1866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8" y="222385"/>
            <a:ext cx="3934374" cy="294363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1A0E445-7158-4FF1-BB53-1F198BCFE9BC}"/>
              </a:ext>
            </a:extLst>
          </p:cNvPr>
          <p:cNvSpPr txBox="1"/>
          <p:nvPr/>
        </p:nvSpPr>
        <p:spPr>
          <a:xfrm>
            <a:off x="3488532" y="2131219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(-1,2,0.5)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96479EA-38DE-4C59-A9AC-2BFAF0AA0251}"/>
              </a:ext>
            </a:extLst>
          </p:cNvPr>
          <p:cNvSpPr txBox="1"/>
          <p:nvPr/>
        </p:nvSpPr>
        <p:spPr>
          <a:xfrm>
            <a:off x="3207544" y="155570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(-1,2,1)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9F5881A-8D1C-4D29-8E96-46015F8E76C4}"/>
              </a:ext>
            </a:extLst>
          </p:cNvPr>
          <p:cNvSpPr txBox="1"/>
          <p:nvPr/>
        </p:nvSpPr>
        <p:spPr>
          <a:xfrm>
            <a:off x="4042339" y="99690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(-2,3,1.5)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A87E94-014A-4809-AB90-E8482C6B0EDC}"/>
              </a:ext>
            </a:extLst>
          </p:cNvPr>
          <p:cNvSpPr txBox="1"/>
          <p:nvPr/>
        </p:nvSpPr>
        <p:spPr>
          <a:xfrm>
            <a:off x="2896164" y="867881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(-1,2,1.5)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98AE262-B052-43C1-B35B-34EE6EC2C8DD}"/>
              </a:ext>
            </a:extLst>
          </p:cNvPr>
          <p:cNvSpPr txBox="1"/>
          <p:nvPr/>
        </p:nvSpPr>
        <p:spPr>
          <a:xfrm>
            <a:off x="2619939" y="40456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(-1,2,2)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6976BC0-D95F-4118-8945-8BA7ABE0D1EA}"/>
              </a:ext>
            </a:extLst>
          </p:cNvPr>
          <p:cNvSpPr txBox="1"/>
          <p:nvPr/>
        </p:nvSpPr>
        <p:spPr>
          <a:xfrm>
            <a:off x="1473764" y="31566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(0,1,2)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765AAED-3D40-4698-9694-A89AF5F87C4F}"/>
              </a:ext>
            </a:extLst>
          </p:cNvPr>
          <p:cNvSpPr txBox="1"/>
          <p:nvPr/>
        </p:nvSpPr>
        <p:spPr>
          <a:xfrm>
            <a:off x="1632514" y="71990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(0,1,1.75)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45A8890-7C0C-4BE6-827C-46F1B824687A}"/>
              </a:ext>
            </a:extLst>
          </p:cNvPr>
          <p:cNvSpPr txBox="1"/>
          <p:nvPr/>
        </p:nvSpPr>
        <p:spPr>
          <a:xfrm>
            <a:off x="1913480" y="126480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(0,1,1.25)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B98EEB0-B78D-4AA1-8DAB-1BDF056018A6}"/>
              </a:ext>
            </a:extLst>
          </p:cNvPr>
          <p:cNvSpPr txBox="1"/>
          <p:nvPr/>
        </p:nvSpPr>
        <p:spPr>
          <a:xfrm>
            <a:off x="884324" y="111841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ighlight>
                  <a:srgbClr val="FFFF00"/>
                </a:highlight>
              </a:rPr>
              <a:t>(0.5,-0.5,1.25)</a:t>
            </a:r>
          </a:p>
        </p:txBody>
      </p:sp>
    </p:spTree>
    <p:extLst>
      <p:ext uri="{BB962C8B-B14F-4D97-AF65-F5344CB8AC3E}">
        <p14:creationId xmlns:p14="http://schemas.microsoft.com/office/powerpoint/2010/main" val="42248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Höhn</dc:creator>
  <cp:lastModifiedBy>Markus Höhn</cp:lastModifiedBy>
  <cp:revision>7</cp:revision>
  <dcterms:created xsi:type="dcterms:W3CDTF">2017-11-29T13:14:37Z</dcterms:created>
  <dcterms:modified xsi:type="dcterms:W3CDTF">2017-11-29T19:40:16Z</dcterms:modified>
</cp:coreProperties>
</file>