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E003C"/>
    <a:srgbClr val="070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44" y="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91154-9BCE-498B-8BFA-256A2836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0F85BB-B650-4B39-B9AD-9FDAAB763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4D13C-BC0E-411D-BD0D-83591FA5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010-D8FB-4F7B-8B44-CA4AEE2D7DD6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CB39D-EF93-49E8-8D2B-36209A90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165A0-79EB-4B92-B9D1-2448D91A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6B19-0390-48A9-92CE-311B3D66F5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0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2572F-2B84-4EC8-BB5C-7AEF2CB3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BA1FDF-3A95-4130-9EAD-1E7E756D8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6A5119-4EEF-4EFA-9619-87CAA3EA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010-D8FB-4F7B-8B44-CA4AEE2D7DD6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39CE3-0C0B-4D15-A493-24724E60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79227-2B0E-496E-B87A-9AB765AA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6B19-0390-48A9-92CE-311B3D66F5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77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33B31B-2AB7-4296-8AD7-2CCF72A63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166106-6BCC-49D5-966D-204F9F7AB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D1E036-8FF3-4259-9721-B5D55DCE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010-D8FB-4F7B-8B44-CA4AEE2D7DD6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A8410A-4F2D-40A2-B0F4-83F211DC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7F532-91FA-40B5-9C53-C6FFDB6A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6B19-0390-48A9-92CE-311B3D66F5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AFBB9-3E2D-4A9F-A16C-0EDD294C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A667C-6E4C-43B6-8C2D-869ECA6B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C6CA4-6A30-419F-B1FD-E778B9CD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010-D8FB-4F7B-8B44-CA4AEE2D7DD6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B8ECE-427C-4310-827F-BF4B9CF0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4BF06-BB29-44D7-8EA1-1F5093DB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6B19-0390-48A9-92CE-311B3D66F5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BF51B-9A08-4B82-9C97-A316DE87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224B5-F1E8-4827-AF95-F8F526AE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48FF6-2CEF-4BCA-8208-FF05730E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010-D8FB-4F7B-8B44-CA4AEE2D7DD6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8D808B-BABE-441E-BC7C-B36D98CB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1A459-885F-4EEE-AE01-F7DD591B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6B19-0390-48A9-92CE-311B3D66F5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39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0D197-59FD-4961-AF3D-3AF0D06E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3EF59E-813C-4072-83A5-98A5DF37F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D0BF5A-417D-4660-8200-2CF9B240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CEEE5A-BF8D-400D-930D-CAF2DA1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010-D8FB-4F7B-8B44-CA4AEE2D7DD6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EAA893-C38F-4D2D-8E8C-E634801C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10CE2E-6B80-48FF-A8F0-EC27BA18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6B19-0390-48A9-92CE-311B3D66F5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3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8919C-A917-4C9D-90A4-24E46E68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31FE20-0189-46A5-8EC1-8B95F6BD1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78663A-92EC-4F7B-B1AA-08263E145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723D9E-D693-45E4-8107-9C3AC09B8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2B9B7E-52FB-4439-859D-8470D6A77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0CF962-93C4-4FE0-B39C-A6392F51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010-D8FB-4F7B-8B44-CA4AEE2D7DD6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C87EE9-D436-47E8-8EF5-47DC84F3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1BE76B-6C51-41BB-945A-42F8E67C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6B19-0390-48A9-92CE-311B3D66F5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47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4573B-6868-4065-8C9A-4BB5B9CD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5FDDF7-9E7E-4EB5-916E-838ADD1E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010-D8FB-4F7B-8B44-CA4AEE2D7DD6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525647-8114-424F-ADEB-A3D3591D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E2CB7E-2EC9-4B26-8284-EED92FFD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6B19-0390-48A9-92CE-311B3D66F5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70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AF23A5-886C-4852-8D95-A7A90182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010-D8FB-4F7B-8B44-CA4AEE2D7DD6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CC2572-8262-4E47-A23D-C719484F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5AAEF0-63AD-404C-B34F-692BD620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6B19-0390-48A9-92CE-311B3D66F5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410B5-4C17-4795-9836-481F2599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F9FB30-F0C0-4F8D-B561-FAA61451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DEAB6E-B6B0-4BB3-A26A-932002BB3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6C8BF2-E63E-4544-BB3B-0C73CD56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010-D8FB-4F7B-8B44-CA4AEE2D7DD6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038C30-377F-46E5-BD0E-CB75B554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D8D503-EA15-4A04-8F99-53291ED6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6B19-0390-48A9-92CE-311B3D66F5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86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F8CCC-91E8-45F7-B590-9A53A7E3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B4889B-B861-4193-9653-78CD8148D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4BD10E-32ED-4B43-9F0A-AD178089D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80AA9B-2A0A-4DE2-ABA2-016A99A1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010-D8FB-4F7B-8B44-CA4AEE2D7DD6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D5F2E9-8B78-47E1-933B-98063C0E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4DEDDB-FFB1-4B45-8762-2992FCD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6B19-0390-48A9-92CE-311B3D66F5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47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26F73E-3338-48AD-99A2-1AD656AC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73FF5-9568-43CF-A6CD-A46D20F2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D7FE8-3466-4294-A179-DA5BC6894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C010-D8FB-4F7B-8B44-CA4AEE2D7DD6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EA5C03-DA0A-4508-B0A9-92B9D13B1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CBA23-CC96-4513-A1B6-CF90C0C0A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6B19-0390-48A9-92CE-311B3D66F5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13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gdv1_ex1_t.pdf - Adobe Acrobat Reader DC">
            <a:extLst>
              <a:ext uri="{FF2B5EF4-FFF2-40B4-BE49-F238E27FC236}">
                <a16:creationId xmlns:a16="http://schemas.microsoft.com/office/drawing/2014/main" id="{D257C581-CC8F-4441-9C00-C6112E482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6" t="33799" r="23810" b="15171"/>
          <a:stretch/>
        </p:blipFill>
        <p:spPr>
          <a:xfrm>
            <a:off x="59459" y="245660"/>
            <a:ext cx="12073084" cy="6366680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929FA57-67C9-43E5-9C24-37CDDAC51FFA}"/>
              </a:ext>
            </a:extLst>
          </p:cNvPr>
          <p:cNvGrpSpPr/>
          <p:nvPr/>
        </p:nvGrpSpPr>
        <p:grpSpPr>
          <a:xfrm>
            <a:off x="9245979" y="3120534"/>
            <a:ext cx="879365" cy="369332"/>
            <a:chOff x="9245979" y="3120534"/>
            <a:chExt cx="879365" cy="36933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9D1BF1F-E583-4139-AE5B-02F877581643}"/>
                </a:ext>
              </a:extLst>
            </p:cNvPr>
            <p:cNvSpPr/>
            <p:nvPr/>
          </p:nvSpPr>
          <p:spPr>
            <a:xfrm>
              <a:off x="9245979" y="32512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F8A43A6-0DB8-4D31-9275-AD97F59FD108}"/>
                </a:ext>
              </a:extLst>
            </p:cNvPr>
            <p:cNvSpPr txBox="1"/>
            <p:nvPr/>
          </p:nvSpPr>
          <p:spPr>
            <a:xfrm>
              <a:off x="9353979" y="3120534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Sonne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7BBE47B-0331-4482-92FA-BBBF17F48992}"/>
              </a:ext>
            </a:extLst>
          </p:cNvPr>
          <p:cNvGrpSpPr/>
          <p:nvPr/>
        </p:nvGrpSpPr>
        <p:grpSpPr>
          <a:xfrm>
            <a:off x="9245979" y="1113934"/>
            <a:ext cx="855320" cy="369332"/>
            <a:chOff x="9398379" y="1367934"/>
            <a:chExt cx="855320" cy="369332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2734D4C-364D-4CBB-A8F2-A1D9EB8EE834}"/>
                </a:ext>
              </a:extLst>
            </p:cNvPr>
            <p:cNvSpPr/>
            <p:nvPr/>
          </p:nvSpPr>
          <p:spPr>
            <a:xfrm>
              <a:off x="9398379" y="1498600"/>
              <a:ext cx="108000" cy="108000"/>
            </a:xfrm>
            <a:prstGeom prst="ellipse">
              <a:avLst/>
            </a:prstGeom>
            <a:solidFill>
              <a:srgbClr val="BE003C"/>
            </a:solidFill>
            <a:ln>
              <a:solidFill>
                <a:srgbClr val="BE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EEBA0-B72B-4423-99CA-214A7F5A96EC}"/>
                </a:ext>
              </a:extLst>
            </p:cNvPr>
            <p:cNvSpPr txBox="1"/>
            <p:nvPr/>
          </p:nvSpPr>
          <p:spPr>
            <a:xfrm>
              <a:off x="9506379" y="1367934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BE003C"/>
                  </a:solidFill>
                </a:rPr>
                <a:t>Mond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1141ACF-0DD8-480B-8C86-453ABCBA2EEC}"/>
              </a:ext>
            </a:extLst>
          </p:cNvPr>
          <p:cNvGrpSpPr/>
          <p:nvPr/>
        </p:nvGrpSpPr>
        <p:grpSpPr>
          <a:xfrm>
            <a:off x="7014066" y="190500"/>
            <a:ext cx="2286000" cy="2286000"/>
            <a:chOff x="6760066" y="1168400"/>
            <a:chExt cx="2286000" cy="228600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7AB7AA56-9DF0-4FC2-ABED-9B1400D7A4B1}"/>
                </a:ext>
              </a:extLst>
            </p:cNvPr>
            <p:cNvGrpSpPr/>
            <p:nvPr/>
          </p:nvGrpSpPr>
          <p:grpSpPr>
            <a:xfrm>
              <a:off x="7849066" y="2126734"/>
              <a:ext cx="887765" cy="369332"/>
              <a:chOff x="7849066" y="2126734"/>
              <a:chExt cx="887765" cy="369332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5361E552-C5C6-4BBA-8E56-1935216EB26A}"/>
                  </a:ext>
                </a:extLst>
              </p:cNvPr>
              <p:cNvSpPr/>
              <p:nvPr/>
            </p:nvSpPr>
            <p:spPr>
              <a:xfrm>
                <a:off x="7849066" y="2257400"/>
                <a:ext cx="108000" cy="108000"/>
              </a:xfrm>
              <a:prstGeom prst="ellipse">
                <a:avLst/>
              </a:prstGeom>
              <a:solidFill>
                <a:srgbClr val="0700FA"/>
              </a:solidFill>
              <a:ln>
                <a:solidFill>
                  <a:srgbClr val="0700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A6B06D2-288A-4B9B-B053-351188245D49}"/>
                  </a:ext>
                </a:extLst>
              </p:cNvPr>
              <p:cNvSpPr txBox="1"/>
              <p:nvPr/>
            </p:nvSpPr>
            <p:spPr>
              <a:xfrm>
                <a:off x="7957066" y="2126734"/>
                <a:ext cx="779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700FA"/>
                    </a:solidFill>
                  </a:rPr>
                  <a:t>Planet</a:t>
                </a:r>
              </a:p>
            </p:txBody>
          </p: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E21FAC1-6CAC-4E01-94D9-24A0FE75A67F}"/>
                </a:ext>
              </a:extLst>
            </p:cNvPr>
            <p:cNvSpPr/>
            <p:nvPr/>
          </p:nvSpPr>
          <p:spPr>
            <a:xfrm>
              <a:off x="6760066" y="1168400"/>
              <a:ext cx="2286000" cy="2286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>
            <a:extLst>
              <a:ext uri="{FF2B5EF4-FFF2-40B4-BE49-F238E27FC236}">
                <a16:creationId xmlns:a16="http://schemas.microsoft.com/office/drawing/2014/main" id="{9AA379AF-D067-44C6-825F-80EEC500358F}"/>
              </a:ext>
            </a:extLst>
          </p:cNvPr>
          <p:cNvSpPr/>
          <p:nvPr/>
        </p:nvSpPr>
        <p:spPr>
          <a:xfrm>
            <a:off x="7014066" y="1016000"/>
            <a:ext cx="4572000" cy="4572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EAA9E94-7839-427E-928E-C385A12D06D3}"/>
              </a:ext>
            </a:extLst>
          </p:cNvPr>
          <p:cNvCxnSpPr>
            <a:cxnSpLocks/>
          </p:cNvCxnSpPr>
          <p:nvPr/>
        </p:nvCxnSpPr>
        <p:spPr>
          <a:xfrm flipH="1" flipV="1">
            <a:off x="1981200" y="596900"/>
            <a:ext cx="2746866" cy="469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00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ilkreis 66">
            <a:extLst>
              <a:ext uri="{FF2B5EF4-FFF2-40B4-BE49-F238E27FC236}">
                <a16:creationId xmlns:a16="http://schemas.microsoft.com/office/drawing/2014/main" id="{46B70EE7-1800-435A-AEE7-8EE843CA5218}"/>
              </a:ext>
            </a:extLst>
          </p:cNvPr>
          <p:cNvSpPr>
            <a:spLocks noChangeAspect="1"/>
          </p:cNvSpPr>
          <p:nvPr/>
        </p:nvSpPr>
        <p:spPr>
          <a:xfrm rot="19800000">
            <a:off x="367733" y="1189975"/>
            <a:ext cx="3600000" cy="3600000"/>
          </a:xfrm>
          <a:prstGeom prst="pie">
            <a:avLst>
              <a:gd name="adj1" fmla="val 1815483"/>
              <a:gd name="adj2" fmla="val 3602664"/>
            </a:avLst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3" name="Teilkreis 62">
            <a:extLst>
              <a:ext uri="{FF2B5EF4-FFF2-40B4-BE49-F238E27FC236}">
                <a16:creationId xmlns:a16="http://schemas.microsoft.com/office/drawing/2014/main" id="{22D2114C-B717-4920-A3A8-2135F6731395}"/>
              </a:ext>
            </a:extLst>
          </p:cNvPr>
          <p:cNvSpPr>
            <a:spLocks noChangeAspect="1"/>
          </p:cNvSpPr>
          <p:nvPr/>
        </p:nvSpPr>
        <p:spPr>
          <a:xfrm rot="19800000">
            <a:off x="905352" y="1739502"/>
            <a:ext cx="2520000" cy="2520000"/>
          </a:xfrm>
          <a:prstGeom prst="pie">
            <a:avLst>
              <a:gd name="adj1" fmla="val 7728"/>
              <a:gd name="adj2" fmla="val 179951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Teilkreis 47">
            <a:extLst>
              <a:ext uri="{FF2B5EF4-FFF2-40B4-BE49-F238E27FC236}">
                <a16:creationId xmlns:a16="http://schemas.microsoft.com/office/drawing/2014/main" id="{4EAB7387-2DB4-4C1E-A13D-94636D960ED0}"/>
              </a:ext>
            </a:extLst>
          </p:cNvPr>
          <p:cNvSpPr>
            <a:spLocks noChangeAspect="1"/>
          </p:cNvSpPr>
          <p:nvPr/>
        </p:nvSpPr>
        <p:spPr>
          <a:xfrm rot="16200000">
            <a:off x="1544400" y="2367120"/>
            <a:ext cx="1260000" cy="1260000"/>
          </a:xfrm>
          <a:prstGeom prst="pie">
            <a:avLst>
              <a:gd name="adj1" fmla="val 0"/>
              <a:gd name="adj2" fmla="val 3602664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Teilkreis 63">
            <a:extLst>
              <a:ext uri="{FF2B5EF4-FFF2-40B4-BE49-F238E27FC236}">
                <a16:creationId xmlns:a16="http://schemas.microsoft.com/office/drawing/2014/main" id="{037E52C3-0F97-485C-AD4C-642E7739255A}"/>
              </a:ext>
            </a:extLst>
          </p:cNvPr>
          <p:cNvSpPr>
            <a:spLocks noChangeAspect="1"/>
          </p:cNvSpPr>
          <p:nvPr/>
        </p:nvSpPr>
        <p:spPr>
          <a:xfrm>
            <a:off x="907734" y="1735063"/>
            <a:ext cx="2520000" cy="2520000"/>
          </a:xfrm>
          <a:prstGeom prst="pie">
            <a:avLst>
              <a:gd name="adj1" fmla="val 0"/>
              <a:gd name="adj2" fmla="val 360266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2" name="Teilkreis 61">
            <a:extLst>
              <a:ext uri="{FF2B5EF4-FFF2-40B4-BE49-F238E27FC236}">
                <a16:creationId xmlns:a16="http://schemas.microsoft.com/office/drawing/2014/main" id="{24E74A5A-4092-49A9-A45D-551708841482}"/>
              </a:ext>
            </a:extLst>
          </p:cNvPr>
          <p:cNvSpPr>
            <a:spLocks noChangeAspect="1"/>
          </p:cNvSpPr>
          <p:nvPr/>
        </p:nvSpPr>
        <p:spPr>
          <a:xfrm rot="19800000">
            <a:off x="1540115" y="2364739"/>
            <a:ext cx="1260000" cy="1260000"/>
          </a:xfrm>
          <a:prstGeom prst="pie">
            <a:avLst>
              <a:gd name="adj1" fmla="val 0"/>
              <a:gd name="adj2" fmla="val 3602664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D37B97-A5C1-406C-A387-C00B002356C4}"/>
              </a:ext>
            </a:extLst>
          </p:cNvPr>
          <p:cNvSpPr/>
          <p:nvPr/>
        </p:nvSpPr>
        <p:spPr>
          <a:xfrm>
            <a:off x="1839917" y="1875807"/>
            <a:ext cx="661982" cy="3844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Laser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F63F671-CEB3-4405-A38C-78E08F25C5F2}"/>
              </a:ext>
            </a:extLst>
          </p:cNvPr>
          <p:cNvSpPr txBox="1"/>
          <p:nvPr/>
        </p:nvSpPr>
        <p:spPr>
          <a:xfrm>
            <a:off x="3542001" y="3270072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l-GR" sz="1000" dirty="0"/>
              <a:t>α</a:t>
            </a:r>
            <a:endParaRPr lang="de-DE" sz="100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04896CB-0876-4842-9823-0B29E10EE6EA}"/>
              </a:ext>
            </a:extLst>
          </p:cNvPr>
          <p:cNvCxnSpPr>
            <a:cxnSpLocks/>
          </p:cNvCxnSpPr>
          <p:nvPr/>
        </p:nvCxnSpPr>
        <p:spPr>
          <a:xfrm>
            <a:off x="1810950" y="2993655"/>
            <a:ext cx="2337188" cy="0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3B594D6-704F-4222-8D11-DAE281530572}"/>
              </a:ext>
            </a:extLst>
          </p:cNvPr>
          <p:cNvCxnSpPr>
            <a:cxnSpLocks/>
          </p:cNvCxnSpPr>
          <p:nvPr/>
        </p:nvCxnSpPr>
        <p:spPr>
          <a:xfrm>
            <a:off x="2047610" y="2813896"/>
            <a:ext cx="1118444" cy="1895540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elle 38">
            <a:extLst>
              <a:ext uri="{FF2B5EF4-FFF2-40B4-BE49-F238E27FC236}">
                <a16:creationId xmlns:a16="http://schemas.microsoft.com/office/drawing/2014/main" id="{4BE7A1AB-23FF-4418-9F51-83D4E3AE7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15793"/>
              </p:ext>
            </p:extLst>
          </p:nvPr>
        </p:nvGraphicFramePr>
        <p:xfrm>
          <a:off x="1900839" y="2475668"/>
          <a:ext cx="668810" cy="388620"/>
        </p:xfrm>
        <a:graphic>
          <a:graphicData uri="http://schemas.openxmlformats.org/drawingml/2006/table">
            <a:tbl>
              <a:tblPr/>
              <a:tblGrid>
                <a:gridCol w="334405">
                  <a:extLst>
                    <a:ext uri="{9D8B030D-6E8A-4147-A177-3AD203B41FA5}">
                      <a16:colId xmlns:a16="http://schemas.microsoft.com/office/drawing/2014/main" val="3241898339"/>
                    </a:ext>
                  </a:extLst>
                </a:gridCol>
                <a:gridCol w="334405">
                  <a:extLst>
                    <a:ext uri="{9D8B030D-6E8A-4147-A177-3AD203B41FA5}">
                      <a16:colId xmlns:a16="http://schemas.microsoft.com/office/drawing/2014/main" val="1102993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307595"/>
                  </a:ext>
                </a:extLst>
              </a:tr>
            </a:tbl>
          </a:graphicData>
        </a:graphic>
      </p:graphicFrame>
      <p:sp>
        <p:nvSpPr>
          <p:cNvPr id="41" name="Textfeld 40">
            <a:extLst>
              <a:ext uri="{FF2B5EF4-FFF2-40B4-BE49-F238E27FC236}">
                <a16:creationId xmlns:a16="http://schemas.microsoft.com/office/drawing/2014/main" id="{23AD0A75-7FFA-40C5-9E06-9DFFE8A15D26}"/>
              </a:ext>
            </a:extLst>
          </p:cNvPr>
          <p:cNvSpPr txBox="1"/>
          <p:nvPr/>
        </p:nvSpPr>
        <p:spPr>
          <a:xfrm>
            <a:off x="2844845" y="2707556"/>
            <a:ext cx="50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e-DE" sz="1000" dirty="0"/>
              <a:t>90°-</a:t>
            </a:r>
            <a:r>
              <a:rPr lang="el-GR" sz="1000" dirty="0"/>
              <a:t>γ</a:t>
            </a:r>
            <a:endParaRPr lang="de-DE" sz="1000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B258366-970C-457C-AE91-A4E4C33C4F46}"/>
              </a:ext>
            </a:extLst>
          </p:cNvPr>
          <p:cNvCxnSpPr>
            <a:cxnSpLocks/>
          </p:cNvCxnSpPr>
          <p:nvPr/>
        </p:nvCxnSpPr>
        <p:spPr>
          <a:xfrm>
            <a:off x="2171700" y="2994320"/>
            <a:ext cx="1711711" cy="9789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D202A11-54BD-4067-B278-49181C2C9937}"/>
              </a:ext>
            </a:extLst>
          </p:cNvPr>
          <p:cNvCxnSpPr>
            <a:cxnSpLocks/>
          </p:cNvCxnSpPr>
          <p:nvPr/>
        </p:nvCxnSpPr>
        <p:spPr>
          <a:xfrm flipH="1">
            <a:off x="2167539" y="2260450"/>
            <a:ext cx="0" cy="72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CCE0FE2-3CD7-4CD9-A230-174C53E44D3A}"/>
              </a:ext>
            </a:extLst>
          </p:cNvPr>
          <p:cNvCxnSpPr>
            <a:cxnSpLocks noChangeAspect="1"/>
          </p:cNvCxnSpPr>
          <p:nvPr/>
        </p:nvCxnSpPr>
        <p:spPr>
          <a:xfrm>
            <a:off x="1973328" y="2688833"/>
            <a:ext cx="368273" cy="6250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9FB19663-78F3-445D-9E30-AD46598D4D93}"/>
              </a:ext>
            </a:extLst>
          </p:cNvPr>
          <p:cNvSpPr txBox="1"/>
          <p:nvPr/>
        </p:nvSpPr>
        <p:spPr>
          <a:xfrm>
            <a:off x="2266366" y="2563885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l-GR" sz="1000" dirty="0"/>
              <a:t>ϵ</a:t>
            </a:r>
            <a:endParaRPr lang="de-DE" sz="10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8F302329-4AA1-4563-8D10-AE2859FEF4DE}"/>
              </a:ext>
            </a:extLst>
          </p:cNvPr>
          <p:cNvSpPr txBox="1"/>
          <p:nvPr/>
        </p:nvSpPr>
        <p:spPr>
          <a:xfrm>
            <a:off x="2479324" y="2903082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l-GR" sz="1000" dirty="0"/>
              <a:t>ϵ</a:t>
            </a:r>
            <a:endParaRPr lang="de-DE" sz="10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B8594E7-899E-4049-AF11-DD97B7D3A21B}"/>
              </a:ext>
            </a:extLst>
          </p:cNvPr>
          <p:cNvSpPr txBox="1"/>
          <p:nvPr/>
        </p:nvSpPr>
        <p:spPr>
          <a:xfrm>
            <a:off x="2836586" y="3335428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l-GR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C00294FD-A9AD-4713-A13B-6444F951C144}"/>
              </a:ext>
            </a:extLst>
          </p:cNvPr>
          <p:cNvCxnSpPr>
            <a:cxnSpLocks/>
          </p:cNvCxnSpPr>
          <p:nvPr/>
        </p:nvCxnSpPr>
        <p:spPr>
          <a:xfrm flipV="1">
            <a:off x="1851431" y="2013011"/>
            <a:ext cx="2034361" cy="11580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77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ilkreis 23">
            <a:extLst>
              <a:ext uri="{FF2B5EF4-FFF2-40B4-BE49-F238E27FC236}">
                <a16:creationId xmlns:a16="http://schemas.microsoft.com/office/drawing/2014/main" id="{427E6586-7FA6-45FF-9722-A7792C347850}"/>
              </a:ext>
            </a:extLst>
          </p:cNvPr>
          <p:cNvSpPr/>
          <p:nvPr/>
        </p:nvSpPr>
        <p:spPr>
          <a:xfrm rot="5400000">
            <a:off x="1425974" y="746767"/>
            <a:ext cx="1031476" cy="1031476"/>
          </a:xfrm>
          <a:prstGeom prst="pie">
            <a:avLst>
              <a:gd name="adj1" fmla="val 16202064"/>
              <a:gd name="adj2" fmla="val 1707914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ilkreis 19">
            <a:extLst>
              <a:ext uri="{FF2B5EF4-FFF2-40B4-BE49-F238E27FC236}">
                <a16:creationId xmlns:a16="http://schemas.microsoft.com/office/drawing/2014/main" id="{563F4A53-472D-45FF-9C63-3413352FC4BA}"/>
              </a:ext>
            </a:extLst>
          </p:cNvPr>
          <p:cNvSpPr/>
          <p:nvPr/>
        </p:nvSpPr>
        <p:spPr>
          <a:xfrm rot="10800000">
            <a:off x="4970091" y="1652735"/>
            <a:ext cx="1031476" cy="1031476"/>
          </a:xfrm>
          <a:prstGeom prst="pie">
            <a:avLst>
              <a:gd name="adj1" fmla="val 21002859"/>
              <a:gd name="adj2" fmla="val 2157560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ilkreis 21">
            <a:extLst>
              <a:ext uri="{FF2B5EF4-FFF2-40B4-BE49-F238E27FC236}">
                <a16:creationId xmlns:a16="http://schemas.microsoft.com/office/drawing/2014/main" id="{149019F6-396F-4ACD-AEE5-29517FA52B76}"/>
              </a:ext>
            </a:extLst>
          </p:cNvPr>
          <p:cNvSpPr/>
          <p:nvPr/>
        </p:nvSpPr>
        <p:spPr>
          <a:xfrm rot="10800000">
            <a:off x="4970091" y="1643209"/>
            <a:ext cx="1031476" cy="1031476"/>
          </a:xfrm>
          <a:prstGeom prst="pie">
            <a:avLst>
              <a:gd name="adj1" fmla="val 21578533"/>
              <a:gd name="adj2" fmla="val 90363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ilkreis 8">
            <a:extLst>
              <a:ext uri="{FF2B5EF4-FFF2-40B4-BE49-F238E27FC236}">
                <a16:creationId xmlns:a16="http://schemas.microsoft.com/office/drawing/2014/main" id="{D4D3A139-A28A-4A3A-A2A5-A2AE4F3B1644}"/>
              </a:ext>
            </a:extLst>
          </p:cNvPr>
          <p:cNvSpPr/>
          <p:nvPr/>
        </p:nvSpPr>
        <p:spPr>
          <a:xfrm>
            <a:off x="1425974" y="2249909"/>
            <a:ext cx="1031476" cy="1031476"/>
          </a:xfrm>
          <a:prstGeom prst="pie">
            <a:avLst>
              <a:gd name="adj1" fmla="val 16188161"/>
              <a:gd name="adj2" fmla="val 210341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Geschweifte Klammer links 3">
            <a:extLst>
              <a:ext uri="{FF2B5EF4-FFF2-40B4-BE49-F238E27FC236}">
                <a16:creationId xmlns:a16="http://schemas.microsoft.com/office/drawing/2014/main" id="{94BC8BBF-2BBE-4BD5-995C-9EA94AD3B5B2}"/>
              </a:ext>
            </a:extLst>
          </p:cNvPr>
          <p:cNvSpPr/>
          <p:nvPr/>
        </p:nvSpPr>
        <p:spPr>
          <a:xfrm>
            <a:off x="1647930" y="1266092"/>
            <a:ext cx="180000" cy="1497205"/>
          </a:xfrm>
          <a:prstGeom prst="leftBrace">
            <a:avLst>
              <a:gd name="adj1" fmla="val 248332"/>
              <a:gd name="adj2" fmla="val 50000"/>
            </a:avLst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94F2C47-651F-4C9C-8E2A-9F73816FFC73}"/>
              </a:ext>
            </a:extLst>
          </p:cNvPr>
          <p:cNvSpPr txBox="1"/>
          <p:nvPr/>
        </p:nvSpPr>
        <p:spPr>
          <a:xfrm>
            <a:off x="1287930" y="1834695"/>
            <a:ext cx="360000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AF6F2834-E7A0-4331-86BF-E3BA6AA56CE5}"/>
              </a:ext>
            </a:extLst>
          </p:cNvPr>
          <p:cNvSpPr/>
          <p:nvPr/>
        </p:nvSpPr>
        <p:spPr>
          <a:xfrm rot="6300000">
            <a:off x="3717742" y="-297278"/>
            <a:ext cx="180000" cy="3711397"/>
          </a:xfrm>
          <a:prstGeom prst="leftBrace">
            <a:avLst>
              <a:gd name="adj1" fmla="val 248332"/>
              <a:gd name="adj2" fmla="val 50000"/>
            </a:avLst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6354349-2B09-49F2-8F87-0CAFF2490219}"/>
              </a:ext>
            </a:extLst>
          </p:cNvPr>
          <p:cNvSpPr txBox="1"/>
          <p:nvPr/>
        </p:nvSpPr>
        <p:spPr>
          <a:xfrm>
            <a:off x="5539332" y="2014695"/>
            <a:ext cx="360000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F85BEF3-3BC1-4F80-BC84-908B7A7D4B9F}"/>
              </a:ext>
            </a:extLst>
          </p:cNvPr>
          <p:cNvSpPr txBox="1"/>
          <p:nvPr/>
        </p:nvSpPr>
        <p:spPr>
          <a:xfrm>
            <a:off x="1973151" y="2351427"/>
            <a:ext cx="360000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90°-</a:t>
            </a:r>
            <a:r>
              <a:rPr lang="el-G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C602211-B51E-4743-9809-733721F3ACF5}"/>
              </a:ext>
            </a:extLst>
          </p:cNvPr>
          <p:cNvCxnSpPr>
            <a:cxnSpLocks/>
          </p:cNvCxnSpPr>
          <p:nvPr/>
        </p:nvCxnSpPr>
        <p:spPr>
          <a:xfrm>
            <a:off x="1647930" y="2768058"/>
            <a:ext cx="2154543" cy="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2E29ABD-CF83-40B1-A47E-F3BAFCE32926}"/>
              </a:ext>
            </a:extLst>
          </p:cNvPr>
          <p:cNvCxnSpPr>
            <a:cxnSpLocks/>
          </p:cNvCxnSpPr>
          <p:nvPr/>
        </p:nvCxnSpPr>
        <p:spPr>
          <a:xfrm>
            <a:off x="1647930" y="1261329"/>
            <a:ext cx="1414358" cy="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ilkreis 17">
            <a:extLst>
              <a:ext uri="{FF2B5EF4-FFF2-40B4-BE49-F238E27FC236}">
                <a16:creationId xmlns:a16="http://schemas.microsoft.com/office/drawing/2014/main" id="{B30F7662-DD72-49B0-8067-E63A360AE65D}"/>
              </a:ext>
            </a:extLst>
          </p:cNvPr>
          <p:cNvSpPr/>
          <p:nvPr/>
        </p:nvSpPr>
        <p:spPr>
          <a:xfrm>
            <a:off x="1425974" y="2254672"/>
            <a:ext cx="1031476" cy="1031476"/>
          </a:xfrm>
          <a:prstGeom prst="pie">
            <a:avLst>
              <a:gd name="adj1" fmla="val 21002859"/>
              <a:gd name="adj2" fmla="val 2157560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1C7445F-C960-49A6-AE76-AF4348C6B6EE}"/>
              </a:ext>
            </a:extLst>
          </p:cNvPr>
          <p:cNvSpPr txBox="1"/>
          <p:nvPr/>
        </p:nvSpPr>
        <p:spPr>
          <a:xfrm>
            <a:off x="2208852" y="2557362"/>
            <a:ext cx="360000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l-G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DAC49C-F809-4225-9B8C-9CF57B2653D0}"/>
              </a:ext>
            </a:extLst>
          </p:cNvPr>
          <p:cNvSpPr txBox="1"/>
          <p:nvPr/>
        </p:nvSpPr>
        <p:spPr>
          <a:xfrm>
            <a:off x="4831978" y="2035828"/>
            <a:ext cx="360000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l-G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BE0F929-0247-4A41-A680-799A00239261}"/>
              </a:ext>
            </a:extLst>
          </p:cNvPr>
          <p:cNvSpPr txBox="1"/>
          <p:nvPr/>
        </p:nvSpPr>
        <p:spPr>
          <a:xfrm>
            <a:off x="4845895" y="1919361"/>
            <a:ext cx="360000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l-G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FED7038-65B8-4A06-A9A7-355A25096120}"/>
              </a:ext>
            </a:extLst>
          </p:cNvPr>
          <p:cNvSpPr txBox="1"/>
          <p:nvPr/>
        </p:nvSpPr>
        <p:spPr>
          <a:xfrm>
            <a:off x="2162677" y="1128857"/>
            <a:ext cx="360000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l-G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htwinkliges Dreieck 1">
            <a:extLst>
              <a:ext uri="{FF2B5EF4-FFF2-40B4-BE49-F238E27FC236}">
                <a16:creationId xmlns:a16="http://schemas.microsoft.com/office/drawing/2014/main" id="{A5B22B2E-4E17-4849-80B2-41FCD2BD0A37}"/>
              </a:ext>
            </a:extLst>
          </p:cNvPr>
          <p:cNvSpPr/>
          <p:nvPr/>
        </p:nvSpPr>
        <p:spPr>
          <a:xfrm>
            <a:off x="1939332" y="1266092"/>
            <a:ext cx="3600000" cy="90000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winkliges Dreieck 2">
            <a:extLst>
              <a:ext uri="{FF2B5EF4-FFF2-40B4-BE49-F238E27FC236}">
                <a16:creationId xmlns:a16="http://schemas.microsoft.com/office/drawing/2014/main" id="{C025F05C-59FB-4AD4-A166-56FA570BF739}"/>
              </a:ext>
            </a:extLst>
          </p:cNvPr>
          <p:cNvSpPr/>
          <p:nvPr/>
        </p:nvSpPr>
        <p:spPr>
          <a:xfrm flipV="1">
            <a:off x="1939332" y="2166091"/>
            <a:ext cx="3600000" cy="597205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34209249-171A-4578-92D4-BC2A46A27999}"/>
                  </a:ext>
                </a:extLst>
              </p:cNvPr>
              <p:cNvSpPr txBox="1"/>
              <p:nvPr/>
            </p:nvSpPr>
            <p:spPr>
              <a:xfrm>
                <a:off x="3485044" y="1177512"/>
                <a:ext cx="1176091" cy="3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1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⁡(90°−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1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000" dirty="0">
                  <a:latin typeface="Comic Sans MS" panose="030F0702030302020204" pitchFamily="66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34209249-171A-4578-92D4-BC2A46A27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44" y="1177512"/>
                <a:ext cx="1176091" cy="320472"/>
              </a:xfrm>
              <a:prstGeom prst="rect">
                <a:avLst/>
              </a:prstGeom>
              <a:blipFill>
                <a:blip r:embed="rId2"/>
                <a:stretch>
                  <a:fillRect t="-3774" r="-1554" b="-207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5BCB8B89-9117-4C82-8503-ACCCEC156B1B}"/>
              </a:ext>
            </a:extLst>
          </p:cNvPr>
          <p:cNvSpPr txBox="1"/>
          <p:nvPr/>
        </p:nvSpPr>
        <p:spPr>
          <a:xfrm>
            <a:off x="3305044" y="1899063"/>
            <a:ext cx="360000" cy="3600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sz="1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de-DE" sz="10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4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prstDash val="lgDashDot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Comic Sans MS</vt:lpstr>
      <vt:lpstr>Courier New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Höhn</dc:creator>
  <cp:lastModifiedBy>Markus Höhn</cp:lastModifiedBy>
  <cp:revision>21</cp:revision>
  <dcterms:created xsi:type="dcterms:W3CDTF">2017-11-14T09:18:40Z</dcterms:created>
  <dcterms:modified xsi:type="dcterms:W3CDTF">2017-11-14T23:29:16Z</dcterms:modified>
</cp:coreProperties>
</file>