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8B17C-F662-49EA-BA62-ADC99E9EC187}" v="57" dt="2024-02-21T07:27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P, Markus" userId="ba04912f-a61b-497e-9556-670aab5126fd" providerId="ADAL" clId="{E9B8B17C-F662-49EA-BA62-ADC99E9EC187}"/>
    <pc:docChg chg="custSel modSld">
      <pc:chgData name="KOLP, Markus" userId="ba04912f-a61b-497e-9556-670aab5126fd" providerId="ADAL" clId="{E9B8B17C-F662-49EA-BA62-ADC99E9EC187}" dt="2024-02-21T07:28:04.716" v="427" actId="1076"/>
      <pc:docMkLst>
        <pc:docMk/>
      </pc:docMkLst>
      <pc:sldChg chg="addSp delSp modSp mod">
        <pc:chgData name="KOLP, Markus" userId="ba04912f-a61b-497e-9556-670aab5126fd" providerId="ADAL" clId="{E9B8B17C-F662-49EA-BA62-ADC99E9EC187}" dt="2024-02-21T07:28:04.716" v="427" actId="1076"/>
        <pc:sldMkLst>
          <pc:docMk/>
          <pc:sldMk cId="3990627373" sldId="256"/>
        </pc:sldMkLst>
        <pc:spChg chg="del mod">
          <ac:chgData name="KOLP, Markus" userId="ba04912f-a61b-497e-9556-670aab5126fd" providerId="ADAL" clId="{E9B8B17C-F662-49EA-BA62-ADC99E9EC187}" dt="2024-02-21T07:27:47.946" v="422" actId="478"/>
          <ac:spMkLst>
            <pc:docMk/>
            <pc:sldMk cId="3990627373" sldId="256"/>
            <ac:spMk id="4" creationId="{2130F4D3-3287-1CCB-7D5F-B91843FC34D1}"/>
          </ac:spMkLst>
        </pc:spChg>
        <pc:spChg chg="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5" creationId="{0D8B5C26-8452-3E70-CD47-C542B1442E13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6" creationId="{0E07B52A-6639-C9D8-7BA1-09FC30264F8D}"/>
          </ac:spMkLst>
        </pc:spChg>
        <pc:spChg chg="add mod or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7" creationId="{82AA48BB-6854-BE1B-4D2A-96B067F5573E}"/>
          </ac:spMkLst>
        </pc:spChg>
        <pc:spChg chg="add mod or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8" creationId="{E9D05DDE-FD36-B4D6-EB97-3BB0B67494F1}"/>
          </ac:spMkLst>
        </pc:spChg>
        <pc:spChg chg="add mod or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9" creationId="{77172D8F-6E2C-2C97-2A70-B2048CB93519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0" creationId="{4E814190-D751-100E-E5FD-B193B067F276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1" creationId="{A30AAAC6-D49A-16D8-E16B-ABBD2A29CAA7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2" creationId="{B027FAE4-203D-7174-B908-9933B1CC9CD9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3" creationId="{B3562C42-48E5-D041-0B7D-86F67450C1EE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4" creationId="{CCEA8648-0461-AE5A-1262-7E5265257D45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5" creationId="{5C4BDEAA-A175-1486-793A-E8BEB52A70FD}"/>
          </ac:spMkLst>
        </pc:spChg>
        <pc:spChg chg="add mod">
          <ac:chgData name="KOLP, Markus" userId="ba04912f-a61b-497e-9556-670aab5126fd" providerId="ADAL" clId="{E9B8B17C-F662-49EA-BA62-ADC99E9EC187}" dt="2024-02-21T07:27:59.861" v="426" actId="1076"/>
          <ac:spMkLst>
            <pc:docMk/>
            <pc:sldMk cId="3990627373" sldId="256"/>
            <ac:spMk id="17" creationId="{F42F7638-EAC5-0293-C787-88C0A43D81F9}"/>
          </ac:spMkLst>
        </pc:spChg>
        <pc:spChg chg="add mod">
          <ac:chgData name="KOLP, Markus" userId="ba04912f-a61b-497e-9556-670aab5126fd" providerId="ADAL" clId="{E9B8B17C-F662-49EA-BA62-ADC99E9EC187}" dt="2024-02-21T07:28:04.716" v="427" actId="1076"/>
          <ac:spMkLst>
            <pc:docMk/>
            <pc:sldMk cId="3990627373" sldId="256"/>
            <ac:spMk id="18" creationId="{399DFA64-27A5-2E85-5D3C-8A81E5C251C8}"/>
          </ac:spMkLst>
        </pc:sp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26" creationId="{E1983A5E-CF77-7B00-365B-36F82A0738F5}"/>
          </ac:picMkLst>
        </pc:pic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28" creationId="{63F38162-4117-1BE4-FADE-C7B13E0AEF34}"/>
          </ac:picMkLst>
        </pc:pic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30" creationId="{ECBAF037-3413-BAB1-1756-69C754BF7049}"/>
          </ac:picMkLst>
        </pc:pic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32" creationId="{83DA360E-6BB7-E8FE-2F18-1E01EA6E4181}"/>
          </ac:picMkLst>
        </pc:pic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34" creationId="{50138C36-C47C-300B-ED11-51BABADD3B50}"/>
          </ac:picMkLst>
        </pc:pic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36" creationId="{F6B9BA06-A3F2-D5A1-9535-9B1F8791ADB1}"/>
          </ac:picMkLst>
        </pc:picChg>
        <pc:picChg chg="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38" creationId="{39BB4455-5C89-49AC-B3C4-5D529A07CFF2}"/>
          </ac:picMkLst>
        </pc:picChg>
        <pc:picChg chg="add 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40" creationId="{A98FE536-89A8-8E56-4E29-988BC763863D}"/>
          </ac:picMkLst>
        </pc:picChg>
        <pc:picChg chg="add 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42" creationId="{EEC6EDA7-6FFC-69F8-218F-ADF72CC8F39B}"/>
          </ac:picMkLst>
        </pc:picChg>
        <pc:picChg chg="add mod">
          <ac:chgData name="KOLP, Markus" userId="ba04912f-a61b-497e-9556-670aab5126fd" providerId="ADAL" clId="{E9B8B17C-F662-49EA-BA62-ADC99E9EC187}" dt="2024-02-21T07:27:59.861" v="426" actId="1076"/>
          <ac:picMkLst>
            <pc:docMk/>
            <pc:sldMk cId="3990627373" sldId="256"/>
            <ac:picMk id="1044" creationId="{4D174CB9-2120-27FE-C0E8-CD6B97508907}"/>
          </ac:picMkLst>
        </pc:picChg>
        <pc:picChg chg="add mod">
          <ac:chgData name="KOLP, Markus" userId="ba04912f-a61b-497e-9556-670aab5126fd" providerId="ADAL" clId="{E9B8B17C-F662-49EA-BA62-ADC99E9EC187}" dt="2024-02-21T07:27:53.793" v="425" actId="1076"/>
          <ac:picMkLst>
            <pc:docMk/>
            <pc:sldMk cId="3990627373" sldId="256"/>
            <ac:picMk id="1046" creationId="{491B7201-B438-0C3C-0492-5018F79B9E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71C82-066A-DE78-FCF8-D0AB6AFA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6F0FB-A5C5-5DA1-75E5-8A94BEE53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0087D-BB10-9ABE-9A5F-DA95CB6E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D8615-B71D-7DD0-6D7A-3ECA2454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9F878-2438-E1CF-CE51-DA0FB09F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0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05649-C0E3-883D-E5CB-7420BEA4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9D82C-E687-041B-92F6-A1D560EB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B2678-83D0-582C-B900-1DB2164C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9DF8E-15EE-12DB-24C1-40D45521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AEEA6-0854-2B4A-1588-35369E51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6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40166E-7B8A-E581-03AA-9B0481E2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C1B77-B445-00F6-2DC3-3FA00BBB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159A6-A6AA-21D9-9D06-943ACFD7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3358C-07D8-C3F1-880A-21F41E61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D31AE-6CD9-1626-A228-40FC79A0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BF786-2382-4CD4-A3E7-0CE21258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AF79A-F76D-FA68-4C68-29E877A4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A10EC-FE10-E0F4-D2E5-D2C7A52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0BBEE-3737-76EA-A97F-881D1BFF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5155A-1F29-3BD9-9002-7A394A2E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1517D-BE75-8F7F-E4E8-A0D2B559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4217D-D0D6-51C4-66E0-5ECBAEDD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90610-8DCA-4AC9-A4AB-F2F712ED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80E27-02AE-2B10-AD4C-2AD4427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1FF1C-2E02-146D-83B5-CF3A4677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425A-2E3A-DA60-1900-E6CEF59F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8A1BF-B9FB-0C9F-C066-6E79F9FE6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908683-B464-0F05-47DB-9E9D33E1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76D70-D892-F38D-44B2-8DB288D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D81EC-43FE-5106-D1F6-00C9BAF2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BE988-7F88-8BC1-D7CA-136E641B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9BADC-062B-F338-8FEF-220732DD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AC2440-2210-2033-C29D-1CD3B04B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D660-3F1D-0CC8-E778-4875F20E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94FD48-886B-8DA5-3161-A899B2EA9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37536A-C8AE-DC49-AA5B-2E65DC2A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FED7BC-1583-ABE7-C435-AB104C3C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7AA43D-A17D-4ED1-C65D-D8A1B1FF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09F53C-BF36-D49E-B277-872DC899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2EDC-6961-94B8-55F5-556C427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18CC72-48FB-5335-5264-85D02366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B8257-27CB-D637-FA8B-1B41239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48452B-A4AA-63E2-F2F6-78F3B1D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7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FB759E-2566-5B66-8DA4-13645DC0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06FDF5-0980-3F2A-CB11-3FA42511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7790C8-A392-B8CE-BCDD-844FB776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7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41C76-D78C-30B4-0D67-BD46F719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9404A-8917-791F-63C0-AC9CE946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5AE99-CF49-8BD7-4C7A-C45F6F7E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707CF-C54B-7139-C121-A0936641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BAED1-F4A5-B7C2-9150-2D952638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8C8FD6-AC5E-8C6A-2949-8349F6D1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FD8C5-9DB9-DA3A-77ED-1AE2F439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76C04A-328E-242D-9214-37319B754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DAA2A-20B4-52A1-C9AE-53A0EE49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6C9DE-4BF5-881A-3C64-C772035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75B9B-B8C3-C314-7C79-3CDE2659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B3535-97DD-BBC6-355E-2C67D24C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C7D6E5-7F74-B63C-4A7C-2113CC65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25D00-B8EC-254A-D2A3-E96B5869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313F8-D4C1-C890-343A-8DE0196F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88942-B640-6047-834A-D02E5F783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5BF66-C745-C5F4-F579-A8906FF2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1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7172D8F-6E2C-2C97-2A70-B2048CB93519}"/>
              </a:ext>
            </a:extLst>
          </p:cNvPr>
          <p:cNvSpPr/>
          <p:nvPr/>
        </p:nvSpPr>
        <p:spPr>
          <a:xfrm>
            <a:off x="7816949" y="1703997"/>
            <a:ext cx="2733152" cy="4394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9D05DDE-FD36-B4D6-EB97-3BB0B67494F1}"/>
              </a:ext>
            </a:extLst>
          </p:cNvPr>
          <p:cNvSpPr/>
          <p:nvPr/>
        </p:nvSpPr>
        <p:spPr>
          <a:xfrm>
            <a:off x="4417292" y="1703997"/>
            <a:ext cx="2733152" cy="264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8B5C26-8452-3E70-CD47-C542B1442E13}"/>
              </a:ext>
            </a:extLst>
          </p:cNvPr>
          <p:cNvSpPr txBox="1"/>
          <p:nvPr/>
        </p:nvSpPr>
        <p:spPr>
          <a:xfrm>
            <a:off x="8522344" y="1247337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pc="3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1026" name="Picture 2" descr="Flask – Wikipedia">
            <a:extLst>
              <a:ext uri="{FF2B5EF4-FFF2-40B4-BE49-F238E27FC236}">
                <a16:creationId xmlns:a16="http://schemas.microsoft.com/office/drawing/2014/main" id="{E1983A5E-CF77-7B00-365B-36F82A07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53" y="2760546"/>
            <a:ext cx="1376459" cy="53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F38162-4117-1BE4-FADE-C7B13E0A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14" y="2011854"/>
            <a:ext cx="1918018" cy="5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Alchemy - Quick Guide | Kaggle">
            <a:extLst>
              <a:ext uri="{FF2B5EF4-FFF2-40B4-BE49-F238E27FC236}">
                <a16:creationId xmlns:a16="http://schemas.microsoft.com/office/drawing/2014/main" id="{ECBAF037-3413-BAB1-1756-69C754BF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92" y="3477356"/>
            <a:ext cx="1892440" cy="7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Logo Text transparente PNG - StickPNG">
            <a:extLst>
              <a:ext uri="{FF2B5EF4-FFF2-40B4-BE49-F238E27FC236}">
                <a16:creationId xmlns:a16="http://schemas.microsoft.com/office/drawing/2014/main" id="{83DA360E-6BB7-E8FE-2F18-1E01EA6E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09" y="2789325"/>
            <a:ext cx="1535753" cy="5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2AA48BB-6854-BE1B-4D2A-96B067F5573E}"/>
              </a:ext>
            </a:extLst>
          </p:cNvPr>
          <p:cNvSpPr/>
          <p:nvPr/>
        </p:nvSpPr>
        <p:spPr>
          <a:xfrm>
            <a:off x="4435379" y="4654040"/>
            <a:ext cx="2733152" cy="144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ANT DESIGN">
            <a:extLst>
              <a:ext uri="{FF2B5EF4-FFF2-40B4-BE49-F238E27FC236}">
                <a16:creationId xmlns:a16="http://schemas.microsoft.com/office/drawing/2014/main" id="{50138C36-C47C-300B-ED11-51BABADD3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8" b="29952"/>
          <a:stretch/>
        </p:blipFill>
        <p:spPr bwMode="auto">
          <a:xfrm>
            <a:off x="8158021" y="3392944"/>
            <a:ext cx="1827386" cy="8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ginx logo and symbol, meaning, history, PNG">
            <a:extLst>
              <a:ext uri="{FF2B5EF4-FFF2-40B4-BE49-F238E27FC236}">
                <a16:creationId xmlns:a16="http://schemas.microsoft.com/office/drawing/2014/main" id="{F6B9BA06-A3F2-D5A1-9535-9B1F8791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31" y="4150183"/>
            <a:ext cx="1379389" cy="8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be Dev Launches Cube Cloud, SaaS Version of Cube.js Analytics API |  Business Wire">
            <a:extLst>
              <a:ext uri="{FF2B5EF4-FFF2-40B4-BE49-F238E27FC236}">
                <a16:creationId xmlns:a16="http://schemas.microsoft.com/office/drawing/2014/main" id="{39BB4455-5C89-49AC-B3C4-5D529A07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67" y="4818498"/>
            <a:ext cx="1892440" cy="9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7B52A-6639-C9D8-7BA1-09FC30264F8D}"/>
              </a:ext>
            </a:extLst>
          </p:cNvPr>
          <p:cNvSpPr txBox="1"/>
          <p:nvPr/>
        </p:nvSpPr>
        <p:spPr>
          <a:xfrm>
            <a:off x="1766638" y="124733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pc="300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814190-D751-100E-E5FD-B193B067F276}"/>
              </a:ext>
            </a:extLst>
          </p:cNvPr>
          <p:cNvSpPr/>
          <p:nvPr/>
        </p:nvSpPr>
        <p:spPr>
          <a:xfrm>
            <a:off x="1018154" y="1703997"/>
            <a:ext cx="2733152" cy="264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0" name="Picture 16" descr="Erstellen sie die komplexen logischen abfragen in sql server">
            <a:extLst>
              <a:ext uri="{FF2B5EF4-FFF2-40B4-BE49-F238E27FC236}">
                <a16:creationId xmlns:a16="http://schemas.microsoft.com/office/drawing/2014/main" id="{A98FE536-89A8-8E56-4E29-988BC763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62" y="1862278"/>
            <a:ext cx="1689397" cy="6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EC6EDA7-6FFC-69F8-218F-ADF72CC8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51" y="2640444"/>
            <a:ext cx="1275699" cy="60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stgreSQL Logo Landschaft transparente PNG - StickPNG">
            <a:extLst>
              <a:ext uri="{FF2B5EF4-FFF2-40B4-BE49-F238E27FC236}">
                <a16:creationId xmlns:a16="http://schemas.microsoft.com/office/drawing/2014/main" id="{4D174CB9-2120-27FE-C0E8-CD6B9750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162" y="3381072"/>
            <a:ext cx="1827386" cy="8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30AAAC6-D49A-16D8-E16B-ABBD2A29CAA7}"/>
              </a:ext>
            </a:extLst>
          </p:cNvPr>
          <p:cNvSpPr/>
          <p:nvPr/>
        </p:nvSpPr>
        <p:spPr>
          <a:xfrm>
            <a:off x="3898593" y="2789325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027FAE4-203D-7174-B908-9933B1CC9CD9}"/>
              </a:ext>
            </a:extLst>
          </p:cNvPr>
          <p:cNvSpPr/>
          <p:nvPr/>
        </p:nvSpPr>
        <p:spPr>
          <a:xfrm>
            <a:off x="3898593" y="5070582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562C42-48E5-D041-0B7D-86F67450C1EE}"/>
              </a:ext>
            </a:extLst>
          </p:cNvPr>
          <p:cNvSpPr/>
          <p:nvPr/>
        </p:nvSpPr>
        <p:spPr>
          <a:xfrm>
            <a:off x="1018154" y="4654039"/>
            <a:ext cx="2733152" cy="14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Snowflake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Firebolt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Duckdb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Hive/Spark, …</a:t>
            </a:r>
          </a:p>
          <a:p>
            <a:pPr>
              <a:lnSpc>
                <a:spcPct val="150000"/>
              </a:lnSpc>
            </a:pP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SQL Server, MySQL, Oracle, SQLite</a:t>
            </a:r>
          </a:p>
          <a:p>
            <a:pPr>
              <a:lnSpc>
                <a:spcPct val="150000"/>
              </a:lnSpc>
            </a:pP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Streaming: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ksqlDB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Sonst: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Druid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MongoDB, Parquet, CSV, JSON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CEA8648-0461-AE5A-1262-7E5265257D45}"/>
              </a:ext>
            </a:extLst>
          </p:cNvPr>
          <p:cNvSpPr/>
          <p:nvPr/>
        </p:nvSpPr>
        <p:spPr>
          <a:xfrm>
            <a:off x="7288947" y="2757097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C4BDEAA-A175-1486-793A-E8BEB52A70FD}"/>
              </a:ext>
            </a:extLst>
          </p:cNvPr>
          <p:cNvSpPr/>
          <p:nvPr/>
        </p:nvSpPr>
        <p:spPr>
          <a:xfrm>
            <a:off x="7288946" y="5070582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42F7638-EAC5-0293-C787-88C0A43D81F9}"/>
              </a:ext>
            </a:extLst>
          </p:cNvPr>
          <p:cNvSpPr txBox="1"/>
          <p:nvPr/>
        </p:nvSpPr>
        <p:spPr>
          <a:xfrm>
            <a:off x="5413200" y="5520405"/>
            <a:ext cx="12765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realisiert in Node.js</a:t>
            </a:r>
            <a:endParaRPr lang="de-DE" sz="9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9DFA64-27A5-2E85-5D3C-8A81E5C251C8}"/>
              </a:ext>
            </a:extLst>
          </p:cNvPr>
          <p:cNvSpPr txBox="1"/>
          <p:nvPr/>
        </p:nvSpPr>
        <p:spPr>
          <a:xfrm>
            <a:off x="5260708" y="1252437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pc="3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91B7201-B438-0C3C-0492-5018F79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55" y="373967"/>
            <a:ext cx="2349997" cy="5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KOLP, Markus</dc:creator>
  <cp:lastModifiedBy>KOLP, Markus</cp:lastModifiedBy>
  <cp:revision>1</cp:revision>
  <dcterms:created xsi:type="dcterms:W3CDTF">2024-02-21T06:53:25Z</dcterms:created>
  <dcterms:modified xsi:type="dcterms:W3CDTF">2024-02-21T07:28:09Z</dcterms:modified>
</cp:coreProperties>
</file>