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0"/>
  </p:sldMasterIdLst>
  <p:sldIdLst>
    <p:sldId id="256" r:id="rId61"/>
    <p:sldId id="257" r:id="rId62"/>
    <p:sldId id="259" r:id="rId63"/>
    <p:sldId id="260" r:id="rId64"/>
    <p:sldId id="261" r:id="rId65"/>
    <p:sldId id="262" r:id="rId66"/>
    <p:sldId id="263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3.xml"/><Relationship Id="rId6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6.xml"/><Relationship Id="rId5" Type="http://schemas.openxmlformats.org/officeDocument/2006/relationships/customXml" Target="../customXml/item5.xml"/><Relationship Id="rId61" Type="http://schemas.openxmlformats.org/officeDocument/2006/relationships/slide" Target="slides/slid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4.xml"/><Relationship Id="rId69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2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Master" Target="slideMasters/slideMaster1.xml"/><Relationship Id="rId65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2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91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4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75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94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79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91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05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7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01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001A-E194-44ED-9D84-216606F0D282}" type="datetimeFigureOut">
              <a:rPr lang="de-AT" smtClean="0"/>
              <a:t>16.05.2019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7CC9-4363-43CB-BFA1-34AC0E002D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1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58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1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46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36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42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1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48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9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25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55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43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2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4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2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38.xml"/><Relationship Id="rId1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8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44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7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8.xml"/><Relationship Id="rId5" Type="http://schemas.openxmlformats.org/officeDocument/2006/relationships/customXml" Target="../../customXml/item6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56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customXml" Target="../../customXml/item30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0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57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45.xml"/><Relationship Id="rId11" Type="http://schemas.openxmlformats.org/officeDocument/2006/relationships/customXml" Target="../../customXml/item41.xml"/><Relationship Id="rId5" Type="http://schemas.openxmlformats.org/officeDocument/2006/relationships/customXml" Target="../../customXml/item22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20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827223" y="2576944"/>
            <a:ext cx="689956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r Verbinder 5"/>
          <p:cNvCxnSpPr>
            <a:stCxn id="4" idx="4"/>
          </p:cNvCxnSpPr>
          <p:nvPr/>
        </p:nvCxnSpPr>
        <p:spPr>
          <a:xfrm>
            <a:off x="6172201" y="3225337"/>
            <a:ext cx="0" cy="64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5669281" y="3873729"/>
            <a:ext cx="50292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172201" y="3873729"/>
            <a:ext cx="436417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 flipV="1">
            <a:off x="5669281" y="3424842"/>
            <a:ext cx="502920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172201" y="3391591"/>
            <a:ext cx="519545" cy="15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Legende 17"/>
          <p:cNvSpPr/>
          <p:nvPr/>
        </p:nvSpPr>
        <p:spPr>
          <a:xfrm>
            <a:off x="2552008" y="818675"/>
            <a:ext cx="2734887" cy="1053960"/>
          </a:xfrm>
          <a:prstGeom prst="wedgeEllipseCallout">
            <a:avLst>
              <a:gd name="adj1" fmla="val 62754"/>
              <a:gd name="adj2" fmla="val 15003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Projekt hinzufügen / entfernen / kopieren </a:t>
            </a:r>
          </a:p>
        </p:txBody>
      </p:sp>
      <p:sp>
        <p:nvSpPr>
          <p:cNvPr id="19" name="Ovale Legende 18"/>
          <p:cNvSpPr/>
          <p:nvPr/>
        </p:nvSpPr>
        <p:spPr>
          <a:xfrm>
            <a:off x="6608618" y="712292"/>
            <a:ext cx="2419004" cy="1160343"/>
          </a:xfrm>
          <a:prstGeom prst="wedgeEllipseCallout">
            <a:avLst>
              <a:gd name="adj1" fmla="val -53823"/>
              <a:gd name="adj2" fmla="val 9146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Baugruppe hinzufügen / entfernen / kopieren</a:t>
            </a:r>
            <a:endParaRPr lang="de-AT" dirty="0"/>
          </a:p>
        </p:txBody>
      </p:sp>
      <p:sp>
        <p:nvSpPr>
          <p:cNvPr id="20" name="Ovale Legende 19"/>
          <p:cNvSpPr/>
          <p:nvPr/>
        </p:nvSpPr>
        <p:spPr>
          <a:xfrm>
            <a:off x="4384965" y="5345991"/>
            <a:ext cx="2884516" cy="590206"/>
          </a:xfrm>
          <a:prstGeom prst="wedgeEllipseCallout">
            <a:avLst>
              <a:gd name="adj1" fmla="val 7122"/>
              <a:gd name="adj2" fmla="val -13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Ergebnisse ansehen</a:t>
            </a:r>
            <a:endParaRPr lang="de-AT" dirty="0"/>
          </a:p>
        </p:txBody>
      </p:sp>
      <p:sp>
        <p:nvSpPr>
          <p:cNvPr id="21" name="Ovale Legende 20"/>
          <p:cNvSpPr/>
          <p:nvPr/>
        </p:nvSpPr>
        <p:spPr>
          <a:xfrm>
            <a:off x="7568738" y="2953351"/>
            <a:ext cx="2917767" cy="1515516"/>
          </a:xfrm>
          <a:prstGeom prst="wedgeEllipseCallout">
            <a:avLst>
              <a:gd name="adj1" fmla="val -70690"/>
              <a:gd name="adj2" fmla="val -44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Berechnung zu Baugruppe hinzufügen / entfernen/ kopieren</a:t>
            </a:r>
            <a:endParaRPr lang="de-AT" dirty="0"/>
          </a:p>
        </p:txBody>
      </p:sp>
      <p:sp>
        <p:nvSpPr>
          <p:cNvPr id="22" name="Ovale Legende 21"/>
          <p:cNvSpPr/>
          <p:nvPr/>
        </p:nvSpPr>
        <p:spPr>
          <a:xfrm>
            <a:off x="1874521" y="2216769"/>
            <a:ext cx="2734887" cy="661381"/>
          </a:xfrm>
          <a:prstGeom prst="wedgeEllipseCallout">
            <a:avLst>
              <a:gd name="adj1" fmla="val 77039"/>
              <a:gd name="adj2" fmla="val 3940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Projekt öffnen 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2069871" y="3351716"/>
            <a:ext cx="2734887" cy="661381"/>
          </a:xfrm>
          <a:prstGeom prst="wedgeEllipseCallout">
            <a:avLst>
              <a:gd name="adj1" fmla="val 67313"/>
              <a:gd name="adj2" fmla="val -3223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Projekt speichern</a:t>
            </a:r>
          </a:p>
        </p:txBody>
      </p:sp>
      <p:sp>
        <p:nvSpPr>
          <p:cNvPr id="27" name="Ovale Legende 26"/>
          <p:cNvSpPr/>
          <p:nvPr/>
        </p:nvSpPr>
        <p:spPr>
          <a:xfrm>
            <a:off x="2186942" y="4496405"/>
            <a:ext cx="2734887" cy="661381"/>
          </a:xfrm>
          <a:prstGeom prst="wedgeEllipseCallout">
            <a:avLst>
              <a:gd name="adj1" fmla="val 65185"/>
              <a:gd name="adj2" fmla="val -4354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Projektstruktur ansehen</a:t>
            </a:r>
          </a:p>
        </p:txBody>
      </p:sp>
      <p:sp>
        <p:nvSpPr>
          <p:cNvPr id="28" name="Ovale Legende 27"/>
          <p:cNvSpPr/>
          <p:nvPr/>
        </p:nvSpPr>
        <p:spPr>
          <a:xfrm>
            <a:off x="7601989" y="5157785"/>
            <a:ext cx="2884516" cy="868941"/>
          </a:xfrm>
          <a:prstGeom prst="wedgeEllipseCallout">
            <a:avLst>
              <a:gd name="adj1" fmla="val -75011"/>
              <a:gd name="adj2" fmla="val -176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Berechnung  ausführen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50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38350"/>
              </p:ext>
            </p:extLst>
          </p:nvPr>
        </p:nvGraphicFramePr>
        <p:xfrm>
          <a:off x="1499985" y="129459"/>
          <a:ext cx="9830262" cy="66371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90619">
                  <a:extLst>
                    <a:ext uri="{9D8B030D-6E8A-4147-A177-3AD203B41FA5}">
                      <a16:colId xmlns:a16="http://schemas.microsoft.com/office/drawing/2014/main" val="2104645013"/>
                    </a:ext>
                  </a:extLst>
                </a:gridCol>
                <a:gridCol w="7539643">
                  <a:extLst>
                    <a:ext uri="{9D8B030D-6E8A-4147-A177-3AD203B41FA5}">
                      <a16:colId xmlns:a16="http://schemas.microsoft.com/office/drawing/2014/main" val="1565551220"/>
                    </a:ext>
                  </a:extLst>
                </a:gridCol>
              </a:tblGrid>
              <a:tr h="426141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Anwendungsfall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Beschreibung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0508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hinzufügen 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Benutzer</a:t>
                      </a:r>
                      <a:r>
                        <a:rPr lang="de-AT" sz="1200" baseline="0" dirty="0" smtClean="0"/>
                        <a:t> öffnet die Anwendung und legt neues Projekt 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Name </a:t>
                      </a:r>
                      <a:r>
                        <a:rPr lang="de-AT" sz="1200" baseline="0" dirty="0" smtClean="0">
                          <a:sym typeface="Wingdings" panose="05000000000000000000" pitchFamily="2" charset="2"/>
                        </a:rPr>
                        <a:t> Pflicht</a:t>
                      </a:r>
                      <a:endParaRPr lang="de-AT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Jahr, Land, Typ </a:t>
                      </a:r>
                      <a:r>
                        <a:rPr lang="de-AT" sz="1200" baseline="0" dirty="0" smtClean="0">
                          <a:sym typeface="Wingdings" panose="05000000000000000000" pitchFamily="2" charset="2"/>
                        </a:rPr>
                        <a:t> Optional</a:t>
                      </a:r>
                      <a:endParaRPr lang="de-AT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0069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 entfernen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Der gesamte Projektdatensatz mit untergeordneten</a:t>
                      </a:r>
                      <a:r>
                        <a:rPr lang="de-AT" sz="1200" baseline="0" dirty="0" smtClean="0"/>
                        <a:t> Komponenten wird gelöscht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Abfrage Entscheidung (ja/nein)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3804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kopieren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Projektdaten</a:t>
                      </a:r>
                      <a:r>
                        <a:rPr lang="de-AT" sz="1200" baseline="0" dirty="0" smtClean="0"/>
                        <a:t> werden unter neuem Namen angelegt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Abfrage Name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20384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öffnen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Aus einer Liste kann man Projekte</a:t>
                      </a:r>
                      <a:r>
                        <a:rPr lang="de-AT" sz="1200" baseline="0" dirty="0" smtClean="0"/>
                        <a:t> klicken auswählen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In der Liste sind die verfügbaren Projekte angezeigt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30650"/>
                  </a:ext>
                </a:extLst>
              </a:tr>
              <a:tr h="345432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 speichern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Angelegte</a:t>
                      </a:r>
                      <a:r>
                        <a:rPr lang="de-AT" sz="1200" baseline="0" dirty="0" smtClean="0"/>
                        <a:t> Projektdaten mit untergeordneten Komponenten werden überschrieben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80411"/>
                  </a:ext>
                </a:extLst>
              </a:tr>
              <a:tr h="26009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kopieren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Bestehende</a:t>
                      </a:r>
                      <a:r>
                        <a:rPr lang="de-AT" sz="1200" baseline="0" dirty="0" smtClean="0"/>
                        <a:t>s Projekt wird unter neuem Namen angelegt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05641"/>
                  </a:ext>
                </a:extLst>
              </a:tr>
              <a:tr h="26009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Projekt</a:t>
                      </a:r>
                      <a:r>
                        <a:rPr lang="de-AT" sz="1200" baseline="0" dirty="0" smtClean="0"/>
                        <a:t> ansehen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Baumstruktur mit Übersicht des aktuellen Projektes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8331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Baugruppe</a:t>
                      </a:r>
                      <a:r>
                        <a:rPr lang="de-AT" sz="1200" baseline="0" dirty="0" smtClean="0"/>
                        <a:t> hinzufügen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Fügt eine</a:t>
                      </a:r>
                      <a:r>
                        <a:rPr lang="de-AT" sz="1200" baseline="0" dirty="0" smtClean="0"/>
                        <a:t> Baugruppe zum aktuellen (geöffneten) Projekt hinzu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805642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Baugruppe entfernen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dirty="0" smtClean="0"/>
                        <a:t>Der gesamte Baugruppendatensatz mit untergeordneten</a:t>
                      </a:r>
                      <a:r>
                        <a:rPr lang="de-AT" sz="1200" baseline="0" dirty="0" smtClean="0"/>
                        <a:t> Komponenten wird gelöscht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baseline="0" dirty="0" smtClean="0"/>
                        <a:t>Abfrage Entscheidung (ja/nein)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63287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Baugruppe kopieren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dirty="0" smtClean="0"/>
                        <a:t>Baugruppendaten</a:t>
                      </a:r>
                      <a:r>
                        <a:rPr lang="de-AT" sz="1200" baseline="0" dirty="0" smtClean="0"/>
                        <a:t> werden unter neuem Namen angelegt dem aktuellen Projekt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baseline="0" dirty="0" smtClean="0"/>
                        <a:t>Abfrage Name</a:t>
                      </a:r>
                      <a:endParaRPr lang="de-AT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5076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Blenden - Berechnung</a:t>
                      </a:r>
                      <a:r>
                        <a:rPr lang="de-AT" sz="1200" baseline="0" dirty="0" smtClean="0"/>
                        <a:t> hinzufügen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Fügt eine</a:t>
                      </a:r>
                      <a:r>
                        <a:rPr lang="de-AT" sz="1200" baseline="0" dirty="0" smtClean="0"/>
                        <a:t> Berechnung zur aktuellen (geöffneten) Baugruppe hinzu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Abfrage Name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7307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Blenden -Berechnung entfernen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dirty="0" smtClean="0"/>
                        <a:t>Der gesamte gespeicherte Berechnungsdatensatz </a:t>
                      </a:r>
                      <a:r>
                        <a:rPr lang="de-AT" sz="1200" baseline="0" dirty="0" smtClean="0"/>
                        <a:t>wird gelöscht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baseline="0" dirty="0" smtClean="0"/>
                        <a:t>Abfrage Entscheidung (ja/nein)</a:t>
                      </a:r>
                      <a:endParaRPr lang="de-AT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99056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Blenden - Berechnung kopieren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dirty="0" smtClean="0"/>
                        <a:t>Aktuelle Berechnung</a:t>
                      </a:r>
                      <a:r>
                        <a:rPr lang="de-AT" sz="1200" baseline="0" dirty="0" smtClean="0"/>
                        <a:t> wird unter neuem Namen der aktuellen Baugruppe hinzugefügt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AT" sz="1200" baseline="0" dirty="0" smtClean="0"/>
                        <a:t>Automatisches hinzufügen von Versionsnummer</a:t>
                      </a:r>
                      <a:endParaRPr lang="de-AT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84592"/>
                  </a:ext>
                </a:extLst>
              </a:tr>
              <a:tr h="287688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Blenden – Berechnung ansehen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Grafische</a:t>
                      </a:r>
                      <a:r>
                        <a:rPr lang="de-AT" sz="1200" baseline="0" dirty="0" smtClean="0"/>
                        <a:t> Darstellung der Ergebnisse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14912"/>
                  </a:ext>
                </a:extLst>
              </a:tr>
              <a:tr h="433497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Blenden – Berechnung</a:t>
                      </a:r>
                      <a:r>
                        <a:rPr lang="de-AT" sz="1200" baseline="0" dirty="0" smtClean="0"/>
                        <a:t> ausführen</a:t>
                      </a:r>
                      <a:endParaRPr lang="de-A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dirty="0" smtClean="0"/>
                        <a:t>Eingabe von</a:t>
                      </a:r>
                      <a:r>
                        <a:rPr lang="de-AT" sz="1200" baseline="0" dirty="0" smtClean="0"/>
                        <a:t> Werten in Datenfelder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AT" sz="1200" baseline="0" dirty="0" smtClean="0"/>
                        <a:t>Ausführen der Berechnung durch klicken</a:t>
                      </a:r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8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6" name="Table"/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2003346" y="2000040"/>
          <a:ext cx="6696856" cy="39942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281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Projektliste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2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6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07" y="1475887"/>
            <a:ext cx="228600" cy="228600"/>
          </a:xfrm>
          <a:prstGeom prst="rect">
            <a:avLst/>
          </a:prstGeom>
        </p:spPr>
      </p:pic>
      <p:pic>
        <p:nvPicPr>
          <p:cNvPr id="27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69" y="149732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av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1454692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First24\folderopen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4040364" y="1480177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07" y="1475887"/>
            <a:ext cx="228600" cy="228600"/>
          </a:xfrm>
          <a:prstGeom prst="rect">
            <a:avLst/>
          </a:prstGeom>
        </p:spPr>
      </p:pic>
      <p:pic>
        <p:nvPicPr>
          <p:cNvPr id="27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69" y="1497320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1454692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2003349" y="1978532"/>
            <a:ext cx="6070664" cy="39942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Projekt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einfügen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6" name="Picture 2" descr="C:\Users\t-dantay\Documents\First24\folderopen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4040364" y="1480177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9"/>
            </p:custDataLst>
          </p:nvPr>
        </p:nvSpPr>
        <p:spPr>
          <a:xfrm>
            <a:off x="2117648" y="24696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0"/>
            </p:custDataLst>
          </p:nvPr>
        </p:nvSpPr>
        <p:spPr>
          <a:xfrm>
            <a:off x="2128798" y="28249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Jahr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List"/>
          <p:cNvGrpSpPr/>
          <p:nvPr>
            <p:custDataLst>
              <p:custData r:id="rId2"/>
            </p:custDataLst>
          </p:nvPr>
        </p:nvGrpSpPr>
        <p:grpSpPr>
          <a:xfrm>
            <a:off x="1992539" y="1978533"/>
            <a:ext cx="1651415" cy="3994245"/>
            <a:chOff x="4610405" y="3047458"/>
            <a:chExt cx="1651415" cy="1533690"/>
          </a:xfrm>
        </p:grpSpPr>
        <p:grpSp>
          <p:nvGrpSpPr>
            <p:cNvPr id="18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ontent"/>
              <p:cNvSpPr/>
              <p:nvPr/>
            </p:nvSpPr>
            <p:spPr>
              <a:xfrm>
                <a:off x="4648810" y="3359442"/>
                <a:ext cx="713680" cy="7342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Projekt</a:t>
                </a:r>
                <a:endParaRPr lang="en-US" sz="1200" dirty="0" smtClean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</p:grpSp>
        <p:grpSp>
          <p:nvGrpSpPr>
            <p:cNvPr id="19" name="Group 3"/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6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17" y="1599447"/>
            <a:ext cx="228600" cy="228600"/>
          </a:xfrm>
          <a:prstGeom prst="rect">
            <a:avLst/>
          </a:prstGeom>
        </p:spPr>
      </p:pic>
      <p:pic>
        <p:nvPicPr>
          <p:cNvPr id="27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72" y="156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av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87" y="15223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/>
          <p:nvPr>
            <p:custDataLst>
              <p:custData r:id="rId8"/>
            </p:custDataLst>
          </p:nvPr>
        </p:nvSpPr>
        <p:spPr>
          <a:xfrm>
            <a:off x="3837907" y="1980347"/>
            <a:ext cx="4236105" cy="39942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Übersicht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Projekt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6" name="Picture 2" descr="C:\Users\t-dantay\Documents\First24\folderopen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3114847" y="1547874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ContextMenu"/>
          <p:cNvGrpSpPr/>
          <p:nvPr>
            <p:custDataLst>
              <p:custData r:id="rId10"/>
            </p:custDataLst>
          </p:nvPr>
        </p:nvGrpSpPr>
        <p:grpSpPr>
          <a:xfrm>
            <a:off x="2213425" y="2065496"/>
            <a:ext cx="1263650" cy="1162443"/>
            <a:chOff x="3951265" y="2689012"/>
            <a:chExt cx="1263650" cy="1659152"/>
          </a:xfrm>
        </p:grpSpPr>
        <p:grpSp>
          <p:nvGrpSpPr>
            <p:cNvPr id="52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54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5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53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hinzufügen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entfernen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kopieren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Rectangle 96"/>
          <p:cNvSpPr>
            <a:spLocks noChangeArrowhead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4620145" y="166497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List"/>
          <p:cNvGrpSpPr/>
          <p:nvPr>
            <p:custDataLst>
              <p:custData r:id="rId2"/>
            </p:custDataLst>
          </p:nvPr>
        </p:nvGrpSpPr>
        <p:grpSpPr>
          <a:xfrm>
            <a:off x="1992539" y="1978533"/>
            <a:ext cx="1651415" cy="3994245"/>
            <a:chOff x="4610405" y="3047458"/>
            <a:chExt cx="1651415" cy="1533690"/>
          </a:xfrm>
        </p:grpSpPr>
        <p:grpSp>
          <p:nvGrpSpPr>
            <p:cNvPr id="18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ontent"/>
              <p:cNvSpPr/>
              <p:nvPr/>
            </p:nvSpPr>
            <p:spPr>
              <a:xfrm>
                <a:off x="4648810" y="3359442"/>
                <a:ext cx="713680" cy="14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Projekt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</a:t>
                </a:r>
                <a:r>
                  <a:rPr lang="en-US" sz="1200" dirty="0" err="1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</a:t>
                </a:r>
              </a:p>
            </p:txBody>
          </p:sp>
        </p:grpSp>
        <p:grpSp>
          <p:nvGrpSpPr>
            <p:cNvPr id="19" name="Group 3"/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3837907" y="1978532"/>
            <a:ext cx="4236105" cy="39942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Übersichtsfenster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Baugruppe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ContextMenu"/>
          <p:cNvGrpSpPr/>
          <p:nvPr>
            <p:custDataLst>
              <p:custData r:id="rId4"/>
            </p:custDataLst>
          </p:nvPr>
        </p:nvGrpSpPr>
        <p:grpSpPr>
          <a:xfrm>
            <a:off x="2306308" y="2234974"/>
            <a:ext cx="1263650" cy="1162443"/>
            <a:chOff x="3951265" y="2689012"/>
            <a:chExt cx="1263650" cy="1659152"/>
          </a:xfrm>
        </p:grpSpPr>
        <p:grpSp>
          <p:nvGrpSpPr>
            <p:cNvPr id="34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36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7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5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hinzufügen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entfernen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kopieren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9" name="Picture 1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17" y="1599447"/>
            <a:ext cx="228600" cy="228600"/>
          </a:xfrm>
          <a:prstGeom prst="rect">
            <a:avLst/>
          </a:prstGeom>
        </p:spPr>
      </p:pic>
      <p:pic>
        <p:nvPicPr>
          <p:cNvPr id="40" name="Picture 2" descr="C:\Users\t-dantay\Documents\Placeholders\fil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72" y="156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Sav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87" y="15223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First24\arrowcurved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First24\folderopen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3114847" y="1547874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96"/>
          <p:cNvSpPr>
            <a:spLocks noChangeArrowhead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4620145" y="166497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4108159" y="460847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Blende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682884" y="992220"/>
            <a:ext cx="7305474" cy="563231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List"/>
          <p:cNvGrpSpPr/>
          <p:nvPr>
            <p:custDataLst>
              <p:custData r:id="rId2"/>
            </p:custDataLst>
          </p:nvPr>
        </p:nvGrpSpPr>
        <p:grpSpPr>
          <a:xfrm>
            <a:off x="1992539" y="1978533"/>
            <a:ext cx="1651415" cy="3994245"/>
            <a:chOff x="4610405" y="3047458"/>
            <a:chExt cx="1651415" cy="1533690"/>
          </a:xfrm>
        </p:grpSpPr>
        <p:grpSp>
          <p:nvGrpSpPr>
            <p:cNvPr id="18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4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ontent"/>
              <p:cNvSpPr/>
              <p:nvPr/>
            </p:nvSpPr>
            <p:spPr>
              <a:xfrm>
                <a:off x="4648810" y="3359442"/>
                <a:ext cx="713680" cy="21329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Projekt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Baugruppe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</a:t>
                </a:r>
                <a:r>
                  <a:rPr lang="en-US" sz="1200" dirty="0" err="1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 V1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V2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V3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Rechnung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V4</a:t>
                </a:r>
              </a:p>
            </p:txBody>
          </p:sp>
        </p:grpSp>
        <p:grpSp>
          <p:nvGrpSpPr>
            <p:cNvPr id="19" name="Group 3"/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1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Content"/>
          <p:cNvSpPr/>
          <p:nvPr>
            <p:custDataLst>
              <p:custData r:id="rId3"/>
            </p:custDataLst>
          </p:nvPr>
        </p:nvSpPr>
        <p:spPr>
          <a:xfrm>
            <a:off x="3837906" y="2972247"/>
            <a:ext cx="4236105" cy="30005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Ergebnis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3837907" y="1978533"/>
            <a:ext cx="4236105" cy="87626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Eingabe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ContextMenu"/>
          <p:cNvGrpSpPr/>
          <p:nvPr>
            <p:custDataLst>
              <p:custData r:id="rId5"/>
            </p:custDataLst>
          </p:nvPr>
        </p:nvGrpSpPr>
        <p:grpSpPr>
          <a:xfrm>
            <a:off x="2543817" y="2413355"/>
            <a:ext cx="1263650" cy="1162443"/>
            <a:chOff x="3951265" y="2689012"/>
            <a:chExt cx="1263650" cy="1659152"/>
          </a:xfrm>
        </p:grpSpPr>
        <p:grpSp>
          <p:nvGrpSpPr>
            <p:cNvPr id="34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37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9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5" name="Content"/>
            <p:cNvSpPr txBox="1"/>
            <p:nvPr/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hinzufügen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entfernen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kopieren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0" name="Picture 1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17" y="1599447"/>
            <a:ext cx="228600" cy="228600"/>
          </a:xfrm>
          <a:prstGeom prst="rect">
            <a:avLst/>
          </a:prstGeom>
        </p:spPr>
      </p:pic>
      <p:pic>
        <p:nvPicPr>
          <p:cNvPr id="41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72" y="156481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Sav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87" y="15223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48" y="1508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927" y="14952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First24\folderopen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3114847" y="1547874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96"/>
          <p:cNvSpPr>
            <a:spLocks noChangeArrowhead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4620145" y="166497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4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59A1C541-4DB2-437F-BA23-4C0D4778230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3C5DEEA-30A4-47B5-B035-B3C95578D2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02BEA94-70D4-4DAE-8A24-F763EAFF4B9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8C1435E-D0D0-4F27-B63F-0146D29C36D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9081DE3-9387-416F-BAE0-01E6F08C58A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F00D771-B5F3-48D3-96E6-AFC5FD8DC13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E3E19B5-D04A-438F-92EA-F681C3EE55C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20BBF85-2111-41DF-8918-A449496AD7A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E26C7D8-EB8F-4CB4-B699-5691F6A0890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E50CA5F-6483-41AF-8708-E6B9F2C06FC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23383B6-85EE-41FB-8342-860CC8D222C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A7309F-AB4B-40BF-B1C0-405E0870930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53A1FFA-EECA-4A70-B6EC-E376D80AA2A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2321564-E183-404F-B2E8-E491454332F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A1FAB00-428E-476E-8624-EFD9DC4A8B8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9A6FFBB-80CA-4F4C-819B-0705D6DA129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A0CB0BF-80D5-4C64-BD4A-863BD2A81A2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E05B8E9-579D-4A24-AA52-DD24AB70F3D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A3B5EE8-8110-48AF-B592-E2CC768A24F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F1D7F9A-186B-41ED-A8AA-CA1DE35B7F5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7E35831-E95B-4540-9934-117CBF9C58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3E113EA-7255-436B-911F-1BD5E5B6457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C70129-2FAB-48BB-9009-DFED1226406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5BF5852-CA8F-49C5-8809-7BF601FAFBC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97C4C73-9407-48C0-B854-513DE290FFF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D721F80-F51C-4124-B88B-E9EC00036F3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D113CAB-2AE2-492D-A03D-F2D94FDB18E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8B05D97-EE27-472C-9E17-1ED2DEA2AD2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29B9A77-6D17-4D93-B1C4-E622F9645D2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40939C9-EF14-4FF7-8E5A-6EAC610CB0A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5F7FF0D-A004-4CD7-A1A5-240393EBA27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2742A34-1270-4799-A195-92468961285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9F1992B-3EB2-496B-9C7F-8040AF209E4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71E7494-6068-4F02-BC9D-C4FC57BD7F3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F1A099A-C8AA-4945-BE3F-5644DDED24C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062BB58-5D72-40F9-BEC5-46218AC6DEA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D73D28B-6E88-4CD7-9DFE-A3719E24385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45CCD6E-9DCF-418A-BDE4-8A59B9EA3BF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7A824D0-FC4B-4727-9682-032CCAEF8BB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1519DC7-7761-4ADC-BBA9-7305D62FCFD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8E64012-7ABF-4E2B-ABDF-7F6D409F2F1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39C9639-4F4E-4D5A-ADD9-71791DE3698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2D8C5E3-F06B-4D95-82AD-C472A85DCA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5756136-B074-4DDD-8F72-22AA4CEFF06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F291D1A-EEEE-4C85-8407-EF6FED520D0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B2C3297-74E4-4FC6-A701-15A7CD64BF6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8196BEF-2B48-4B2A-BC35-09CCCD867ED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1E1B7B7-5914-4D68-965D-1A7BE6B6472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377EC44-C870-4D16-B8CA-BC70D43B93F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1B2AB92-FA77-4F5C-BACB-9DB745F0AC1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58463A3-356F-48D9-B1D1-00BC52E71C2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341EFBD-6DA0-400E-B7A0-D54F64F5413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FB2F83D-F3D2-43F1-B08C-9684D8F105A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F159007-2701-45E4-8965-F964ADA7CCE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DCB1CF8-4275-4DB0-B330-5F67D126A6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2782175-328D-42AE-B5E6-45F5F33A23E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8E2F8BF-A499-4495-A447-8C8A2112EBF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D089C34-95B8-4EC4-9731-2428993FD0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86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WIFI OOE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F20512</dc:creator>
  <cp:lastModifiedBy>F20511</cp:lastModifiedBy>
  <cp:revision>15</cp:revision>
  <dcterms:created xsi:type="dcterms:W3CDTF">2019-05-07T16:04:41Z</dcterms:created>
  <dcterms:modified xsi:type="dcterms:W3CDTF">2019-05-16T15:59:11Z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\\sdata\data\share\f205\3881 C# Gr 1 20190731\Gruppe Andritz\01.UML.pptx</vt:lpwstr>
  </property>
</Properties>
</file>