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 id="2147483652" r:id="rId2"/>
    <p:sldMasterId id="2147483648" r:id="rId3"/>
    <p:sldMasterId id="2147483710" r:id="rId4"/>
    <p:sldMasterId id="2147483715" r:id="rId5"/>
  </p:sldMasterIdLst>
  <p:notesMasterIdLst>
    <p:notesMasterId r:id="rId20"/>
  </p:notesMasterIdLst>
  <p:handoutMasterIdLst>
    <p:handoutMasterId r:id="rId21"/>
  </p:handoutMasterIdLst>
  <p:sldIdLst>
    <p:sldId id="277" r:id="rId6"/>
    <p:sldId id="273" r:id="rId7"/>
    <p:sldId id="274" r:id="rId8"/>
    <p:sldId id="279" r:id="rId9"/>
    <p:sldId id="280" r:id="rId10"/>
    <p:sldId id="282" r:id="rId11"/>
    <p:sldId id="283" r:id="rId12"/>
    <p:sldId id="285" r:id="rId13"/>
    <p:sldId id="284" r:id="rId14"/>
    <p:sldId id="286" r:id="rId15"/>
    <p:sldId id="287" r:id="rId16"/>
    <p:sldId id="281" r:id="rId17"/>
    <p:sldId id="278" r:id="rId18"/>
    <p:sldId id="270" r:id="rId19"/>
  </p:sldIdLst>
  <p:sldSz cx="12192000" cy="6858000"/>
  <p:notesSz cx="6858000" cy="9144000"/>
  <p:custDataLst>
    <p:tags r:id="rId2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userDrawn="1">
          <p15:clr>
            <a:srgbClr val="A4A3A4"/>
          </p15:clr>
        </p15:guide>
        <p15:guide id="2" orient="horz" pos="799" userDrawn="1">
          <p15:clr>
            <a:srgbClr val="A4A3A4"/>
          </p15:clr>
        </p15:guide>
        <p15:guide id="3" orient="horz" pos="1049" userDrawn="1">
          <p15:clr>
            <a:srgbClr val="A4A3A4"/>
          </p15:clr>
        </p15:guide>
        <p15:guide id="4" orient="horz" pos="1207" userDrawn="1">
          <p15:clr>
            <a:srgbClr val="A4A3A4"/>
          </p15:clr>
        </p15:guide>
        <p15:guide id="5" orient="horz" pos="4065" userDrawn="1">
          <p15:clr>
            <a:srgbClr val="A4A3A4"/>
          </p15:clr>
        </p15:guide>
        <p15:guide id="6" orient="horz" pos="4201" userDrawn="1">
          <p15:clr>
            <a:srgbClr val="A4A3A4"/>
          </p15:clr>
        </p15:guide>
        <p15:guide id="7" pos="257" userDrawn="1">
          <p15:clr>
            <a:srgbClr val="A4A3A4"/>
          </p15:clr>
        </p15:guide>
        <p15:guide id="8" pos="6879" userDrawn="1">
          <p15:clr>
            <a:srgbClr val="A4A3A4"/>
          </p15:clr>
        </p15:guide>
        <p15:guide id="9" pos="7378" userDrawn="1">
          <p15:clr>
            <a:srgbClr val="A4A3A4"/>
          </p15:clr>
        </p15:guide>
        <p15:guide id="10" pos="326" userDrawn="1">
          <p15:clr>
            <a:srgbClr val="A4A3A4"/>
          </p15:clr>
        </p15:guide>
        <p15:guide id="11" orient="horz" pos="2161">
          <p15:clr>
            <a:srgbClr val="A4A3A4"/>
          </p15:clr>
        </p15:guide>
        <p15:guide id="12" orient="horz" pos="3838">
          <p15:clr>
            <a:srgbClr val="A4A3A4"/>
          </p15:clr>
        </p15:guide>
        <p15:guide id="13" pos="3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8E5"/>
    <a:srgbClr val="001C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8D230F3-CF80-4859-8CE7-A43EE81993B5}">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386" autoAdjust="0"/>
  </p:normalViewPr>
  <p:slideViewPr>
    <p:cSldViewPr snapToGrid="0" snapToObjects="1">
      <p:cViewPr varScale="1">
        <p:scale>
          <a:sx n="111" d="100"/>
          <a:sy n="111" d="100"/>
        </p:scale>
        <p:origin x="456" y="114"/>
      </p:cViewPr>
      <p:guideLst>
        <p:guide orient="horz" pos="232"/>
        <p:guide orient="horz" pos="799"/>
        <p:guide orient="horz" pos="1049"/>
        <p:guide orient="horz" pos="1207"/>
        <p:guide orient="horz" pos="4065"/>
        <p:guide orient="horz" pos="4201"/>
        <p:guide pos="257"/>
        <p:guide pos="6879"/>
        <p:guide pos="7378"/>
        <p:guide pos="326"/>
        <p:guide orient="horz" pos="2161"/>
        <p:guide orient="horz" pos="3838"/>
        <p:guide pos="3842"/>
      </p:guideLst>
    </p:cSldViewPr>
  </p:slideViewPr>
  <p:outlineViewPr>
    <p:cViewPr>
      <p:scale>
        <a:sx n="33" d="100"/>
        <a:sy n="33" d="100"/>
      </p:scale>
      <p:origin x="0" y="3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FB9D77-269C-324B-AD9D-22C3F5A670E2}" type="slidenum">
              <a:t>‹#›</a:t>
            </a:fld>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C5454C-F364-EC41-B065-9DC159DD093C}" type="datetimeFigureOut">
              <a:t>02.07.2019</a:t>
            </a:fld>
            <a:endParaRPr lang="de-DE"/>
          </a:p>
        </p:txBody>
      </p:sp>
    </p:spTree>
    <p:extLst>
      <p:ext uri="{BB962C8B-B14F-4D97-AF65-F5344CB8AC3E}">
        <p14:creationId xmlns:p14="http://schemas.microsoft.com/office/powerpoint/2010/main" val="1592377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45E65-CBBF-E944-988B-444F84C43D3E}" type="datetimeFigureOut">
              <a:rPr lang="de-DE" smtClean="0"/>
              <a:t>02.07.2019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252DF-B347-6744-8364-917221D31291}" type="slidenum">
              <a:rPr lang="de-DE" smtClean="0"/>
              <a:t>‹#›</a:t>
            </a:fld>
            <a:endParaRPr lang="de-DE"/>
          </a:p>
        </p:txBody>
      </p:sp>
    </p:spTree>
    <p:extLst>
      <p:ext uri="{BB962C8B-B14F-4D97-AF65-F5344CB8AC3E}">
        <p14:creationId xmlns:p14="http://schemas.microsoft.com/office/powerpoint/2010/main" val="174111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26252DF-B347-6744-8364-917221D31291}" type="slidenum">
              <a:rPr lang="de-DE" smtClean="0"/>
              <a:t>1</a:t>
            </a:fld>
            <a:endParaRPr lang="de-DE"/>
          </a:p>
        </p:txBody>
      </p:sp>
    </p:spTree>
    <p:extLst>
      <p:ext uri="{BB962C8B-B14F-4D97-AF65-F5344CB8AC3E}">
        <p14:creationId xmlns:p14="http://schemas.microsoft.com/office/powerpoint/2010/main" val="1461273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26252DF-B347-6744-8364-917221D31291}" type="slidenum">
              <a:rPr lang="de-DE" smtClean="0"/>
              <a:t>2</a:t>
            </a:fld>
            <a:endParaRPr lang="de-DE"/>
          </a:p>
        </p:txBody>
      </p:sp>
    </p:spTree>
    <p:extLst>
      <p:ext uri="{BB962C8B-B14F-4D97-AF65-F5344CB8AC3E}">
        <p14:creationId xmlns:p14="http://schemas.microsoft.com/office/powerpoint/2010/main" val="1178580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
    <p:bg>
      <p:bgPr>
        <a:solidFill>
          <a:schemeClr val="bg1">
            <a:lumMod val="75000"/>
          </a:schemeClr>
        </a:solidFill>
        <a:effectLst/>
      </p:bgPr>
    </p:bg>
    <p:spTree>
      <p:nvGrpSpPr>
        <p:cNvPr id="1" name=""/>
        <p:cNvGrpSpPr/>
        <p:nvPr/>
      </p:nvGrpSpPr>
      <p:grpSpPr>
        <a:xfrm>
          <a:off x="0" y="0"/>
          <a:ext cx="0" cy="0"/>
          <a:chOff x="0" y="0"/>
          <a:chExt cx="0" cy="0"/>
        </a:xfrm>
      </p:grpSpPr>
      <p:sp>
        <p:nvSpPr>
          <p:cNvPr id="6" name="Bildplatzhalter 3">
            <a:extLst>
              <a:ext uri="{FF2B5EF4-FFF2-40B4-BE49-F238E27FC236}">
                <a16:creationId xmlns:a16="http://schemas.microsoft.com/office/drawing/2014/main" id="{64F09B69-3B1C-43B0-B36E-6ABF6E55F458}"/>
              </a:ext>
            </a:extLst>
          </p:cNvPr>
          <p:cNvSpPr>
            <a:spLocks noGrp="1"/>
          </p:cNvSpPr>
          <p:nvPr>
            <p:ph type="pic" sz="quarter" idx="15" hasCustomPrompt="1"/>
          </p:nvPr>
        </p:nvSpPr>
        <p:spPr>
          <a:xfrm>
            <a:off x="0" y="0"/>
            <a:ext cx="12193200" cy="6858000"/>
          </a:xfrm>
          <a:prstGeom prst="rect">
            <a:avLst/>
          </a:prstGeom>
        </p:spPr>
        <p:txBody>
          <a:bodyPr/>
          <a:lstStyle>
            <a:lvl1pPr algn="r">
              <a:defRPr/>
            </a:lvl1pPr>
          </a:lstStyle>
          <a:p>
            <a:r>
              <a:rPr lang="en-US" noProof="0" dirty="0" smtClean="0"/>
              <a:t>To select a picture:</a:t>
            </a:r>
            <a:br>
              <a:rPr lang="en-US" noProof="0" dirty="0" smtClean="0"/>
            </a:br>
            <a:r>
              <a:rPr lang="en-US" noProof="0" dirty="0" smtClean="0"/>
              <a:t>1. Click here</a:t>
            </a:r>
            <a:br>
              <a:rPr lang="en-US" noProof="0" dirty="0" smtClean="0"/>
            </a:br>
            <a:r>
              <a:rPr lang="en-US" noProof="0" dirty="0" smtClean="0"/>
              <a:t>2. Choose in the main menu: Insert / Picture</a:t>
            </a:r>
            <a:endParaRPr lang="en-US" noProof="0" dirty="0"/>
          </a:p>
        </p:txBody>
      </p:sp>
      <p:sp>
        <p:nvSpPr>
          <p:cNvPr id="7" name="Titel 1"/>
          <p:cNvSpPr>
            <a:spLocks noGrp="1"/>
          </p:cNvSpPr>
          <p:nvPr>
            <p:ph type="ctrTitle" hasCustomPrompt="1"/>
          </p:nvPr>
        </p:nvSpPr>
        <p:spPr>
          <a:xfrm>
            <a:off x="0" y="2394000"/>
            <a:ext cx="12192000" cy="1706248"/>
          </a:xfrm>
          <a:prstGeom prst="rect">
            <a:avLst/>
          </a:prstGeom>
        </p:spPr>
        <p:txBody>
          <a:bodyPr wrap="square" lIns="90000" anchor="t">
            <a:normAutofit/>
          </a:bodyPr>
          <a:lstStyle>
            <a:lvl1pPr algn="ctr">
              <a:lnSpc>
                <a:spcPct val="100000"/>
              </a:lnSpc>
              <a:defRPr sz="5600" b="1" i="0" cap="all" spc="400" baseline="0">
                <a:solidFill>
                  <a:schemeClr val="bg1"/>
                </a:solidFill>
                <a:latin typeface="Arial" charset="0"/>
                <a:ea typeface="Arial" charset="0"/>
                <a:cs typeface="Arial" charset="0"/>
              </a:defRPr>
            </a:lvl1pPr>
          </a:lstStyle>
          <a:p>
            <a:r>
              <a:rPr lang="en-US" noProof="0" dirty="0" smtClean="0"/>
              <a:t>ARIAL BOLD, 56/50 </a:t>
            </a:r>
            <a:r>
              <a:rPr lang="en-US" noProof="0" dirty="0" err="1" smtClean="0"/>
              <a:t>pt</a:t>
            </a:r>
            <a:r>
              <a:rPr lang="en-US" noProof="0" dirty="0" smtClean="0"/>
              <a:t>, CAPS, spacing 4.0, white, </a:t>
            </a:r>
            <a:r>
              <a:rPr lang="en-US" noProof="0" dirty="0" err="1" smtClean="0"/>
              <a:t>CentER</a:t>
            </a:r>
            <a:endParaRPr lang="en-US" noProof="0" dirty="0"/>
          </a:p>
        </p:txBody>
      </p:sp>
      <p:sp>
        <p:nvSpPr>
          <p:cNvPr id="8" name="Untertitel 2"/>
          <p:cNvSpPr>
            <a:spLocks noGrp="1"/>
          </p:cNvSpPr>
          <p:nvPr>
            <p:ph type="subTitle" idx="1" hasCustomPrompt="1"/>
          </p:nvPr>
        </p:nvSpPr>
        <p:spPr>
          <a:xfrm>
            <a:off x="0" y="5058004"/>
            <a:ext cx="12189600" cy="251999"/>
          </a:xfrm>
          <a:prstGeom prst="rect">
            <a:avLst/>
          </a:prstGeom>
        </p:spPr>
        <p:txBody>
          <a:bodyPr lIns="90000">
            <a:noAutofit/>
          </a:bodyPr>
          <a:lstStyle>
            <a:lvl1pPr marL="0" indent="0" algn="ctr">
              <a:lnSpc>
                <a:spcPct val="100000"/>
              </a:lnSpc>
              <a:spcBef>
                <a:spcPts val="0"/>
              </a:spcBef>
              <a:buNone/>
              <a:defRPr sz="1001"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smtClean="0"/>
              <a:t>DATE, ARIAL BOLD, ALL CAPS, 10 </a:t>
            </a:r>
            <a:r>
              <a:rPr lang="en-US" noProof="0" dirty="0" err="1" smtClean="0"/>
              <a:t>pt</a:t>
            </a:r>
            <a:r>
              <a:rPr lang="en-US" noProof="0" dirty="0" smtClean="0"/>
              <a:t>, spacing 0.7, white, align center</a:t>
            </a:r>
            <a:endParaRPr lang="en-US" noProof="0" dirty="0"/>
          </a:p>
        </p:txBody>
      </p:sp>
      <p:sp>
        <p:nvSpPr>
          <p:cNvPr id="9" name="Textplatzhalter 18"/>
          <p:cNvSpPr>
            <a:spLocks noGrp="1"/>
          </p:cNvSpPr>
          <p:nvPr>
            <p:ph type="body" sz="quarter" idx="14" hasCustomPrompt="1"/>
          </p:nvPr>
        </p:nvSpPr>
        <p:spPr>
          <a:xfrm>
            <a:off x="2" y="1926000"/>
            <a:ext cx="12191238" cy="354404"/>
          </a:xfrm>
          <a:prstGeom prst="rect">
            <a:avLst/>
          </a:prstGeom>
        </p:spPr>
        <p:txBody>
          <a:bodyPr lIns="90000">
            <a:noAutofit/>
          </a:bodyPr>
          <a:lstStyle>
            <a:lvl1pPr marL="0" indent="0" algn="ctr">
              <a:lnSpc>
                <a:spcPct val="100000"/>
              </a:lnSpc>
              <a:spcBef>
                <a:spcPts val="0"/>
              </a:spcBef>
              <a:buNone/>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lvl="0"/>
            <a:r>
              <a:rPr lang="en-US" noProof="0" dirty="0" smtClean="0"/>
              <a:t>DIVISION, ARIAL BOLD, ALL CAPS, 20 </a:t>
            </a:r>
            <a:r>
              <a:rPr lang="en-US" noProof="0" dirty="0" err="1" smtClean="0"/>
              <a:t>pt</a:t>
            </a:r>
            <a:r>
              <a:rPr lang="en-US" noProof="0" dirty="0" smtClean="0"/>
              <a:t>, spacing 0.7, white, align center</a:t>
            </a:r>
            <a:endParaRPr lang="en-US" noProof="0" dirty="0"/>
          </a:p>
        </p:txBody>
      </p:sp>
      <p:sp>
        <p:nvSpPr>
          <p:cNvPr id="10" name="Bildplatzhalter 3">
            <a:extLst>
              <a:ext uri="{FF2B5EF4-FFF2-40B4-BE49-F238E27FC236}">
                <a16:creationId xmlns:a16="http://schemas.microsoft.com/office/drawing/2014/main" id="{B6F3D6DA-31D1-4F80-856F-22DA5C71E19F}"/>
              </a:ext>
            </a:extLst>
          </p:cNvPr>
          <p:cNvSpPr>
            <a:spLocks noGrp="1"/>
          </p:cNvSpPr>
          <p:nvPr>
            <p:ph type="pic" sz="quarter" idx="16" hasCustomPrompt="1"/>
          </p:nvPr>
        </p:nvSpPr>
        <p:spPr>
          <a:xfrm>
            <a:off x="0" y="0"/>
            <a:ext cx="7203600" cy="6858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lgn="l">
              <a:tabLst>
                <a:tab pos="1971675" algn="l"/>
              </a:tabLst>
              <a:defRPr/>
            </a:lvl1pPr>
          </a:lstStyle>
          <a:p>
            <a:r>
              <a:rPr lang="en-US" noProof="0" dirty="0" smtClean="0"/>
              <a:t> </a:t>
            </a:r>
            <a:endParaRPr lang="en-US" noProof="0" dirty="0"/>
          </a:p>
        </p:txBody>
      </p:sp>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siness Area Overview">
    <p:spTree>
      <p:nvGrpSpPr>
        <p:cNvPr id="1" name=""/>
        <p:cNvGrpSpPr/>
        <p:nvPr/>
      </p:nvGrpSpPr>
      <p:grpSpPr>
        <a:xfrm>
          <a:off x="0" y="0"/>
          <a:ext cx="0" cy="0"/>
          <a:chOff x="0" y="0"/>
          <a:chExt cx="0" cy="0"/>
        </a:xfrm>
      </p:grpSpPr>
      <p:sp>
        <p:nvSpPr>
          <p:cNvPr id="5" name="Bildplatzhalter 9"/>
          <p:cNvSpPr>
            <a:spLocks noGrp="1"/>
          </p:cNvSpPr>
          <p:nvPr>
            <p:ph type="pic" sz="quarter" idx="24"/>
          </p:nvPr>
        </p:nvSpPr>
        <p:spPr>
          <a:xfrm>
            <a:off x="1259573" y="3143878"/>
            <a:ext cx="1695099" cy="1155755"/>
          </a:xfrm>
        </p:spPr>
        <p:txBody>
          <a:bodyPr/>
          <a:lstStyle>
            <a:lvl1pPr marL="84605" indent="0">
              <a:buNone/>
              <a:defRPr sz="800"/>
            </a:lvl1pPr>
          </a:lstStyle>
          <a:p>
            <a:endParaRPr lang="en-US" noProof="0" dirty="0"/>
          </a:p>
        </p:txBody>
      </p:sp>
      <p:sp>
        <p:nvSpPr>
          <p:cNvPr id="6" name="Textplatzhalter 6"/>
          <p:cNvSpPr>
            <a:spLocks noGrp="1"/>
          </p:cNvSpPr>
          <p:nvPr>
            <p:ph type="body" sz="quarter" idx="28" hasCustomPrompt="1"/>
          </p:nvPr>
        </p:nvSpPr>
        <p:spPr>
          <a:xfrm>
            <a:off x="1259573" y="5073940"/>
            <a:ext cx="1695099"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black, align left</a:t>
            </a:r>
            <a:endParaRPr lang="en-US" noProof="0" dirty="0">
              <a:effectLst/>
              <a:latin typeface="Arial" charset="0"/>
            </a:endParaRPr>
          </a:p>
        </p:txBody>
      </p:sp>
      <p:sp>
        <p:nvSpPr>
          <p:cNvPr id="7" name="Textplatzhalter 6"/>
          <p:cNvSpPr>
            <a:spLocks noGrp="1"/>
          </p:cNvSpPr>
          <p:nvPr>
            <p:ph type="body" sz="quarter" idx="29" hasCustomPrompt="1"/>
          </p:nvPr>
        </p:nvSpPr>
        <p:spPr>
          <a:xfrm>
            <a:off x="1262672" y="4693274"/>
            <a:ext cx="1692000" cy="241200"/>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8" name="Textplatzhalter 6"/>
          <p:cNvSpPr>
            <a:spLocks noGrp="1"/>
          </p:cNvSpPr>
          <p:nvPr>
            <p:ph type="body" sz="quarter" idx="42" hasCustomPrompt="1"/>
          </p:nvPr>
        </p:nvSpPr>
        <p:spPr>
          <a:xfrm>
            <a:off x="1074032"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smtClean="0">
                <a:solidFill>
                  <a:srgbClr val="0081BE"/>
                </a:solidFill>
                <a:effectLst/>
                <a:latin typeface="Arial" charset="0"/>
              </a:rPr>
              <a:t>HYDRO</a:t>
            </a:r>
            <a:endParaRPr lang="en-US" noProof="0" dirty="0">
              <a:solidFill>
                <a:srgbClr val="0081BE"/>
              </a:solidFill>
              <a:effectLst/>
              <a:latin typeface="Arial" charset="0"/>
            </a:endParaRPr>
          </a:p>
        </p:txBody>
      </p:sp>
      <p:sp>
        <p:nvSpPr>
          <p:cNvPr id="10" name="Diagrammplatzhalter 14"/>
          <p:cNvSpPr>
            <a:spLocks noGrp="1"/>
          </p:cNvSpPr>
          <p:nvPr>
            <p:ph type="chart" sz="quarter" idx="43"/>
          </p:nvPr>
        </p:nvSpPr>
        <p:spPr>
          <a:xfrm>
            <a:off x="1259570" y="4299038"/>
            <a:ext cx="1695102" cy="285750"/>
          </a:xfrm>
        </p:spPr>
        <p:txBody>
          <a:bodyPr/>
          <a:lstStyle>
            <a:lvl1pPr marL="84605" indent="0">
              <a:buNone/>
              <a:defRPr sz="800" baseline="0"/>
            </a:lvl1pPr>
          </a:lstStyle>
          <a:p>
            <a:endParaRPr lang="en-US" noProof="0" dirty="0"/>
          </a:p>
        </p:txBody>
      </p:sp>
      <p:sp>
        <p:nvSpPr>
          <p:cNvPr id="11" name="Bildplatzhalter 9"/>
          <p:cNvSpPr>
            <a:spLocks noGrp="1"/>
          </p:cNvSpPr>
          <p:nvPr>
            <p:ph type="pic" sz="quarter" idx="44"/>
          </p:nvPr>
        </p:nvSpPr>
        <p:spPr>
          <a:xfrm>
            <a:off x="3524843" y="3143878"/>
            <a:ext cx="1695543" cy="1155755"/>
          </a:xfrm>
        </p:spPr>
        <p:txBody>
          <a:bodyPr/>
          <a:lstStyle>
            <a:lvl1pPr marL="84605" indent="0">
              <a:buNone/>
              <a:defRPr sz="800"/>
            </a:lvl1pPr>
          </a:lstStyle>
          <a:p>
            <a:endParaRPr lang="en-US" noProof="0" dirty="0"/>
          </a:p>
        </p:txBody>
      </p:sp>
      <p:sp>
        <p:nvSpPr>
          <p:cNvPr id="12" name="Textplatzhalter 6"/>
          <p:cNvSpPr>
            <a:spLocks noGrp="1"/>
          </p:cNvSpPr>
          <p:nvPr>
            <p:ph type="body" sz="quarter" idx="45" hasCustomPrompt="1"/>
          </p:nvPr>
        </p:nvSpPr>
        <p:spPr>
          <a:xfrm>
            <a:off x="3524843" y="5073940"/>
            <a:ext cx="1695543"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3" name="Textplatzhalter 6"/>
          <p:cNvSpPr>
            <a:spLocks noGrp="1"/>
          </p:cNvSpPr>
          <p:nvPr>
            <p:ph type="body" sz="quarter" idx="46" hasCustomPrompt="1"/>
          </p:nvPr>
        </p:nvSpPr>
        <p:spPr>
          <a:xfrm>
            <a:off x="3524842" y="4693274"/>
            <a:ext cx="1695542" cy="240002"/>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10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a:t>
            </a:r>
            <a:r>
              <a:rPr lang="en-US" b="1" noProof="0" dirty="0" err="1" smtClean="0">
                <a:solidFill>
                  <a:srgbClr val="0081BE"/>
                </a:solidFill>
                <a:effectLst/>
                <a:latin typeface="Arial" charset="0"/>
              </a:rPr>
              <a:t>spacING</a:t>
            </a:r>
            <a:r>
              <a:rPr lang="en-US" b="1" noProof="0" dirty="0" smtClean="0">
                <a:solidFill>
                  <a:srgbClr val="0081BE"/>
                </a:solidFill>
                <a:effectLst/>
                <a:latin typeface="Arial" charset="0"/>
              </a:rPr>
              <a:t> 0.3</a:t>
            </a:r>
            <a:endParaRPr lang="en-US" noProof="0" dirty="0">
              <a:solidFill>
                <a:srgbClr val="0081BE"/>
              </a:solidFill>
              <a:effectLst/>
              <a:latin typeface="Arial" charset="0"/>
            </a:endParaRPr>
          </a:p>
        </p:txBody>
      </p:sp>
      <p:sp>
        <p:nvSpPr>
          <p:cNvPr id="14" name="Textplatzhalter 6"/>
          <p:cNvSpPr>
            <a:spLocks noGrp="1"/>
          </p:cNvSpPr>
          <p:nvPr>
            <p:ph type="body" sz="quarter" idx="47" hasCustomPrompt="1"/>
          </p:nvPr>
        </p:nvSpPr>
        <p:spPr>
          <a:xfrm>
            <a:off x="3347777"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smtClean="0">
                <a:solidFill>
                  <a:srgbClr val="0081BE"/>
                </a:solidFill>
                <a:effectLst/>
                <a:latin typeface="Arial" charset="0"/>
              </a:rPr>
              <a:t>PULP &amp; PAPER</a:t>
            </a:r>
            <a:endParaRPr lang="en-US" noProof="0" dirty="0">
              <a:solidFill>
                <a:srgbClr val="0081BE"/>
              </a:solidFill>
              <a:effectLst/>
              <a:latin typeface="Arial" charset="0"/>
            </a:endParaRPr>
          </a:p>
        </p:txBody>
      </p:sp>
      <p:sp>
        <p:nvSpPr>
          <p:cNvPr id="15" name="Diagrammplatzhalter 14"/>
          <p:cNvSpPr>
            <a:spLocks noGrp="1"/>
          </p:cNvSpPr>
          <p:nvPr>
            <p:ph type="chart" sz="quarter" idx="48"/>
          </p:nvPr>
        </p:nvSpPr>
        <p:spPr>
          <a:xfrm>
            <a:off x="3524842" y="4299038"/>
            <a:ext cx="1695542" cy="285750"/>
          </a:xfrm>
        </p:spPr>
        <p:txBody>
          <a:bodyPr/>
          <a:lstStyle>
            <a:lvl1pPr marL="84605" indent="0">
              <a:buNone/>
              <a:defRPr sz="800"/>
            </a:lvl1pPr>
          </a:lstStyle>
          <a:p>
            <a:endParaRPr lang="en-US" noProof="0" dirty="0"/>
          </a:p>
        </p:txBody>
      </p:sp>
      <p:sp>
        <p:nvSpPr>
          <p:cNvPr id="16" name="Bildplatzhalter 9"/>
          <p:cNvSpPr>
            <a:spLocks noGrp="1"/>
          </p:cNvSpPr>
          <p:nvPr>
            <p:ph type="pic" sz="quarter" idx="49"/>
          </p:nvPr>
        </p:nvSpPr>
        <p:spPr>
          <a:xfrm>
            <a:off x="5976035" y="3143878"/>
            <a:ext cx="1692274" cy="1155755"/>
          </a:xfrm>
        </p:spPr>
        <p:txBody>
          <a:bodyPr/>
          <a:lstStyle>
            <a:lvl1pPr marL="84605" indent="0">
              <a:buNone/>
              <a:defRPr sz="800"/>
            </a:lvl1pPr>
          </a:lstStyle>
          <a:p>
            <a:endParaRPr lang="en-US" noProof="0" dirty="0"/>
          </a:p>
        </p:txBody>
      </p:sp>
      <p:sp>
        <p:nvSpPr>
          <p:cNvPr id="17" name="Textplatzhalter 6"/>
          <p:cNvSpPr>
            <a:spLocks noGrp="1"/>
          </p:cNvSpPr>
          <p:nvPr>
            <p:ph type="body" sz="quarter" idx="50" hasCustomPrompt="1"/>
          </p:nvPr>
        </p:nvSpPr>
        <p:spPr>
          <a:xfrm>
            <a:off x="5976035" y="5073940"/>
            <a:ext cx="1692274"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8" name="Textplatzhalter 6"/>
          <p:cNvSpPr>
            <a:spLocks noGrp="1"/>
          </p:cNvSpPr>
          <p:nvPr>
            <p:ph type="body" sz="quarter" idx="51" hasCustomPrompt="1"/>
          </p:nvPr>
        </p:nvSpPr>
        <p:spPr>
          <a:xfrm>
            <a:off x="5984336" y="4693274"/>
            <a:ext cx="1692000" cy="240002"/>
          </a:xfrm>
        </p:spPr>
        <p:txBody>
          <a:bodyPr lIns="0" rIns="0" anchor="ctr">
            <a:noAutofit/>
          </a:bodyPr>
          <a:lstStyle>
            <a:lvl1pPr marL="0" marR="0" indent="0" algn="l" defTabSz="914446" rtl="0" eaLnBrk="1" fontAlgn="auto" latinLnBrk="0" hangingPunct="1">
              <a:lnSpc>
                <a:spcPct val="100000"/>
              </a:lnSpc>
              <a:spcBef>
                <a:spcPts val="0"/>
              </a:spcBef>
              <a:spcAft>
                <a:spcPts val="0"/>
              </a:spcAft>
              <a:buClrTx/>
              <a:buSzTx/>
              <a:buFont typeface="Arial" charset="0"/>
              <a:buNone/>
              <a:tabLst/>
              <a:defRPr lang="de-DE" sz="1001" b="1" i="0" cap="all" spc="30" baseline="0" smtClean="0">
                <a:solidFill>
                  <a:schemeClr val="accent2"/>
                </a:solidFill>
                <a:effectLst/>
                <a:latin typeface="Arial" charset="0"/>
                <a:ea typeface="Arial" charset="0"/>
                <a:cs typeface="Arial" charset="0"/>
              </a:defRPr>
            </a:lvl1pPr>
          </a:lstStyle>
          <a:p>
            <a:r>
              <a:rPr lang="en-US" noProof="0" dirty="0" smtClean="0">
                <a:solidFill>
                  <a:srgbClr val="0081BE"/>
                </a:solidFill>
                <a:effectLst/>
                <a:latin typeface="Arial" charset="0"/>
              </a:rPr>
              <a:t>blue, align left</a:t>
            </a:r>
            <a:endParaRPr lang="en-US" noProof="0" dirty="0">
              <a:solidFill>
                <a:srgbClr val="0081BE"/>
              </a:solidFill>
              <a:effectLst/>
              <a:latin typeface="Arial" charset="0"/>
            </a:endParaRPr>
          </a:p>
        </p:txBody>
      </p:sp>
      <p:sp>
        <p:nvSpPr>
          <p:cNvPr id="19" name="Textplatzhalter 6"/>
          <p:cNvSpPr>
            <a:spLocks noGrp="1"/>
          </p:cNvSpPr>
          <p:nvPr>
            <p:ph type="body" sz="quarter" idx="52" hasCustomPrompt="1"/>
          </p:nvPr>
        </p:nvSpPr>
        <p:spPr>
          <a:xfrm>
            <a:off x="5795696"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smtClean="0">
                <a:solidFill>
                  <a:srgbClr val="0081BE"/>
                </a:solidFill>
                <a:effectLst/>
                <a:latin typeface="Arial" charset="0"/>
              </a:rPr>
              <a:t>METALS</a:t>
            </a:r>
            <a:endParaRPr lang="en-US" noProof="0" dirty="0">
              <a:solidFill>
                <a:srgbClr val="0081BE"/>
              </a:solidFill>
              <a:effectLst/>
              <a:latin typeface="Arial" charset="0"/>
            </a:endParaRPr>
          </a:p>
        </p:txBody>
      </p:sp>
      <p:sp>
        <p:nvSpPr>
          <p:cNvPr id="20" name="Diagrammplatzhalter 14"/>
          <p:cNvSpPr>
            <a:spLocks noGrp="1"/>
          </p:cNvSpPr>
          <p:nvPr>
            <p:ph type="chart" sz="quarter" idx="53"/>
          </p:nvPr>
        </p:nvSpPr>
        <p:spPr>
          <a:xfrm>
            <a:off x="5976035" y="4299038"/>
            <a:ext cx="1692274" cy="285750"/>
          </a:xfrm>
        </p:spPr>
        <p:txBody>
          <a:bodyPr/>
          <a:lstStyle>
            <a:lvl1pPr marL="84605" indent="0">
              <a:buNone/>
              <a:defRPr sz="800"/>
            </a:lvl1pPr>
          </a:lstStyle>
          <a:p>
            <a:endParaRPr lang="en-US" noProof="0" dirty="0"/>
          </a:p>
        </p:txBody>
      </p:sp>
      <p:sp>
        <p:nvSpPr>
          <p:cNvPr id="21" name="Bildplatzhalter 9"/>
          <p:cNvSpPr>
            <a:spLocks noGrp="1"/>
          </p:cNvSpPr>
          <p:nvPr>
            <p:ph type="pic" sz="quarter" idx="54"/>
          </p:nvPr>
        </p:nvSpPr>
        <p:spPr>
          <a:xfrm>
            <a:off x="8209646" y="3143878"/>
            <a:ext cx="1727200" cy="1155755"/>
          </a:xfrm>
        </p:spPr>
        <p:txBody>
          <a:bodyPr/>
          <a:lstStyle>
            <a:lvl1pPr marL="84605" indent="0">
              <a:buNone/>
              <a:defRPr sz="800"/>
            </a:lvl1pPr>
          </a:lstStyle>
          <a:p>
            <a:endParaRPr lang="en-US" noProof="0" dirty="0"/>
          </a:p>
        </p:txBody>
      </p:sp>
      <p:sp>
        <p:nvSpPr>
          <p:cNvPr id="22" name="Textplatzhalter 6"/>
          <p:cNvSpPr>
            <a:spLocks noGrp="1"/>
          </p:cNvSpPr>
          <p:nvPr>
            <p:ph type="body" sz="quarter" idx="55" hasCustomPrompt="1"/>
          </p:nvPr>
        </p:nvSpPr>
        <p:spPr>
          <a:xfrm>
            <a:off x="8209646" y="5073940"/>
            <a:ext cx="1727200"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23" name="Textplatzhalter 6"/>
          <p:cNvSpPr>
            <a:spLocks noGrp="1"/>
          </p:cNvSpPr>
          <p:nvPr>
            <p:ph type="body" sz="quarter" idx="56" hasCustomPrompt="1"/>
          </p:nvPr>
        </p:nvSpPr>
        <p:spPr>
          <a:xfrm>
            <a:off x="8209646" y="4693274"/>
            <a:ext cx="1727200" cy="240002"/>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LOREM IPSUM</a:t>
            </a:r>
            <a:endParaRPr lang="en-US" noProof="0" dirty="0">
              <a:solidFill>
                <a:srgbClr val="0081BE"/>
              </a:solidFill>
              <a:effectLst/>
              <a:latin typeface="Arial" charset="0"/>
            </a:endParaRPr>
          </a:p>
        </p:txBody>
      </p:sp>
      <p:sp>
        <p:nvSpPr>
          <p:cNvPr id="24" name="Textplatzhalter 6"/>
          <p:cNvSpPr>
            <a:spLocks noGrp="1"/>
          </p:cNvSpPr>
          <p:nvPr>
            <p:ph type="body" sz="quarter" idx="57" hasCustomPrompt="1"/>
          </p:nvPr>
        </p:nvSpPr>
        <p:spPr>
          <a:xfrm>
            <a:off x="8040448"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smtClean="0">
                <a:solidFill>
                  <a:srgbClr val="0081BE"/>
                </a:solidFill>
                <a:effectLst/>
                <a:latin typeface="Arial" charset="0"/>
              </a:rPr>
              <a:t>SEPARATION</a:t>
            </a:r>
            <a:endParaRPr lang="en-US" noProof="0" dirty="0">
              <a:solidFill>
                <a:srgbClr val="0081BE"/>
              </a:solidFill>
              <a:effectLst/>
              <a:latin typeface="Arial" charset="0"/>
            </a:endParaRPr>
          </a:p>
        </p:txBody>
      </p:sp>
      <p:sp>
        <p:nvSpPr>
          <p:cNvPr id="25" name="Diagrammplatzhalter 14"/>
          <p:cNvSpPr>
            <a:spLocks noGrp="1"/>
          </p:cNvSpPr>
          <p:nvPr>
            <p:ph type="chart" sz="quarter" idx="58"/>
          </p:nvPr>
        </p:nvSpPr>
        <p:spPr>
          <a:xfrm>
            <a:off x="8209646" y="4299038"/>
            <a:ext cx="1727200" cy="285750"/>
          </a:xfrm>
        </p:spPr>
        <p:txBody>
          <a:bodyPr/>
          <a:lstStyle>
            <a:lvl1pPr marL="84605" indent="0">
              <a:buNone/>
              <a:defRPr sz="800"/>
            </a:lvl1pPr>
          </a:lstStyle>
          <a:p>
            <a:endParaRPr lang="en-US" noProof="0" dirty="0"/>
          </a:p>
        </p:txBody>
      </p:sp>
      <p:pic>
        <p:nvPicPr>
          <p:cNvPr id="27" name="Bild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8746" y="1800002"/>
            <a:ext cx="1944000" cy="584559"/>
          </a:xfrm>
          <a:prstGeom prst="rect">
            <a:avLst/>
          </a:prstGeom>
        </p:spPr>
      </p:pic>
      <p:cxnSp>
        <p:nvCxnSpPr>
          <p:cNvPr id="29" name="Form 564"/>
          <p:cNvCxnSpPr>
            <a:cxnSpLocks noChangeShapeType="1"/>
            <a:stCxn id="27" idx="2"/>
            <a:endCxn id="19" idx="0"/>
          </p:cNvCxnSpPr>
          <p:nvPr userDrawn="1"/>
        </p:nvCxnSpPr>
        <p:spPr bwMode="auto">
          <a:xfrm rot="16200000" flipH="1">
            <a:off x="6062969" y="1902341"/>
            <a:ext cx="294511" cy="1258950"/>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sp>
        <p:nvSpPr>
          <p:cNvPr id="31" name="Textplatzhalter 20"/>
          <p:cNvSpPr>
            <a:spLocks noGrp="1"/>
          </p:cNvSpPr>
          <p:nvPr>
            <p:ph type="body" sz="quarter" idx="15" hasCustomPrompt="1"/>
          </p:nvPr>
        </p:nvSpPr>
        <p:spPr>
          <a:xfrm>
            <a:off x="1262673" y="6120000"/>
            <a:ext cx="8674175" cy="144000"/>
          </a:xfrm>
        </p:spPr>
        <p:txBody>
          <a:bodyPr lIns="0" rIns="90000" anchor="ctr"/>
          <a:lstStyle>
            <a:lvl1pPr marL="0" marR="0" indent="0" algn="l" defTabSz="914446" rtl="0" eaLnBrk="1" fontAlgn="auto" latinLnBrk="0" hangingPunct="1">
              <a:lnSpc>
                <a:spcPct val="100000"/>
              </a:lnSpc>
              <a:spcBef>
                <a:spcPts val="0"/>
              </a:spcBef>
              <a:spcAft>
                <a:spcPts val="0"/>
              </a:spcAft>
              <a:buClrTx/>
              <a:buSzTx/>
              <a:buFont typeface="Arial"/>
              <a:buNone/>
              <a:tabLst/>
              <a:defRPr sz="800" baseline="0">
                <a:solidFill>
                  <a:schemeClr val="accent2"/>
                </a:solidFill>
              </a:defRPr>
            </a:lvl1pPr>
            <a:lvl2pPr marL="0" indent="0">
              <a:lnSpc>
                <a:spcPct val="100000"/>
              </a:lnSpc>
              <a:spcBef>
                <a:spcPts val="0"/>
              </a:spcBef>
              <a:buNone/>
              <a:defRPr sz="800" baseline="0">
                <a:solidFill>
                  <a:srgbClr val="0075BE"/>
                </a:solidFill>
              </a:defRPr>
            </a:lvl2pPr>
            <a:lvl3pPr marL="0" indent="0">
              <a:lnSpc>
                <a:spcPct val="100000"/>
              </a:lnSpc>
              <a:spcBef>
                <a:spcPts val="0"/>
              </a:spcBef>
              <a:buNone/>
              <a:defRPr sz="800" baseline="0">
                <a:solidFill>
                  <a:srgbClr val="0075BE"/>
                </a:solidFill>
              </a:defRPr>
            </a:lvl3pPr>
            <a:lvl4pPr marL="0" indent="0">
              <a:lnSpc>
                <a:spcPct val="100000"/>
              </a:lnSpc>
              <a:spcBef>
                <a:spcPts val="0"/>
              </a:spcBef>
              <a:buNone/>
              <a:defRPr sz="800" baseline="0">
                <a:solidFill>
                  <a:srgbClr val="0075BE"/>
                </a:solidFill>
              </a:defRPr>
            </a:lvl4pPr>
            <a:lvl5pPr marL="0" indent="0">
              <a:lnSpc>
                <a:spcPct val="100000"/>
              </a:lnSpc>
              <a:spcBef>
                <a:spcPts val="0"/>
              </a:spcBef>
              <a:buNone/>
              <a:defRPr sz="800" baseline="0">
                <a:solidFill>
                  <a:srgbClr val="0075BE"/>
                </a:solidFill>
              </a:defRPr>
            </a:lvl5pPr>
          </a:lstStyle>
          <a:p>
            <a:pPr marL="0" marR="0" lvl="0" indent="0" algn="l" defTabSz="914446" rtl="0" eaLnBrk="1" fontAlgn="auto" latinLnBrk="0" hangingPunct="1">
              <a:lnSpc>
                <a:spcPct val="100000"/>
              </a:lnSpc>
              <a:spcBef>
                <a:spcPts val="0"/>
              </a:spcBef>
              <a:spcAft>
                <a:spcPts val="0"/>
              </a:spcAft>
              <a:buClrTx/>
              <a:buSzTx/>
              <a:buFont typeface="Arial"/>
              <a:buNone/>
              <a:tabLst/>
              <a:defRPr/>
            </a:pPr>
            <a:r>
              <a:rPr lang="en-US" noProof="0" dirty="0" smtClean="0"/>
              <a:t>* </a:t>
            </a:r>
            <a:r>
              <a:rPr lang="en-US" sz="800" b="0" i="0" noProof="0" dirty="0" smtClean="0">
                <a:solidFill>
                  <a:srgbClr val="0075BE"/>
                </a:solidFill>
                <a:latin typeface="Arial" charset="0"/>
                <a:ea typeface="Arial" charset="0"/>
                <a:cs typeface="Arial" charset="0"/>
              </a:rPr>
              <a:t>Arial Standard, 8 </a:t>
            </a:r>
            <a:r>
              <a:rPr lang="en-US" sz="800" b="0" i="0" noProof="0" dirty="0" err="1" smtClean="0">
                <a:solidFill>
                  <a:srgbClr val="0075BE"/>
                </a:solidFill>
                <a:latin typeface="Arial" charset="0"/>
                <a:ea typeface="Arial" charset="0"/>
                <a:cs typeface="Arial" charset="0"/>
              </a:rPr>
              <a:t>pt</a:t>
            </a:r>
            <a:r>
              <a:rPr lang="en-US" sz="800" b="0" i="0" noProof="0" dirty="0" smtClean="0">
                <a:solidFill>
                  <a:srgbClr val="0075BE"/>
                </a:solidFill>
                <a:latin typeface="Arial" charset="0"/>
                <a:ea typeface="Arial" charset="0"/>
                <a:cs typeface="Arial" charset="0"/>
              </a:rPr>
              <a:t>, blue, align left, 1 line</a:t>
            </a:r>
            <a:endParaRPr lang="en-US" sz="800" b="0" i="0" noProof="0" dirty="0">
              <a:solidFill>
                <a:srgbClr val="0075BE"/>
              </a:solidFill>
              <a:latin typeface="Arial" charset="0"/>
              <a:ea typeface="Arial" charset="0"/>
              <a:cs typeface="Arial" charset="0"/>
            </a:endParaRPr>
          </a:p>
        </p:txBody>
      </p:sp>
      <p:cxnSp>
        <p:nvCxnSpPr>
          <p:cNvPr id="40" name="Form 564"/>
          <p:cNvCxnSpPr>
            <a:cxnSpLocks noChangeShapeType="1"/>
            <a:stCxn id="14" idx="0"/>
            <a:endCxn id="27" idx="2"/>
          </p:cNvCxnSpPr>
          <p:nvPr userDrawn="1"/>
        </p:nvCxnSpPr>
        <p:spPr bwMode="auto">
          <a:xfrm rot="5400000" flipH="1" flipV="1">
            <a:off x="4839008" y="1937335"/>
            <a:ext cx="294511" cy="1188969"/>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cxnSp>
        <p:nvCxnSpPr>
          <p:cNvPr id="44" name="Form 564"/>
          <p:cNvCxnSpPr>
            <a:cxnSpLocks noChangeShapeType="1"/>
            <a:stCxn id="8" idx="0"/>
            <a:endCxn id="27" idx="2"/>
          </p:cNvCxnSpPr>
          <p:nvPr userDrawn="1"/>
        </p:nvCxnSpPr>
        <p:spPr bwMode="auto">
          <a:xfrm rot="5400000" flipH="1" flipV="1">
            <a:off x="3702137" y="800460"/>
            <a:ext cx="294511" cy="3462714"/>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cxnSp>
        <p:nvCxnSpPr>
          <p:cNvPr id="47" name="Form 564"/>
          <p:cNvCxnSpPr>
            <a:cxnSpLocks noChangeShapeType="1"/>
            <a:stCxn id="27" idx="2"/>
            <a:endCxn id="24" idx="0"/>
          </p:cNvCxnSpPr>
          <p:nvPr userDrawn="1"/>
        </p:nvCxnSpPr>
        <p:spPr bwMode="auto">
          <a:xfrm rot="16200000" flipH="1">
            <a:off x="7185344" y="779963"/>
            <a:ext cx="294511" cy="3503702"/>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sp>
        <p:nvSpPr>
          <p:cNvPr id="33" name="Untertitel 2">
            <a:extLst>
              <a:ext uri="{FF2B5EF4-FFF2-40B4-BE49-F238E27FC236}">
                <a16:creationId xmlns:a16="http://schemas.microsoft.com/office/drawing/2014/main" id="{3E63F645-1263-4457-A5A1-28FE91EC3AC8}"/>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28" name="Titel 27"/>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26" name="Footer Placeholder 25">
            <a:extLst>
              <a:ext uri="{FF2B5EF4-FFF2-40B4-BE49-F238E27FC236}">
                <a16:creationId xmlns:a16="http://schemas.microsoft.com/office/drawing/2014/main" id="{32824420-68B1-4574-BB01-AEFD9B39CBEE}"/>
              </a:ext>
            </a:extLst>
          </p:cNvPr>
          <p:cNvSpPr>
            <a:spLocks noGrp="1"/>
          </p:cNvSpPr>
          <p:nvPr>
            <p:ph type="ftr" sz="quarter" idx="59"/>
          </p:nvPr>
        </p:nvSpPr>
        <p:spPr/>
        <p:txBody>
          <a:bodyPr/>
          <a:lstStyle/>
          <a:p>
            <a:r>
              <a:rPr lang="en-US" noProof="0" smtClean="0"/>
              <a:t>/ presentation title / © by ANDRITZ HYDRO GmbH 2019</a:t>
            </a:r>
            <a:endParaRPr lang="en-US" noProof="0" dirty="0"/>
          </a:p>
        </p:txBody>
      </p:sp>
      <p:sp>
        <p:nvSpPr>
          <p:cNvPr id="30" name="Slide Number Placeholder 29">
            <a:extLst>
              <a:ext uri="{FF2B5EF4-FFF2-40B4-BE49-F238E27FC236}">
                <a16:creationId xmlns:a16="http://schemas.microsoft.com/office/drawing/2014/main" id="{656DE610-F92B-411E-8B40-8CBF8C25B8B8}"/>
              </a:ext>
            </a:extLst>
          </p:cNvPr>
          <p:cNvSpPr>
            <a:spLocks noGrp="1"/>
          </p:cNvSpPr>
          <p:nvPr>
            <p:ph type="sldNum" sz="quarter" idx="60"/>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35628839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Images + Text">
    <p:spTree>
      <p:nvGrpSpPr>
        <p:cNvPr id="1" name=""/>
        <p:cNvGrpSpPr/>
        <p:nvPr/>
      </p:nvGrpSpPr>
      <p:grpSpPr>
        <a:xfrm>
          <a:off x="0" y="0"/>
          <a:ext cx="0" cy="0"/>
          <a:chOff x="0" y="0"/>
          <a:chExt cx="0" cy="0"/>
        </a:xfrm>
      </p:grpSpPr>
      <p:sp>
        <p:nvSpPr>
          <p:cNvPr id="5" name="Bildplatzhalter 4"/>
          <p:cNvSpPr>
            <a:spLocks noGrp="1"/>
          </p:cNvSpPr>
          <p:nvPr>
            <p:ph type="pic" sz="quarter" idx="17"/>
          </p:nvPr>
        </p:nvSpPr>
        <p:spPr>
          <a:xfrm>
            <a:off x="514802" y="1915200"/>
            <a:ext cx="2259046" cy="1863362"/>
          </a:xfrm>
        </p:spPr>
        <p:txBody>
          <a:bodyPr/>
          <a:lstStyle>
            <a:lvl1pPr marL="84605" indent="0">
              <a:buNone/>
              <a:defRPr sz="800"/>
            </a:lvl1pPr>
          </a:lstStyle>
          <a:p>
            <a:endParaRPr lang="en-US" noProof="0" dirty="0"/>
          </a:p>
        </p:txBody>
      </p:sp>
      <p:sp>
        <p:nvSpPr>
          <p:cNvPr id="6" name="Bildplatzhalter 4"/>
          <p:cNvSpPr>
            <a:spLocks noGrp="1"/>
          </p:cNvSpPr>
          <p:nvPr>
            <p:ph type="pic" sz="quarter" idx="18"/>
          </p:nvPr>
        </p:nvSpPr>
        <p:spPr>
          <a:xfrm>
            <a:off x="3488541" y="1915204"/>
            <a:ext cx="2264710" cy="1863363"/>
          </a:xfrm>
        </p:spPr>
        <p:txBody>
          <a:bodyPr/>
          <a:lstStyle>
            <a:lvl1pPr marL="84605" indent="0">
              <a:buNone/>
              <a:defRPr sz="800"/>
            </a:lvl1pPr>
          </a:lstStyle>
          <a:p>
            <a:endParaRPr lang="en-US" noProof="0" dirty="0"/>
          </a:p>
        </p:txBody>
      </p:sp>
      <p:sp>
        <p:nvSpPr>
          <p:cNvPr id="7" name="Bildplatzhalter 4"/>
          <p:cNvSpPr>
            <a:spLocks noGrp="1"/>
          </p:cNvSpPr>
          <p:nvPr>
            <p:ph type="pic" sz="quarter" idx="19"/>
          </p:nvPr>
        </p:nvSpPr>
        <p:spPr>
          <a:xfrm>
            <a:off x="6462000" y="1915200"/>
            <a:ext cx="2264713" cy="1863364"/>
          </a:xfrm>
        </p:spPr>
        <p:txBody>
          <a:bodyPr/>
          <a:lstStyle>
            <a:lvl1pPr marL="84605" indent="0">
              <a:buNone/>
              <a:defRPr sz="800"/>
            </a:lvl1pPr>
          </a:lstStyle>
          <a:p>
            <a:endParaRPr lang="en-US" noProof="0" dirty="0"/>
          </a:p>
        </p:txBody>
      </p:sp>
      <p:sp>
        <p:nvSpPr>
          <p:cNvPr id="9" name="Textplatzhalter 10"/>
          <p:cNvSpPr>
            <a:spLocks noGrp="1"/>
          </p:cNvSpPr>
          <p:nvPr>
            <p:ph type="body" sz="quarter" idx="13" hasCustomPrompt="1"/>
          </p:nvPr>
        </p:nvSpPr>
        <p:spPr>
          <a:xfrm>
            <a:off x="9151325" y="2232001"/>
            <a:ext cx="2561250" cy="3860824"/>
          </a:xfrm>
        </p:spPr>
        <p:txBody>
          <a:bodyPr lIns="90000">
            <a:normAutofit/>
          </a:bodyPr>
          <a:lstStyle>
            <a:lvl1pPr marL="0" indent="0">
              <a:lnSpc>
                <a:spcPct val="100000"/>
              </a:lnSpc>
              <a:spcBef>
                <a:spcPts val="0"/>
              </a:spcBef>
              <a:buClr>
                <a:srgbClr val="003A70"/>
              </a:buClr>
              <a:buFont typeface="Arial" charset="0"/>
              <a:buNone/>
              <a:tabLst/>
              <a:defRPr lang="de-DE" sz="1001" b="0" i="0" spc="70" baseline="0" smtClean="0">
                <a:solidFill>
                  <a:schemeClr val="tx1"/>
                </a:solidFill>
                <a:effectLst/>
              </a:defRPr>
            </a:lvl1pPr>
            <a:lvl2pPr marL="133356" indent="-133356">
              <a:spcBef>
                <a:spcPts val="0"/>
              </a:spcBef>
              <a:buClr>
                <a:srgbClr val="003A70"/>
              </a:buClr>
              <a:buFont typeface="Arial" charset="0"/>
              <a:buChar char="•"/>
              <a:tabLst/>
              <a:defRPr baseline="0">
                <a:solidFill>
                  <a:schemeClr val="accent1">
                    <a:lumMod val="50000"/>
                  </a:schemeClr>
                </a:solidFill>
              </a:defRPr>
            </a:lvl2pPr>
            <a:lvl3pPr marL="133356" indent="-133356">
              <a:spcBef>
                <a:spcPts val="0"/>
              </a:spcBef>
              <a:buClr>
                <a:srgbClr val="003A70"/>
              </a:buClr>
              <a:buFont typeface="Arial" charset="0"/>
              <a:buChar char="•"/>
              <a:tabLst/>
              <a:defRPr baseline="0">
                <a:solidFill>
                  <a:schemeClr val="accent1">
                    <a:lumMod val="50000"/>
                  </a:schemeClr>
                </a:solidFill>
              </a:defRPr>
            </a:lvl3pPr>
            <a:lvl4pPr marL="133356" indent="-133356">
              <a:spcBef>
                <a:spcPts val="0"/>
              </a:spcBef>
              <a:buClr>
                <a:srgbClr val="003A70"/>
              </a:buClr>
              <a:buFont typeface="Arial" charset="0"/>
              <a:buChar char="•"/>
              <a:tabLst/>
              <a:defRPr baseline="0">
                <a:solidFill>
                  <a:schemeClr val="accent1">
                    <a:lumMod val="50000"/>
                  </a:schemeClr>
                </a:solidFill>
              </a:defRPr>
            </a:lvl4pPr>
            <a:lvl5pPr marL="133356" indent="-133356">
              <a:spcBef>
                <a:spcPts val="0"/>
              </a:spcBef>
              <a:buClr>
                <a:srgbClr val="003A70"/>
              </a:buClr>
              <a:buFont typeface="Arial" charset="0"/>
              <a:buChar char="•"/>
              <a:tabLst/>
              <a:defRPr baseline="0">
                <a:solidFill>
                  <a:schemeClr val="accent1">
                    <a:lumMod val="50000"/>
                  </a:schemeClr>
                </a:solidFill>
              </a:defRPr>
            </a:lvl5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 black, align left</a:t>
            </a:r>
            <a:endParaRPr lang="en-US" noProof="0" dirty="0">
              <a:effectLst/>
              <a:latin typeface="Arial" charset="0"/>
            </a:endParaRPr>
          </a:p>
        </p:txBody>
      </p:sp>
      <p:sp>
        <p:nvSpPr>
          <p:cNvPr id="10" name="Textplatzhalter 6"/>
          <p:cNvSpPr>
            <a:spLocks noGrp="1"/>
          </p:cNvSpPr>
          <p:nvPr>
            <p:ph type="body" sz="quarter" idx="28" hasCustomPrompt="1"/>
          </p:nvPr>
        </p:nvSpPr>
        <p:spPr>
          <a:xfrm>
            <a:off x="514802" y="4212003"/>
            <a:ext cx="2259046"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 black, align left</a:t>
            </a:r>
            <a:endParaRPr lang="en-US" noProof="0" dirty="0">
              <a:effectLst/>
              <a:latin typeface="Arial" charset="0"/>
            </a:endParaRPr>
          </a:p>
        </p:txBody>
      </p:sp>
      <p:sp>
        <p:nvSpPr>
          <p:cNvPr id="11" name="Textplatzhalter 6"/>
          <p:cNvSpPr>
            <a:spLocks noGrp="1"/>
          </p:cNvSpPr>
          <p:nvPr>
            <p:ph type="body" sz="quarter" idx="29" hasCustomPrompt="1"/>
          </p:nvPr>
        </p:nvSpPr>
        <p:spPr>
          <a:xfrm>
            <a:off x="514800"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2" name="Textplatzhalter 6"/>
          <p:cNvSpPr>
            <a:spLocks noGrp="1"/>
          </p:cNvSpPr>
          <p:nvPr>
            <p:ph type="body" sz="quarter" idx="39" hasCustomPrompt="1"/>
          </p:nvPr>
        </p:nvSpPr>
        <p:spPr>
          <a:xfrm>
            <a:off x="9151325" y="1915200"/>
            <a:ext cx="2561250" cy="252412"/>
          </a:xfrm>
        </p:spPr>
        <p:txBody>
          <a:bodyPr lIns="90000" rIns="0" anchor="t">
            <a:noAutofit/>
          </a:bodyPr>
          <a:lstStyle>
            <a:lvl1pPr marL="0" indent="0" algn="l">
              <a:lnSpc>
                <a:spcPts val="1500"/>
              </a:lnSpc>
              <a:spcBef>
                <a:spcPts val="0"/>
              </a:spcBef>
              <a:buNone/>
              <a:defRPr lang="de-DE" sz="800" b="1" i="0"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a:t>
            </a:r>
            <a:r>
              <a:rPr lang="en-US" b="1" noProof="0" dirty="0" err="1" smtClean="0">
                <a:solidFill>
                  <a:srgbClr val="0081BE"/>
                </a:solidFill>
                <a:effectLst/>
                <a:latin typeface="Arial" charset="0"/>
              </a:rPr>
              <a:t>Std</a:t>
            </a:r>
            <a:r>
              <a:rPr lang="en-US" b="1" noProof="0" dirty="0" smtClean="0">
                <a:solidFill>
                  <a:srgbClr val="0081BE"/>
                </a:solidFill>
                <a:effectLst/>
                <a:latin typeface="Arial" charset="0"/>
              </a:rPr>
              <a:t>, 8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spacing 0.3, blue, align left,</a:t>
            </a:r>
            <a:endParaRPr lang="en-US" noProof="0" dirty="0">
              <a:solidFill>
                <a:srgbClr val="0081BE"/>
              </a:solidFill>
              <a:effectLst/>
              <a:latin typeface="Arial" charset="0"/>
            </a:endParaRPr>
          </a:p>
        </p:txBody>
      </p:sp>
      <p:sp>
        <p:nvSpPr>
          <p:cNvPr id="13" name="Textplatzhalter 6"/>
          <p:cNvSpPr>
            <a:spLocks noGrp="1"/>
          </p:cNvSpPr>
          <p:nvPr>
            <p:ph type="body" sz="quarter" idx="40" hasCustomPrompt="1"/>
          </p:nvPr>
        </p:nvSpPr>
        <p:spPr>
          <a:xfrm>
            <a:off x="3488543" y="4212003"/>
            <a:ext cx="2264711"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4" name="Textplatzhalter 6"/>
          <p:cNvSpPr>
            <a:spLocks noGrp="1"/>
          </p:cNvSpPr>
          <p:nvPr>
            <p:ph type="body" sz="quarter" idx="41" hasCustomPrompt="1"/>
          </p:nvPr>
        </p:nvSpPr>
        <p:spPr>
          <a:xfrm>
            <a:off x="3488540"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10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a:t>
            </a:r>
            <a:r>
              <a:rPr lang="en-US" b="1" noProof="0" dirty="0" err="1" smtClean="0">
                <a:solidFill>
                  <a:srgbClr val="0081BE"/>
                </a:solidFill>
                <a:effectLst/>
                <a:latin typeface="Arial" charset="0"/>
              </a:rPr>
              <a:t>spacING</a:t>
            </a:r>
            <a:r>
              <a:rPr lang="en-US" b="1" noProof="0" dirty="0" smtClean="0">
                <a:solidFill>
                  <a:srgbClr val="0081BE"/>
                </a:solidFill>
                <a:effectLst/>
                <a:latin typeface="Arial" charset="0"/>
              </a:rPr>
              <a:t> 0.3, </a:t>
            </a:r>
            <a:r>
              <a:rPr lang="en-US" noProof="0" dirty="0" smtClean="0">
                <a:solidFill>
                  <a:srgbClr val="0081BE"/>
                </a:solidFill>
                <a:effectLst/>
                <a:latin typeface="Arial" charset="0"/>
              </a:rPr>
              <a:t>blue</a:t>
            </a:r>
            <a:endParaRPr lang="en-US" noProof="0" dirty="0">
              <a:solidFill>
                <a:srgbClr val="0081BE"/>
              </a:solidFill>
              <a:effectLst/>
              <a:latin typeface="Arial" charset="0"/>
            </a:endParaRPr>
          </a:p>
        </p:txBody>
      </p:sp>
      <p:sp>
        <p:nvSpPr>
          <p:cNvPr id="15" name="Textplatzhalter 6"/>
          <p:cNvSpPr>
            <a:spLocks noGrp="1"/>
          </p:cNvSpPr>
          <p:nvPr>
            <p:ph type="body" sz="quarter" idx="42" hasCustomPrompt="1"/>
          </p:nvPr>
        </p:nvSpPr>
        <p:spPr>
          <a:xfrm>
            <a:off x="6462002" y="4212004"/>
            <a:ext cx="2264713"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6" name="Textplatzhalter 6"/>
          <p:cNvSpPr>
            <a:spLocks noGrp="1"/>
          </p:cNvSpPr>
          <p:nvPr>
            <p:ph type="body" sz="quarter" idx="43" hasCustomPrompt="1"/>
          </p:nvPr>
        </p:nvSpPr>
        <p:spPr>
          <a:xfrm>
            <a:off x="6461999"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noProof="0" dirty="0" smtClean="0">
                <a:solidFill>
                  <a:srgbClr val="0081BE"/>
                </a:solidFill>
                <a:effectLst/>
                <a:latin typeface="Arial" charset="0"/>
              </a:rPr>
              <a:t>align left</a:t>
            </a:r>
            <a:endParaRPr lang="en-US" noProof="0" dirty="0">
              <a:solidFill>
                <a:srgbClr val="0081BE"/>
              </a:solidFill>
              <a:effectLst/>
              <a:latin typeface="Arial" charset="0"/>
            </a:endParaRPr>
          </a:p>
        </p:txBody>
      </p:sp>
      <p:sp>
        <p:nvSpPr>
          <p:cNvPr id="17" name="Untertitel 2">
            <a:extLst>
              <a:ext uri="{FF2B5EF4-FFF2-40B4-BE49-F238E27FC236}">
                <a16:creationId xmlns:a16="http://schemas.microsoft.com/office/drawing/2014/main" id="{E2819652-A656-4372-96B1-6A9AD7492253}"/>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19" name="Titel 18"/>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8" name="Footer Placeholder 17">
            <a:extLst>
              <a:ext uri="{FF2B5EF4-FFF2-40B4-BE49-F238E27FC236}">
                <a16:creationId xmlns:a16="http://schemas.microsoft.com/office/drawing/2014/main" id="{4405ECC6-67FC-4144-A66A-FE00B7BB9EF2}"/>
              </a:ext>
            </a:extLst>
          </p:cNvPr>
          <p:cNvSpPr>
            <a:spLocks noGrp="1"/>
          </p:cNvSpPr>
          <p:nvPr>
            <p:ph type="ftr" sz="quarter" idx="44"/>
          </p:nvPr>
        </p:nvSpPr>
        <p:spPr/>
        <p:txBody>
          <a:bodyPr/>
          <a:lstStyle/>
          <a:p>
            <a:r>
              <a:rPr lang="en-US" noProof="0" smtClean="0"/>
              <a:t>/ presentation title / © by ANDRITZ HYDRO GmbH 2019</a:t>
            </a:r>
            <a:endParaRPr lang="en-US" noProof="0" dirty="0"/>
          </a:p>
        </p:txBody>
      </p:sp>
      <p:sp>
        <p:nvSpPr>
          <p:cNvPr id="20" name="Slide Number Placeholder 19">
            <a:extLst>
              <a:ext uri="{FF2B5EF4-FFF2-40B4-BE49-F238E27FC236}">
                <a16:creationId xmlns:a16="http://schemas.microsoft.com/office/drawing/2014/main" id="{D2D5F399-176E-46C0-8D33-C70E70198173}"/>
              </a:ext>
            </a:extLst>
          </p:cNvPr>
          <p:cNvSpPr>
            <a:spLocks noGrp="1"/>
          </p:cNvSpPr>
          <p:nvPr>
            <p:ph type="sldNum" sz="quarter" idx="4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39116167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7" pos="737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5" name="Bildplatzhalter 4"/>
          <p:cNvSpPr>
            <a:spLocks noGrp="1"/>
          </p:cNvSpPr>
          <p:nvPr>
            <p:ph type="pic" sz="quarter" idx="17"/>
          </p:nvPr>
        </p:nvSpPr>
        <p:spPr>
          <a:xfrm>
            <a:off x="2208212" y="1915200"/>
            <a:ext cx="1872000" cy="1873250"/>
          </a:xfrm>
        </p:spPr>
        <p:txBody>
          <a:bodyPr lIns="90000"/>
          <a:lstStyle>
            <a:lvl1pPr marL="84605" indent="0">
              <a:buNone/>
              <a:defRPr sz="800"/>
            </a:lvl1pPr>
          </a:lstStyle>
          <a:p>
            <a:endParaRPr lang="en-US" noProof="0" dirty="0"/>
          </a:p>
        </p:txBody>
      </p:sp>
      <p:sp>
        <p:nvSpPr>
          <p:cNvPr id="6" name="Bildplatzhalter 4"/>
          <p:cNvSpPr>
            <a:spLocks noGrp="1"/>
          </p:cNvSpPr>
          <p:nvPr>
            <p:ph type="pic" sz="quarter" idx="18"/>
          </p:nvPr>
        </p:nvSpPr>
        <p:spPr>
          <a:xfrm>
            <a:off x="5158800" y="1915200"/>
            <a:ext cx="1872000" cy="1873250"/>
          </a:xfrm>
        </p:spPr>
        <p:txBody>
          <a:bodyPr/>
          <a:lstStyle>
            <a:lvl1pPr marL="84605" indent="0">
              <a:buNone/>
              <a:defRPr sz="800"/>
            </a:lvl1pPr>
          </a:lstStyle>
          <a:p>
            <a:endParaRPr lang="en-US" noProof="0" dirty="0"/>
          </a:p>
        </p:txBody>
      </p:sp>
      <p:sp>
        <p:nvSpPr>
          <p:cNvPr id="7" name="Bildplatzhalter 4"/>
          <p:cNvSpPr>
            <a:spLocks noGrp="1"/>
          </p:cNvSpPr>
          <p:nvPr>
            <p:ph type="pic" sz="quarter" idx="19"/>
          </p:nvPr>
        </p:nvSpPr>
        <p:spPr>
          <a:xfrm>
            <a:off x="8108775" y="1915200"/>
            <a:ext cx="1872000" cy="1873250"/>
          </a:xfrm>
        </p:spPr>
        <p:txBody>
          <a:bodyPr lIns="90000"/>
          <a:lstStyle>
            <a:lvl1pPr marL="84605" indent="0">
              <a:buNone/>
              <a:defRPr sz="800"/>
            </a:lvl1pPr>
          </a:lstStyle>
          <a:p>
            <a:endParaRPr lang="en-US" noProof="0" dirty="0"/>
          </a:p>
        </p:txBody>
      </p:sp>
      <p:sp>
        <p:nvSpPr>
          <p:cNvPr id="8" name="Textplatzhalter 6"/>
          <p:cNvSpPr>
            <a:spLocks noGrp="1"/>
          </p:cNvSpPr>
          <p:nvPr>
            <p:ph type="body" sz="quarter" idx="28" hasCustomPrompt="1"/>
          </p:nvPr>
        </p:nvSpPr>
        <p:spPr>
          <a:xfrm>
            <a:off x="2208212"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black, align left</a:t>
            </a:r>
            <a:endParaRPr lang="en-US" noProof="0" dirty="0">
              <a:effectLst/>
              <a:latin typeface="Arial" charset="0"/>
            </a:endParaRPr>
          </a:p>
        </p:txBody>
      </p:sp>
      <p:sp>
        <p:nvSpPr>
          <p:cNvPr id="9" name="Textplatzhalter 6"/>
          <p:cNvSpPr>
            <a:spLocks noGrp="1"/>
          </p:cNvSpPr>
          <p:nvPr>
            <p:ph type="body" sz="quarter" idx="29" hasCustomPrompt="1"/>
          </p:nvPr>
        </p:nvSpPr>
        <p:spPr>
          <a:xfrm>
            <a:off x="2208213" y="3931200"/>
            <a:ext cx="1872000" cy="216000"/>
          </a:xfrm>
        </p:spPr>
        <p:txBody>
          <a:bodyPr lIns="0" rIns="0" anchor="t">
            <a:noAutofit/>
          </a:bodyPr>
          <a:lstStyle>
            <a:lvl1pPr marL="0" indent="0" algn="ctr">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0" name="Textplatzhalter 6"/>
          <p:cNvSpPr>
            <a:spLocks noGrp="1"/>
          </p:cNvSpPr>
          <p:nvPr>
            <p:ph type="body" sz="quarter" idx="30" hasCustomPrompt="1"/>
          </p:nvPr>
        </p:nvSpPr>
        <p:spPr>
          <a:xfrm>
            <a:off x="5158800"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1" name="Textplatzhalter 6"/>
          <p:cNvSpPr>
            <a:spLocks noGrp="1"/>
          </p:cNvSpPr>
          <p:nvPr>
            <p:ph type="body" sz="quarter" idx="31" hasCustomPrompt="1"/>
          </p:nvPr>
        </p:nvSpPr>
        <p:spPr>
          <a:xfrm>
            <a:off x="5158800" y="3932832"/>
            <a:ext cx="1872000" cy="216000"/>
          </a:xfrm>
        </p:spPr>
        <p:txBody>
          <a:bodyPr lIns="0" rIns="0" anchor="t">
            <a:noAutofit/>
          </a:bodyPr>
          <a:lstStyle>
            <a:lvl1pPr marL="0" indent="0" algn="ctr">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10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a:t>
            </a:r>
            <a:r>
              <a:rPr lang="en-US" b="1" noProof="0" dirty="0" err="1" smtClean="0">
                <a:solidFill>
                  <a:srgbClr val="0081BE"/>
                </a:solidFill>
                <a:effectLst/>
                <a:latin typeface="Arial" charset="0"/>
              </a:rPr>
              <a:t>spacING</a:t>
            </a:r>
            <a:r>
              <a:rPr lang="en-US" b="1" noProof="0" dirty="0" smtClean="0">
                <a:solidFill>
                  <a:srgbClr val="0081BE"/>
                </a:solidFill>
                <a:effectLst/>
                <a:latin typeface="Arial" charset="0"/>
              </a:rPr>
              <a:t> 0.3</a:t>
            </a:r>
            <a:endParaRPr lang="en-US" noProof="0" dirty="0">
              <a:solidFill>
                <a:srgbClr val="0081BE"/>
              </a:solidFill>
              <a:effectLst/>
              <a:latin typeface="Arial" charset="0"/>
            </a:endParaRPr>
          </a:p>
        </p:txBody>
      </p:sp>
      <p:sp>
        <p:nvSpPr>
          <p:cNvPr id="12" name="Textplatzhalter 6"/>
          <p:cNvSpPr>
            <a:spLocks noGrp="1"/>
          </p:cNvSpPr>
          <p:nvPr>
            <p:ph type="body" sz="quarter" idx="32" hasCustomPrompt="1"/>
          </p:nvPr>
        </p:nvSpPr>
        <p:spPr>
          <a:xfrm>
            <a:off x="8108774"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3" name="Textplatzhalter 6"/>
          <p:cNvSpPr>
            <a:spLocks noGrp="1"/>
          </p:cNvSpPr>
          <p:nvPr>
            <p:ph type="body" sz="quarter" idx="33" hasCustomPrompt="1"/>
          </p:nvPr>
        </p:nvSpPr>
        <p:spPr>
          <a:xfrm>
            <a:off x="8108775" y="3932832"/>
            <a:ext cx="1872000" cy="216000"/>
          </a:xfrm>
        </p:spPr>
        <p:txBody>
          <a:bodyPr lIns="0" rIns="0" anchor="t">
            <a:noAutofit/>
          </a:bodyPr>
          <a:lstStyle>
            <a:lvl1pPr marL="0" marR="0" indent="0" algn="ctr" defTabSz="914446" rtl="0" eaLnBrk="1" fontAlgn="auto" latinLnBrk="0" hangingPunct="1">
              <a:lnSpc>
                <a:spcPct val="100000"/>
              </a:lnSpc>
              <a:spcBef>
                <a:spcPts val="0"/>
              </a:spcBef>
              <a:spcAft>
                <a:spcPts val="0"/>
              </a:spcAft>
              <a:buClrTx/>
              <a:buSzTx/>
              <a:buFont typeface="Arial" charset="0"/>
              <a:buNone/>
              <a:tabLst/>
              <a:defRPr lang="de-DE" sz="1001" b="1" i="0" cap="all" spc="30" baseline="0" smtClean="0">
                <a:solidFill>
                  <a:schemeClr val="accent2"/>
                </a:solidFill>
                <a:effectLst/>
                <a:latin typeface="Arial" charset="0"/>
                <a:ea typeface="Arial" charset="0"/>
                <a:cs typeface="Arial" charset="0"/>
              </a:defRPr>
            </a:lvl1pPr>
          </a:lstStyle>
          <a:p>
            <a:r>
              <a:rPr lang="en-US" noProof="0" dirty="0" smtClean="0">
                <a:solidFill>
                  <a:srgbClr val="0081BE"/>
                </a:solidFill>
                <a:effectLst/>
                <a:latin typeface="Arial" charset="0"/>
              </a:rPr>
              <a:t>blue, align left</a:t>
            </a:r>
            <a:endParaRPr lang="en-US" noProof="0" dirty="0">
              <a:solidFill>
                <a:srgbClr val="0081BE"/>
              </a:solidFill>
              <a:effectLst/>
              <a:latin typeface="Arial" charset="0"/>
            </a:endParaRPr>
          </a:p>
        </p:txBody>
      </p:sp>
      <p:sp>
        <p:nvSpPr>
          <p:cNvPr id="15" name="Untertitel 2">
            <a:extLst>
              <a:ext uri="{FF2B5EF4-FFF2-40B4-BE49-F238E27FC236}">
                <a16:creationId xmlns:a16="http://schemas.microsoft.com/office/drawing/2014/main" id="{60E6B864-3635-4774-85B3-27C7459A369A}"/>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17" name="Titel 16"/>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6" name="Footer Placeholder 15">
            <a:extLst>
              <a:ext uri="{FF2B5EF4-FFF2-40B4-BE49-F238E27FC236}">
                <a16:creationId xmlns:a16="http://schemas.microsoft.com/office/drawing/2014/main" id="{9D286F78-78D1-4EF5-B569-2F5ADDA8DA95}"/>
              </a:ext>
            </a:extLst>
          </p:cNvPr>
          <p:cNvSpPr>
            <a:spLocks noGrp="1"/>
          </p:cNvSpPr>
          <p:nvPr>
            <p:ph type="ftr" sz="quarter" idx="34"/>
          </p:nvPr>
        </p:nvSpPr>
        <p:spPr/>
        <p:txBody>
          <a:bodyPr/>
          <a:lstStyle/>
          <a:p>
            <a:r>
              <a:rPr lang="en-US" noProof="0" smtClean="0"/>
              <a:t>/ presentation title / © by ANDRITZ HYDRO GmbH 2019</a:t>
            </a:r>
            <a:endParaRPr lang="en-US" noProof="0" dirty="0"/>
          </a:p>
        </p:txBody>
      </p:sp>
      <p:sp>
        <p:nvSpPr>
          <p:cNvPr id="18" name="Slide Number Placeholder 17">
            <a:extLst>
              <a:ext uri="{FF2B5EF4-FFF2-40B4-BE49-F238E27FC236}">
                <a16:creationId xmlns:a16="http://schemas.microsoft.com/office/drawing/2014/main" id="{FB20B39B-E0F9-4CC1-BD92-6C1462A9DC5A}"/>
              </a:ext>
            </a:extLst>
          </p:cNvPr>
          <p:cNvSpPr>
            <a:spLocks noGrp="1"/>
          </p:cNvSpPr>
          <p:nvPr>
            <p:ph type="sldNum" sz="quarter" idx="3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2056244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cxnSp>
        <p:nvCxnSpPr>
          <p:cNvPr id="5" name="Gerade Verbindung 4"/>
          <p:cNvCxnSpPr/>
          <p:nvPr userDrawn="1"/>
        </p:nvCxnSpPr>
        <p:spPr>
          <a:xfrm>
            <a:off x="1993854" y="3923004"/>
            <a:ext cx="81010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Gerade Verbindung 5"/>
          <p:cNvCxnSpPr>
            <a:cxnSpLocks/>
          </p:cNvCxnSpPr>
          <p:nvPr userDrawn="1"/>
        </p:nvCxnSpPr>
        <p:spPr>
          <a:xfrm flipV="1">
            <a:off x="6030694" y="1906062"/>
            <a:ext cx="0" cy="40331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5232425" y="3124217"/>
            <a:ext cx="1597574" cy="15975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charset="0"/>
              <a:buNone/>
            </a:pPr>
            <a:endParaRPr lang="en-US" sz="1600" b="1" i="0" noProof="0" dirty="0">
              <a:latin typeface="Arial" charset="0"/>
              <a:ea typeface="Arial" charset="0"/>
              <a:cs typeface="Arial" charset="0"/>
            </a:endParaRPr>
          </a:p>
        </p:txBody>
      </p:sp>
      <p:sp>
        <p:nvSpPr>
          <p:cNvPr id="8" name="Textplatzhalter 6"/>
          <p:cNvSpPr>
            <a:spLocks noGrp="1"/>
          </p:cNvSpPr>
          <p:nvPr>
            <p:ph type="body" sz="quarter" idx="20" hasCustomPrompt="1"/>
          </p:nvPr>
        </p:nvSpPr>
        <p:spPr>
          <a:xfrm>
            <a:off x="1997283" y="2207266"/>
            <a:ext cx="3027550" cy="1404000"/>
          </a:xfrm>
        </p:spPr>
        <p:txBody>
          <a:bodyPr anchor="t">
            <a:noAutofit/>
          </a:bodyPr>
          <a:lstStyle>
            <a:lvl1pPr marL="144007" indent="-144007" algn="l">
              <a:lnSpc>
                <a:spcPct val="100000"/>
              </a:lnSpc>
              <a:spcBef>
                <a:spcPts val="0"/>
              </a:spcBef>
              <a:spcAft>
                <a:spcPts val="601"/>
              </a:spcAft>
              <a:buFont typeface="Arial" charset="0"/>
              <a:buChar char="•"/>
              <a:tabLst/>
              <a:defRPr lang="de-DE" sz="1001" b="0" spc="30" baseline="0" smtClean="0">
                <a:effectLst/>
              </a:defRPr>
            </a:lvl1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0.3, black, align left, Bullet Points, Space 6 </a:t>
            </a:r>
            <a:r>
              <a:rPr lang="en-US" noProof="0" dirty="0" err="1" smtClean="0">
                <a:effectLst/>
                <a:latin typeface="Arial" charset="0"/>
              </a:rPr>
              <a:t>pt</a:t>
            </a:r>
            <a:r>
              <a:rPr lang="en-US" noProof="0" dirty="0" smtClean="0">
                <a:effectLst/>
                <a:latin typeface="Arial" charset="0"/>
              </a:rPr>
              <a:t> after</a:t>
            </a:r>
            <a:endParaRPr lang="en-US" noProof="0" dirty="0">
              <a:effectLst/>
              <a:latin typeface="Arial" charset="0"/>
            </a:endParaRPr>
          </a:p>
        </p:txBody>
      </p:sp>
      <p:sp>
        <p:nvSpPr>
          <p:cNvPr id="9" name="Textplatzhalter 6"/>
          <p:cNvSpPr>
            <a:spLocks noGrp="1"/>
          </p:cNvSpPr>
          <p:nvPr>
            <p:ph type="body" sz="quarter" idx="31" hasCustomPrompt="1"/>
          </p:nvPr>
        </p:nvSpPr>
        <p:spPr>
          <a:xfrm>
            <a:off x="1997283" y="4487374"/>
            <a:ext cx="3027550" cy="1451854"/>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smtClean="0">
                <a:effectLst/>
                <a:latin typeface="Arial" charset="0"/>
              </a:rPr>
              <a:t>Praesent</a:t>
            </a:r>
            <a:r>
              <a:rPr lang="en-US" noProof="0" dirty="0" smtClean="0">
                <a:effectLst/>
                <a:latin typeface="Arial" charset="0"/>
              </a:rPr>
              <a:t> </a:t>
            </a:r>
            <a:r>
              <a:rPr lang="en-US" noProof="0" dirty="0" err="1" smtClean="0">
                <a:effectLst/>
                <a:latin typeface="Arial" charset="0"/>
              </a:rPr>
              <a:t>commodo</a:t>
            </a:r>
            <a:r>
              <a:rPr lang="en-US" noProof="0" dirty="0" smtClean="0">
                <a:effectLst/>
                <a:latin typeface="Arial" charset="0"/>
              </a:rPr>
              <a:t> cursus magna, </a:t>
            </a:r>
            <a:r>
              <a:rPr lang="en-US" noProof="0" dirty="0" err="1" smtClean="0">
                <a:effectLst/>
                <a:latin typeface="Arial" charset="0"/>
              </a:rPr>
              <a:t>vel</a:t>
            </a:r>
            <a:r>
              <a:rPr lang="en-US" noProof="0" dirty="0" smtClean="0">
                <a:effectLst/>
                <a:latin typeface="Arial" charset="0"/>
              </a:rPr>
              <a:t> </a:t>
            </a:r>
            <a:r>
              <a:rPr lang="en-US" noProof="0" dirty="0" err="1" smtClean="0">
                <a:effectLst/>
                <a:latin typeface="Arial" charset="0"/>
              </a:rPr>
              <a:t>scelerisque</a:t>
            </a:r>
            <a:r>
              <a:rPr lang="en-US" noProof="0" dirty="0" smtClean="0">
                <a:effectLst/>
                <a:latin typeface="Arial" charset="0"/>
              </a:rPr>
              <a:t> </a:t>
            </a:r>
            <a:r>
              <a:rPr lang="en-US" noProof="0" dirty="0" err="1" smtClean="0">
                <a:effectLst/>
                <a:latin typeface="Arial" charset="0"/>
              </a:rPr>
              <a:t>nisl</a:t>
            </a:r>
            <a:r>
              <a:rPr lang="en-US" noProof="0" dirty="0" smtClean="0">
                <a:effectLst/>
                <a:latin typeface="Arial" charset="0"/>
              </a:rPr>
              <a:t> </a:t>
            </a:r>
            <a:r>
              <a:rPr lang="en-US" noProof="0" dirty="0" err="1" smtClean="0">
                <a:effectLst/>
                <a:latin typeface="Arial" charset="0"/>
              </a:rPr>
              <a:t>consectetur</a:t>
            </a:r>
            <a:r>
              <a:rPr lang="en-US" noProof="0" dirty="0" smtClean="0">
                <a:effectLst/>
                <a:latin typeface="Arial" charset="0"/>
              </a:rPr>
              <a:t> et.</a:t>
            </a:r>
          </a:p>
          <a:p>
            <a:r>
              <a:rPr lang="en-US" noProof="0" dirty="0" smtClean="0">
                <a:effectLst/>
                <a:latin typeface="Arial" charset="0"/>
              </a:rPr>
              <a:t>Maecenas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diam</a:t>
            </a:r>
            <a:r>
              <a:rPr lang="en-US" noProof="0" dirty="0" smtClean="0">
                <a:effectLst/>
                <a:latin typeface="Arial" charset="0"/>
              </a:rPr>
              <a:t> </a:t>
            </a:r>
            <a:r>
              <a:rPr lang="en-US" noProof="0" dirty="0" err="1" smtClean="0">
                <a:effectLst/>
                <a:latin typeface="Arial" charset="0"/>
              </a:rPr>
              <a:t>eget</a:t>
            </a:r>
            <a:r>
              <a:rPr lang="en-US" noProof="0" dirty="0" smtClean="0">
                <a:effectLst/>
                <a:latin typeface="Arial" charset="0"/>
              </a:rPr>
              <a:t> </a:t>
            </a:r>
            <a:r>
              <a:rPr lang="en-US" noProof="0" dirty="0" err="1" smtClean="0">
                <a:effectLst/>
                <a:latin typeface="Arial" charset="0"/>
              </a:rPr>
              <a:t>risus</a:t>
            </a:r>
            <a:r>
              <a:rPr lang="en-US" noProof="0" dirty="0" smtClean="0">
                <a:effectLst/>
                <a:latin typeface="Arial" charset="0"/>
              </a:rPr>
              <a:t> </a:t>
            </a:r>
            <a:r>
              <a:rPr lang="en-US" noProof="0" dirty="0" err="1" smtClean="0">
                <a:effectLst/>
                <a:latin typeface="Arial" charset="0"/>
              </a:rPr>
              <a:t>varius</a:t>
            </a:r>
            <a:r>
              <a:rPr lang="en-US" noProof="0" dirty="0" smtClean="0">
                <a:effectLst/>
                <a:latin typeface="Arial" charset="0"/>
              </a:rPr>
              <a:t> </a:t>
            </a:r>
            <a:r>
              <a:rPr lang="en-US" noProof="0" dirty="0" err="1" smtClean="0">
                <a:effectLst/>
                <a:latin typeface="Arial" charset="0"/>
              </a:rPr>
              <a:t>blandit</a:t>
            </a:r>
            <a:r>
              <a:rPr lang="en-US" noProof="0" dirty="0" smtClean="0">
                <a:effectLst/>
                <a:latin typeface="Arial" charset="0"/>
              </a:rPr>
              <a:t> sit </a:t>
            </a:r>
            <a:r>
              <a:rPr lang="en-US" noProof="0" dirty="0" err="1" smtClean="0">
                <a:effectLst/>
                <a:latin typeface="Arial" charset="0"/>
              </a:rPr>
              <a:t>amet</a:t>
            </a:r>
            <a:r>
              <a:rPr lang="en-US" noProof="0" dirty="0" smtClean="0">
                <a:effectLst/>
                <a:latin typeface="Arial" charset="0"/>
              </a:rPr>
              <a:t> non magna.</a:t>
            </a:r>
          </a:p>
          <a:p>
            <a:r>
              <a:rPr lang="en-US" noProof="0" dirty="0" err="1" smtClean="0"/>
              <a:t>Nulla</a:t>
            </a:r>
            <a:r>
              <a:rPr lang="en-US" noProof="0" dirty="0" smtClean="0"/>
              <a:t> vitae </a:t>
            </a:r>
            <a:r>
              <a:rPr lang="en-US" noProof="0" dirty="0" err="1" smtClean="0"/>
              <a:t>elit</a:t>
            </a:r>
            <a:r>
              <a:rPr lang="en-US" noProof="0" dirty="0" smtClean="0"/>
              <a:t> libero, a pharetra </a:t>
            </a:r>
            <a:r>
              <a:rPr lang="en-US" noProof="0" dirty="0" err="1" smtClean="0"/>
              <a:t>augue</a:t>
            </a:r>
            <a:r>
              <a:rPr lang="en-US" noProof="0" dirty="0" smtClean="0"/>
              <a:t>. </a:t>
            </a:r>
            <a:r>
              <a:rPr lang="en-US" noProof="0" dirty="0" err="1" smtClean="0"/>
              <a:t>Donec</a:t>
            </a:r>
            <a:r>
              <a:rPr lang="en-US" noProof="0" dirty="0" smtClean="0"/>
              <a:t> id </a:t>
            </a:r>
            <a:r>
              <a:rPr lang="en-US" noProof="0" dirty="0" err="1" smtClean="0"/>
              <a:t>elit</a:t>
            </a:r>
            <a:r>
              <a:rPr lang="en-US" noProof="0" dirty="0" smtClean="0"/>
              <a:t> non mi porta gravida at </a:t>
            </a:r>
            <a:r>
              <a:rPr lang="en-US" noProof="0" dirty="0" err="1" smtClean="0"/>
              <a:t>eget</a:t>
            </a:r>
            <a:r>
              <a:rPr lang="en-US" noProof="0" dirty="0" smtClean="0"/>
              <a:t> </a:t>
            </a:r>
            <a:r>
              <a:rPr lang="en-US" noProof="0" dirty="0" err="1" smtClean="0"/>
              <a:t>metus</a:t>
            </a:r>
            <a:r>
              <a:rPr lang="en-US" noProof="0" dirty="0" smtClean="0"/>
              <a:t>.</a:t>
            </a:r>
            <a:endParaRPr lang="en-US" noProof="0" dirty="0"/>
          </a:p>
        </p:txBody>
      </p:sp>
      <p:sp>
        <p:nvSpPr>
          <p:cNvPr id="10" name="Textplatzhalter 6"/>
          <p:cNvSpPr>
            <a:spLocks noGrp="1"/>
          </p:cNvSpPr>
          <p:nvPr>
            <p:ph type="body" sz="quarter" idx="33" hasCustomPrompt="1"/>
          </p:nvPr>
        </p:nvSpPr>
        <p:spPr>
          <a:xfrm>
            <a:off x="7037594" y="4486352"/>
            <a:ext cx="3024190" cy="1439863"/>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smtClean="0">
                <a:effectLst/>
                <a:latin typeface="Arial" charset="0"/>
              </a:rPr>
              <a:t>Praesent</a:t>
            </a:r>
            <a:r>
              <a:rPr lang="en-US" noProof="0" dirty="0" smtClean="0">
                <a:effectLst/>
                <a:latin typeface="Arial" charset="0"/>
              </a:rPr>
              <a:t> </a:t>
            </a:r>
            <a:r>
              <a:rPr lang="en-US" noProof="0" dirty="0" err="1" smtClean="0">
                <a:effectLst/>
                <a:latin typeface="Arial" charset="0"/>
              </a:rPr>
              <a:t>commodo</a:t>
            </a:r>
            <a:r>
              <a:rPr lang="en-US" noProof="0" dirty="0" smtClean="0">
                <a:effectLst/>
                <a:latin typeface="Arial" charset="0"/>
              </a:rPr>
              <a:t> cursus magna, </a:t>
            </a:r>
            <a:r>
              <a:rPr lang="en-US" noProof="0" dirty="0" err="1" smtClean="0">
                <a:effectLst/>
                <a:latin typeface="Arial" charset="0"/>
              </a:rPr>
              <a:t>vel</a:t>
            </a:r>
            <a:r>
              <a:rPr lang="en-US" noProof="0" dirty="0" smtClean="0">
                <a:effectLst/>
                <a:latin typeface="Arial" charset="0"/>
              </a:rPr>
              <a:t> </a:t>
            </a:r>
            <a:r>
              <a:rPr lang="en-US" noProof="0" dirty="0" err="1" smtClean="0">
                <a:effectLst/>
                <a:latin typeface="Arial" charset="0"/>
              </a:rPr>
              <a:t>scelerisque</a:t>
            </a:r>
            <a:r>
              <a:rPr lang="en-US" noProof="0" dirty="0" smtClean="0">
                <a:effectLst/>
                <a:latin typeface="Arial" charset="0"/>
              </a:rPr>
              <a:t> </a:t>
            </a:r>
            <a:r>
              <a:rPr lang="en-US" noProof="0" dirty="0" err="1" smtClean="0">
                <a:effectLst/>
                <a:latin typeface="Arial" charset="0"/>
              </a:rPr>
              <a:t>nisl</a:t>
            </a:r>
            <a:r>
              <a:rPr lang="en-US" noProof="0" dirty="0" smtClean="0">
                <a:effectLst/>
                <a:latin typeface="Arial" charset="0"/>
              </a:rPr>
              <a:t> </a:t>
            </a:r>
            <a:r>
              <a:rPr lang="en-US" noProof="0" dirty="0" err="1" smtClean="0">
                <a:effectLst/>
                <a:latin typeface="Arial" charset="0"/>
              </a:rPr>
              <a:t>consectetur</a:t>
            </a:r>
            <a:r>
              <a:rPr lang="en-US" noProof="0" dirty="0" smtClean="0">
                <a:effectLst/>
                <a:latin typeface="Arial" charset="0"/>
              </a:rPr>
              <a:t> et.</a:t>
            </a:r>
          </a:p>
          <a:p>
            <a:r>
              <a:rPr lang="en-US" noProof="0" dirty="0" smtClean="0">
                <a:effectLst/>
                <a:latin typeface="Arial" charset="0"/>
              </a:rPr>
              <a:t>Maecenas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diam</a:t>
            </a:r>
            <a:r>
              <a:rPr lang="en-US" noProof="0" dirty="0" smtClean="0">
                <a:effectLst/>
                <a:latin typeface="Arial" charset="0"/>
              </a:rPr>
              <a:t> </a:t>
            </a:r>
            <a:r>
              <a:rPr lang="en-US" noProof="0" dirty="0" err="1" smtClean="0">
                <a:effectLst/>
                <a:latin typeface="Arial" charset="0"/>
              </a:rPr>
              <a:t>eget</a:t>
            </a:r>
            <a:r>
              <a:rPr lang="en-US" noProof="0" dirty="0" smtClean="0">
                <a:effectLst/>
                <a:latin typeface="Arial" charset="0"/>
              </a:rPr>
              <a:t> </a:t>
            </a:r>
            <a:r>
              <a:rPr lang="en-US" noProof="0" dirty="0" err="1" smtClean="0">
                <a:effectLst/>
                <a:latin typeface="Arial" charset="0"/>
              </a:rPr>
              <a:t>risus</a:t>
            </a:r>
            <a:r>
              <a:rPr lang="en-US" noProof="0" dirty="0" smtClean="0">
                <a:effectLst/>
                <a:latin typeface="Arial" charset="0"/>
              </a:rPr>
              <a:t> </a:t>
            </a:r>
            <a:r>
              <a:rPr lang="en-US" noProof="0" dirty="0" err="1" smtClean="0">
                <a:effectLst/>
                <a:latin typeface="Arial" charset="0"/>
              </a:rPr>
              <a:t>varius</a:t>
            </a:r>
            <a:r>
              <a:rPr lang="en-US" noProof="0" dirty="0" smtClean="0">
                <a:effectLst/>
                <a:latin typeface="Arial" charset="0"/>
              </a:rPr>
              <a:t> </a:t>
            </a:r>
            <a:r>
              <a:rPr lang="en-US" noProof="0" dirty="0" err="1" smtClean="0">
                <a:effectLst/>
                <a:latin typeface="Arial" charset="0"/>
              </a:rPr>
              <a:t>blandit</a:t>
            </a:r>
            <a:r>
              <a:rPr lang="en-US" noProof="0" dirty="0" smtClean="0">
                <a:effectLst/>
                <a:latin typeface="Arial" charset="0"/>
              </a:rPr>
              <a:t> sit </a:t>
            </a:r>
            <a:r>
              <a:rPr lang="en-US" noProof="0" dirty="0" err="1" smtClean="0">
                <a:effectLst/>
                <a:latin typeface="Arial" charset="0"/>
              </a:rPr>
              <a:t>amet</a:t>
            </a:r>
            <a:r>
              <a:rPr lang="en-US" noProof="0" dirty="0" smtClean="0">
                <a:effectLst/>
                <a:latin typeface="Arial" charset="0"/>
              </a:rPr>
              <a:t> non magna.</a:t>
            </a:r>
          </a:p>
          <a:p>
            <a:r>
              <a:rPr lang="en-US" noProof="0" dirty="0" err="1" smtClean="0"/>
              <a:t>Nulla</a:t>
            </a:r>
            <a:r>
              <a:rPr lang="en-US" noProof="0" dirty="0" smtClean="0"/>
              <a:t> vitae </a:t>
            </a:r>
            <a:r>
              <a:rPr lang="en-US" noProof="0" dirty="0" err="1" smtClean="0"/>
              <a:t>elit</a:t>
            </a:r>
            <a:r>
              <a:rPr lang="en-US" noProof="0" dirty="0" smtClean="0"/>
              <a:t> libero, a pharetra </a:t>
            </a:r>
            <a:r>
              <a:rPr lang="en-US" noProof="0" dirty="0" err="1" smtClean="0"/>
              <a:t>augue</a:t>
            </a:r>
            <a:r>
              <a:rPr lang="en-US" noProof="0" dirty="0" smtClean="0"/>
              <a:t>. </a:t>
            </a:r>
            <a:r>
              <a:rPr lang="en-US" noProof="0" dirty="0" err="1" smtClean="0"/>
              <a:t>Donec</a:t>
            </a:r>
            <a:r>
              <a:rPr lang="en-US" noProof="0" dirty="0" smtClean="0"/>
              <a:t> id </a:t>
            </a:r>
            <a:r>
              <a:rPr lang="en-US" noProof="0" dirty="0" err="1" smtClean="0"/>
              <a:t>elit</a:t>
            </a:r>
            <a:r>
              <a:rPr lang="en-US" noProof="0" dirty="0" smtClean="0"/>
              <a:t> non mi porta gravida at </a:t>
            </a:r>
            <a:r>
              <a:rPr lang="en-US" noProof="0" dirty="0" err="1" smtClean="0"/>
              <a:t>eget</a:t>
            </a:r>
            <a:r>
              <a:rPr lang="en-US" noProof="0" dirty="0" smtClean="0"/>
              <a:t> </a:t>
            </a:r>
            <a:r>
              <a:rPr lang="en-US" noProof="0" dirty="0" err="1" smtClean="0"/>
              <a:t>metus</a:t>
            </a:r>
            <a:r>
              <a:rPr lang="en-US" noProof="0" dirty="0" smtClean="0"/>
              <a:t>.</a:t>
            </a:r>
            <a:endParaRPr lang="en-US" noProof="0" dirty="0"/>
          </a:p>
        </p:txBody>
      </p:sp>
      <p:sp>
        <p:nvSpPr>
          <p:cNvPr id="11" name="Textplatzhalter 6"/>
          <p:cNvSpPr>
            <a:spLocks noGrp="1"/>
          </p:cNvSpPr>
          <p:nvPr>
            <p:ph type="body" sz="quarter" idx="34" hasCustomPrompt="1"/>
          </p:nvPr>
        </p:nvSpPr>
        <p:spPr>
          <a:xfrm>
            <a:off x="7037597" y="2207548"/>
            <a:ext cx="3024188" cy="1403350"/>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smtClean="0">
                <a:effectLst/>
                <a:latin typeface="Arial" charset="0"/>
              </a:rPr>
              <a:t>Praesent</a:t>
            </a:r>
            <a:r>
              <a:rPr lang="en-US" noProof="0" dirty="0" smtClean="0">
                <a:effectLst/>
                <a:latin typeface="Arial" charset="0"/>
              </a:rPr>
              <a:t> </a:t>
            </a:r>
            <a:r>
              <a:rPr lang="en-US" noProof="0" dirty="0" err="1" smtClean="0">
                <a:effectLst/>
                <a:latin typeface="Arial" charset="0"/>
              </a:rPr>
              <a:t>commodo</a:t>
            </a:r>
            <a:r>
              <a:rPr lang="en-US" noProof="0" dirty="0" smtClean="0">
                <a:effectLst/>
                <a:latin typeface="Arial" charset="0"/>
              </a:rPr>
              <a:t> cursus magna, </a:t>
            </a:r>
            <a:r>
              <a:rPr lang="en-US" noProof="0" dirty="0" err="1" smtClean="0">
                <a:effectLst/>
                <a:latin typeface="Arial" charset="0"/>
              </a:rPr>
              <a:t>vel</a:t>
            </a:r>
            <a:r>
              <a:rPr lang="en-US" noProof="0" dirty="0" smtClean="0">
                <a:effectLst/>
                <a:latin typeface="Arial" charset="0"/>
              </a:rPr>
              <a:t> </a:t>
            </a:r>
            <a:r>
              <a:rPr lang="en-US" noProof="0" dirty="0" err="1" smtClean="0">
                <a:effectLst/>
                <a:latin typeface="Arial" charset="0"/>
              </a:rPr>
              <a:t>scelerisque</a:t>
            </a:r>
            <a:r>
              <a:rPr lang="en-US" noProof="0" dirty="0" smtClean="0">
                <a:effectLst/>
                <a:latin typeface="Arial" charset="0"/>
              </a:rPr>
              <a:t> </a:t>
            </a:r>
            <a:r>
              <a:rPr lang="en-US" noProof="0" dirty="0" err="1" smtClean="0">
                <a:effectLst/>
                <a:latin typeface="Arial" charset="0"/>
              </a:rPr>
              <a:t>nisl</a:t>
            </a:r>
            <a:r>
              <a:rPr lang="en-US" noProof="0" dirty="0" smtClean="0">
                <a:effectLst/>
                <a:latin typeface="Arial" charset="0"/>
              </a:rPr>
              <a:t> </a:t>
            </a:r>
            <a:r>
              <a:rPr lang="en-US" noProof="0" dirty="0" err="1" smtClean="0">
                <a:effectLst/>
                <a:latin typeface="Arial" charset="0"/>
              </a:rPr>
              <a:t>consectetur</a:t>
            </a:r>
            <a:r>
              <a:rPr lang="en-US" noProof="0" dirty="0" smtClean="0">
                <a:effectLst/>
                <a:latin typeface="Arial" charset="0"/>
              </a:rPr>
              <a:t> et.</a:t>
            </a:r>
          </a:p>
          <a:p>
            <a:r>
              <a:rPr lang="en-US" noProof="0" dirty="0" smtClean="0">
                <a:effectLst/>
                <a:latin typeface="Arial" charset="0"/>
              </a:rPr>
              <a:t>Maecenas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diam</a:t>
            </a:r>
            <a:r>
              <a:rPr lang="en-US" noProof="0" dirty="0" smtClean="0">
                <a:effectLst/>
                <a:latin typeface="Arial" charset="0"/>
              </a:rPr>
              <a:t> </a:t>
            </a:r>
            <a:r>
              <a:rPr lang="en-US" noProof="0" dirty="0" err="1" smtClean="0">
                <a:effectLst/>
                <a:latin typeface="Arial" charset="0"/>
              </a:rPr>
              <a:t>eget</a:t>
            </a:r>
            <a:r>
              <a:rPr lang="en-US" noProof="0" dirty="0" smtClean="0">
                <a:effectLst/>
                <a:latin typeface="Arial" charset="0"/>
              </a:rPr>
              <a:t> </a:t>
            </a:r>
            <a:r>
              <a:rPr lang="en-US" noProof="0" dirty="0" err="1" smtClean="0">
                <a:effectLst/>
                <a:latin typeface="Arial" charset="0"/>
              </a:rPr>
              <a:t>risus</a:t>
            </a:r>
            <a:r>
              <a:rPr lang="en-US" noProof="0" dirty="0" smtClean="0">
                <a:effectLst/>
                <a:latin typeface="Arial" charset="0"/>
              </a:rPr>
              <a:t> </a:t>
            </a:r>
            <a:r>
              <a:rPr lang="en-US" noProof="0" dirty="0" err="1" smtClean="0">
                <a:effectLst/>
                <a:latin typeface="Arial" charset="0"/>
              </a:rPr>
              <a:t>varius</a:t>
            </a:r>
            <a:r>
              <a:rPr lang="en-US" noProof="0" dirty="0" smtClean="0">
                <a:effectLst/>
                <a:latin typeface="Arial" charset="0"/>
              </a:rPr>
              <a:t> </a:t>
            </a:r>
            <a:r>
              <a:rPr lang="en-US" noProof="0" dirty="0" err="1" smtClean="0">
                <a:effectLst/>
                <a:latin typeface="Arial" charset="0"/>
              </a:rPr>
              <a:t>blandit</a:t>
            </a:r>
            <a:r>
              <a:rPr lang="en-US" noProof="0" dirty="0" smtClean="0">
                <a:effectLst/>
                <a:latin typeface="Arial" charset="0"/>
              </a:rPr>
              <a:t> sit </a:t>
            </a:r>
            <a:r>
              <a:rPr lang="en-US" noProof="0" dirty="0" err="1" smtClean="0">
                <a:effectLst/>
                <a:latin typeface="Arial" charset="0"/>
              </a:rPr>
              <a:t>amet</a:t>
            </a:r>
            <a:r>
              <a:rPr lang="en-US" noProof="0" dirty="0" smtClean="0">
                <a:effectLst/>
                <a:latin typeface="Arial" charset="0"/>
              </a:rPr>
              <a:t> non magna.</a:t>
            </a:r>
          </a:p>
          <a:p>
            <a:r>
              <a:rPr lang="en-US" noProof="0" dirty="0" err="1" smtClean="0"/>
              <a:t>Nulla</a:t>
            </a:r>
            <a:r>
              <a:rPr lang="en-US" noProof="0" dirty="0" smtClean="0"/>
              <a:t> vitae </a:t>
            </a:r>
            <a:r>
              <a:rPr lang="en-US" noProof="0" dirty="0" err="1" smtClean="0"/>
              <a:t>elit</a:t>
            </a:r>
            <a:r>
              <a:rPr lang="en-US" noProof="0" dirty="0" smtClean="0"/>
              <a:t> libero, a pharetra </a:t>
            </a:r>
            <a:r>
              <a:rPr lang="en-US" noProof="0" dirty="0" err="1" smtClean="0"/>
              <a:t>augue</a:t>
            </a:r>
            <a:r>
              <a:rPr lang="en-US" noProof="0" dirty="0" smtClean="0"/>
              <a:t>. </a:t>
            </a:r>
            <a:r>
              <a:rPr lang="en-US" noProof="0" dirty="0" err="1" smtClean="0"/>
              <a:t>Donec</a:t>
            </a:r>
            <a:r>
              <a:rPr lang="en-US" noProof="0" dirty="0" smtClean="0"/>
              <a:t> id </a:t>
            </a:r>
            <a:r>
              <a:rPr lang="en-US" noProof="0" dirty="0" err="1" smtClean="0"/>
              <a:t>elit</a:t>
            </a:r>
            <a:r>
              <a:rPr lang="en-US" noProof="0" dirty="0" smtClean="0"/>
              <a:t> non mi porta gravida at </a:t>
            </a:r>
            <a:r>
              <a:rPr lang="en-US" noProof="0" dirty="0" err="1" smtClean="0"/>
              <a:t>eget</a:t>
            </a:r>
            <a:r>
              <a:rPr lang="en-US" noProof="0" dirty="0" smtClean="0"/>
              <a:t> </a:t>
            </a:r>
            <a:r>
              <a:rPr lang="en-US" noProof="0" dirty="0" err="1" smtClean="0"/>
              <a:t>metus</a:t>
            </a:r>
            <a:r>
              <a:rPr lang="en-US" noProof="0" dirty="0" smtClean="0"/>
              <a:t>.</a:t>
            </a:r>
          </a:p>
          <a:p>
            <a:endParaRPr lang="en-US" noProof="0" dirty="0"/>
          </a:p>
        </p:txBody>
      </p:sp>
      <p:sp>
        <p:nvSpPr>
          <p:cNvPr id="17" name="Textplatzhalter 9"/>
          <p:cNvSpPr>
            <a:spLocks noGrp="1"/>
          </p:cNvSpPr>
          <p:nvPr>
            <p:ph type="body" sz="quarter" idx="43" hasCustomPrompt="1"/>
          </p:nvPr>
        </p:nvSpPr>
        <p:spPr>
          <a:xfrm>
            <a:off x="5231906" y="3124217"/>
            <a:ext cx="1598613" cy="1597574"/>
          </a:xfrm>
        </p:spPr>
        <p:txBody>
          <a:bodyPr anchor="ctr"/>
          <a:lstStyle>
            <a:lvl1pPr marL="0" indent="0" algn="ctr">
              <a:lnSpc>
                <a:spcPct val="100000"/>
              </a:lnSpc>
              <a:spcBef>
                <a:spcPts val="0"/>
              </a:spcBef>
              <a:buNone/>
              <a:defRPr sz="1600" b="1" i="0" cap="all" baseline="0">
                <a:solidFill>
                  <a:schemeClr val="bg1"/>
                </a:solidFill>
                <a:latin typeface="Arial" charset="0"/>
                <a:ea typeface="Arial" charset="0"/>
                <a:cs typeface="Arial" charset="0"/>
              </a:defRPr>
            </a:lvl1pPr>
          </a:lstStyle>
          <a:p>
            <a:pPr lvl="0"/>
            <a:r>
              <a:rPr lang="en-US" noProof="0" dirty="0" err="1" smtClean="0"/>
              <a:t>Golbal</a:t>
            </a:r>
            <a:r>
              <a:rPr lang="en-US" noProof="0" dirty="0" smtClean="0"/>
              <a:t> Market Leader</a:t>
            </a:r>
            <a:endParaRPr lang="en-US" noProof="0" dirty="0"/>
          </a:p>
        </p:txBody>
      </p:sp>
      <p:sp>
        <p:nvSpPr>
          <p:cNvPr id="18" name="Textplatzhalter 6"/>
          <p:cNvSpPr>
            <a:spLocks noGrp="1"/>
          </p:cNvSpPr>
          <p:nvPr>
            <p:ph type="body" sz="quarter" idx="29" hasCustomPrompt="1"/>
          </p:nvPr>
        </p:nvSpPr>
        <p:spPr>
          <a:xfrm>
            <a:off x="1997283" y="1915949"/>
            <a:ext cx="3027550" cy="288925"/>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9" name="Textplatzhalter 6"/>
          <p:cNvSpPr>
            <a:spLocks noGrp="1"/>
          </p:cNvSpPr>
          <p:nvPr>
            <p:ph type="body" sz="quarter" idx="44" hasCustomPrompt="1"/>
          </p:nvPr>
        </p:nvSpPr>
        <p:spPr>
          <a:xfrm>
            <a:off x="7037594" y="1915949"/>
            <a:ext cx="3024190" cy="288925"/>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10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a:t>
            </a:r>
            <a:r>
              <a:rPr lang="en-US" b="1" noProof="0" dirty="0" err="1" smtClean="0">
                <a:solidFill>
                  <a:srgbClr val="0081BE"/>
                </a:solidFill>
                <a:effectLst/>
                <a:latin typeface="Arial" charset="0"/>
              </a:rPr>
              <a:t>spac</a:t>
            </a:r>
            <a:r>
              <a:rPr lang="en-US" b="1" noProof="0" dirty="0" smtClean="0">
                <a:solidFill>
                  <a:srgbClr val="0081BE"/>
                </a:solidFill>
                <a:effectLst/>
                <a:latin typeface="Arial" charset="0"/>
              </a:rPr>
              <a:t>. 0.3, </a:t>
            </a:r>
            <a:r>
              <a:rPr lang="en-US" noProof="0" dirty="0" smtClean="0">
                <a:solidFill>
                  <a:srgbClr val="0081BE"/>
                </a:solidFill>
                <a:effectLst/>
                <a:latin typeface="Arial" charset="0"/>
              </a:rPr>
              <a:t>blue</a:t>
            </a:r>
            <a:endParaRPr lang="en-US" noProof="0" dirty="0">
              <a:solidFill>
                <a:srgbClr val="0081BE"/>
              </a:solidFill>
              <a:effectLst/>
              <a:latin typeface="Arial" charset="0"/>
            </a:endParaRPr>
          </a:p>
        </p:txBody>
      </p:sp>
      <p:sp>
        <p:nvSpPr>
          <p:cNvPr id="20" name="Textplatzhalter 6"/>
          <p:cNvSpPr>
            <a:spLocks noGrp="1"/>
          </p:cNvSpPr>
          <p:nvPr>
            <p:ph type="body" sz="quarter" idx="45" hasCustomPrompt="1"/>
          </p:nvPr>
        </p:nvSpPr>
        <p:spPr>
          <a:xfrm>
            <a:off x="1997283" y="4234962"/>
            <a:ext cx="3027550" cy="252412"/>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noProof="0" dirty="0" smtClean="0">
                <a:solidFill>
                  <a:srgbClr val="0081BE"/>
                </a:solidFill>
                <a:effectLst/>
                <a:latin typeface="Arial" charset="0"/>
              </a:rPr>
              <a:t>align left,</a:t>
            </a:r>
            <a:r>
              <a:rPr lang="en-US" b="1" noProof="0" dirty="0" smtClean="0">
                <a:solidFill>
                  <a:srgbClr val="0081BE"/>
                </a:solidFill>
                <a:effectLst/>
                <a:latin typeface="Arial" charset="0"/>
              </a:rPr>
              <a:t> 1 line</a:t>
            </a:r>
            <a:endParaRPr lang="en-US" noProof="0" dirty="0">
              <a:solidFill>
                <a:srgbClr val="0081BE"/>
              </a:solidFill>
              <a:effectLst/>
              <a:latin typeface="Arial" charset="0"/>
            </a:endParaRPr>
          </a:p>
        </p:txBody>
      </p:sp>
      <p:sp>
        <p:nvSpPr>
          <p:cNvPr id="21" name="Textplatzhalter 6"/>
          <p:cNvSpPr>
            <a:spLocks noGrp="1"/>
          </p:cNvSpPr>
          <p:nvPr>
            <p:ph type="body" sz="quarter" idx="46" hasCustomPrompt="1"/>
          </p:nvPr>
        </p:nvSpPr>
        <p:spPr>
          <a:xfrm>
            <a:off x="7037594" y="4234352"/>
            <a:ext cx="3024190" cy="252411"/>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LOREM IPSUM</a:t>
            </a:r>
            <a:endParaRPr lang="en-US" noProof="0" dirty="0">
              <a:solidFill>
                <a:srgbClr val="0081BE"/>
              </a:solidFill>
              <a:effectLst/>
              <a:latin typeface="Arial" charset="0"/>
            </a:endParaRPr>
          </a:p>
        </p:txBody>
      </p:sp>
      <p:sp>
        <p:nvSpPr>
          <p:cNvPr id="14" name="Titel 13"/>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23" name="Untertitel 2">
            <a:extLst>
              <a:ext uri="{FF2B5EF4-FFF2-40B4-BE49-F238E27FC236}">
                <a16:creationId xmlns:a16="http://schemas.microsoft.com/office/drawing/2014/main" id="{70CA987C-9E27-42F2-9386-2A631CFDECB4}"/>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13" name="Footer Placeholder 12">
            <a:extLst>
              <a:ext uri="{FF2B5EF4-FFF2-40B4-BE49-F238E27FC236}">
                <a16:creationId xmlns:a16="http://schemas.microsoft.com/office/drawing/2014/main" id="{9B52E0FC-09E8-4100-A28C-EEC70DCFA8DD}"/>
              </a:ext>
            </a:extLst>
          </p:cNvPr>
          <p:cNvSpPr>
            <a:spLocks noGrp="1"/>
          </p:cNvSpPr>
          <p:nvPr>
            <p:ph type="ftr" sz="quarter" idx="47"/>
          </p:nvPr>
        </p:nvSpPr>
        <p:spPr/>
        <p:txBody>
          <a:bodyPr/>
          <a:lstStyle/>
          <a:p>
            <a:r>
              <a:rPr lang="en-US" noProof="0" smtClean="0"/>
              <a:t>/ presentation title / © by ANDRITZ HYDRO GmbH 2019</a:t>
            </a:r>
            <a:endParaRPr lang="en-US" noProof="0" dirty="0"/>
          </a:p>
        </p:txBody>
      </p:sp>
      <p:sp>
        <p:nvSpPr>
          <p:cNvPr id="15" name="Slide Number Placeholder 14">
            <a:extLst>
              <a:ext uri="{FF2B5EF4-FFF2-40B4-BE49-F238E27FC236}">
                <a16:creationId xmlns:a16="http://schemas.microsoft.com/office/drawing/2014/main" id="{A57EF1F6-552F-42E4-BB45-C88B6EFE54A1}"/>
              </a:ext>
            </a:extLst>
          </p:cNvPr>
          <p:cNvSpPr>
            <a:spLocks noGrp="1"/>
          </p:cNvSpPr>
          <p:nvPr>
            <p:ph type="sldNum" sz="quarter" idx="48"/>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38043372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r Chart Vertical">
    <p:spTree>
      <p:nvGrpSpPr>
        <p:cNvPr id="1" name=""/>
        <p:cNvGrpSpPr/>
        <p:nvPr/>
      </p:nvGrpSpPr>
      <p:grpSpPr>
        <a:xfrm>
          <a:off x="0" y="0"/>
          <a:ext cx="0" cy="0"/>
          <a:chOff x="0" y="0"/>
          <a:chExt cx="0" cy="0"/>
        </a:xfrm>
      </p:grpSpPr>
      <p:sp>
        <p:nvSpPr>
          <p:cNvPr id="6" name="Textplatzhalter 2"/>
          <p:cNvSpPr>
            <a:spLocks noGrp="1"/>
          </p:cNvSpPr>
          <p:nvPr>
            <p:ph type="body" sz="quarter" idx="12" hasCustomPrompt="1"/>
          </p:nvPr>
        </p:nvSpPr>
        <p:spPr>
          <a:xfrm>
            <a:off x="406800" y="1915200"/>
            <a:ext cx="10497600" cy="674944"/>
          </a:xfrm>
        </p:spPr>
        <p:txBody>
          <a:bodyPr/>
          <a:lstStyle>
            <a:lvl1pPr marL="180009">
              <a:lnSpc>
                <a:spcPct val="120000"/>
              </a:lnSpc>
              <a:spcBef>
                <a:spcPts val="0"/>
              </a:spcBef>
              <a:defRPr baseline="0"/>
            </a:lvl1pPr>
            <a:lvl2pPr marL="144007">
              <a:lnSpc>
                <a:spcPts val="1700"/>
              </a:lnSpc>
              <a:spcBef>
                <a:spcPts val="0"/>
              </a:spcBef>
              <a:defRPr/>
            </a:lvl2pPr>
            <a:lvl3pPr marL="144007">
              <a:lnSpc>
                <a:spcPts val="1700"/>
              </a:lnSpc>
              <a:spcBef>
                <a:spcPts val="0"/>
              </a:spcBef>
              <a:defRPr/>
            </a:lvl3pPr>
            <a:lvl4pPr marL="144007">
              <a:lnSpc>
                <a:spcPts val="1700"/>
              </a:lnSpc>
              <a:spcBef>
                <a:spcPts val="0"/>
              </a:spcBef>
              <a:defRPr/>
            </a:lvl4pPr>
            <a:lvl5pPr marL="144007">
              <a:lnSpc>
                <a:spcPts val="1700"/>
              </a:lnSpc>
              <a:spcBef>
                <a:spcPts val="0"/>
              </a:spcBef>
              <a:defRPr/>
            </a:lvl5pPr>
          </a:lstStyle>
          <a:p>
            <a:pPr lvl="0"/>
            <a:r>
              <a:rPr lang="en-US" noProof="0" dirty="0" smtClean="0"/>
              <a:t>Running text, Arial Standard, 16 </a:t>
            </a:r>
            <a:r>
              <a:rPr lang="en-US" noProof="0" dirty="0" err="1" smtClean="0"/>
              <a:t>pt</a:t>
            </a:r>
            <a:r>
              <a:rPr lang="en-US" noProof="0" dirty="0" smtClean="0"/>
              <a:t>, 1.2 line spacing, black, align left</a:t>
            </a:r>
          </a:p>
          <a:p>
            <a:pPr lvl="0"/>
            <a:r>
              <a:rPr lang="en-US" noProof="0" dirty="0" err="1" smtClean="0"/>
              <a:t>Donec</a:t>
            </a:r>
            <a:r>
              <a:rPr lang="en-US" noProof="0" dirty="0" smtClean="0"/>
              <a:t> id </a:t>
            </a:r>
            <a:r>
              <a:rPr lang="en-US" noProof="0" dirty="0" err="1" smtClean="0"/>
              <a:t>elit</a:t>
            </a:r>
            <a:r>
              <a:rPr lang="en-US" noProof="0" dirty="0" smtClean="0"/>
              <a:t> non mi porta gravida at </a:t>
            </a:r>
            <a:r>
              <a:rPr lang="en-US" noProof="0" dirty="0" err="1" smtClean="0"/>
              <a:t>eget</a:t>
            </a:r>
            <a:r>
              <a:rPr lang="en-US" noProof="0" dirty="0" smtClean="0"/>
              <a:t> </a:t>
            </a:r>
            <a:r>
              <a:rPr lang="en-US" noProof="0" dirty="0" err="1" smtClean="0"/>
              <a:t>metus</a:t>
            </a:r>
            <a:r>
              <a:rPr lang="en-US" noProof="0" dirty="0" smtClean="0"/>
              <a:t>.</a:t>
            </a:r>
            <a:endParaRPr lang="en-US" noProof="0" dirty="0"/>
          </a:p>
        </p:txBody>
      </p:sp>
      <p:sp>
        <p:nvSpPr>
          <p:cNvPr id="7" name="Diagrammplatzhalter 12"/>
          <p:cNvSpPr>
            <a:spLocks noGrp="1"/>
          </p:cNvSpPr>
          <p:nvPr>
            <p:ph type="chart" sz="quarter" idx="13"/>
          </p:nvPr>
        </p:nvSpPr>
        <p:spPr>
          <a:xfrm>
            <a:off x="515938" y="2852738"/>
            <a:ext cx="7235826" cy="2952750"/>
          </a:xfrm>
        </p:spPr>
        <p:txBody>
          <a:bodyPr/>
          <a:lstStyle>
            <a:lvl1pPr marL="84605" indent="0">
              <a:buNone/>
              <a:defRPr sz="800"/>
            </a:lvl1pPr>
          </a:lstStyle>
          <a:p>
            <a:endParaRPr lang="en-US" noProof="0" dirty="0"/>
          </a:p>
        </p:txBody>
      </p:sp>
      <p:sp>
        <p:nvSpPr>
          <p:cNvPr id="8" name="Textplatzhalter 20"/>
          <p:cNvSpPr>
            <a:spLocks noGrp="1"/>
          </p:cNvSpPr>
          <p:nvPr>
            <p:ph type="body" sz="quarter" idx="14" hasCustomPrompt="1"/>
          </p:nvPr>
        </p:nvSpPr>
        <p:spPr>
          <a:xfrm>
            <a:off x="414000" y="5914800"/>
            <a:ext cx="7344964" cy="251536"/>
          </a:xfrm>
        </p:spPr>
        <p:txBody>
          <a:bodyPr anchor="ctr"/>
          <a:lstStyle>
            <a:lvl1pPr marL="0" marR="0" indent="0" algn="l" defTabSz="914446" rtl="0" eaLnBrk="1" fontAlgn="auto" latinLnBrk="0" hangingPunct="1">
              <a:lnSpc>
                <a:spcPct val="100000"/>
              </a:lnSpc>
              <a:spcBef>
                <a:spcPts val="0"/>
              </a:spcBef>
              <a:spcAft>
                <a:spcPts val="0"/>
              </a:spcAft>
              <a:buClrTx/>
              <a:buSzTx/>
              <a:buFont typeface="Arial"/>
              <a:buNone/>
              <a:tabLst/>
              <a:defRPr sz="800" baseline="0">
                <a:solidFill>
                  <a:srgbClr val="0075BE"/>
                </a:solidFill>
              </a:defRPr>
            </a:lvl1pPr>
            <a:lvl2pPr marL="0" indent="0">
              <a:lnSpc>
                <a:spcPct val="100000"/>
              </a:lnSpc>
              <a:spcBef>
                <a:spcPts val="0"/>
              </a:spcBef>
              <a:buNone/>
              <a:defRPr sz="800" baseline="0">
                <a:solidFill>
                  <a:srgbClr val="0075BE"/>
                </a:solidFill>
              </a:defRPr>
            </a:lvl2pPr>
            <a:lvl3pPr marL="0" indent="0">
              <a:lnSpc>
                <a:spcPct val="100000"/>
              </a:lnSpc>
              <a:spcBef>
                <a:spcPts val="0"/>
              </a:spcBef>
              <a:buNone/>
              <a:defRPr sz="800" baseline="0">
                <a:solidFill>
                  <a:srgbClr val="0075BE"/>
                </a:solidFill>
              </a:defRPr>
            </a:lvl3pPr>
            <a:lvl4pPr marL="0" indent="0">
              <a:lnSpc>
                <a:spcPct val="100000"/>
              </a:lnSpc>
              <a:spcBef>
                <a:spcPts val="0"/>
              </a:spcBef>
              <a:buNone/>
              <a:defRPr sz="800" baseline="0">
                <a:solidFill>
                  <a:srgbClr val="0075BE"/>
                </a:solidFill>
              </a:defRPr>
            </a:lvl4pPr>
            <a:lvl5pPr marL="0" indent="0">
              <a:lnSpc>
                <a:spcPct val="100000"/>
              </a:lnSpc>
              <a:spcBef>
                <a:spcPts val="0"/>
              </a:spcBef>
              <a:buNone/>
              <a:defRPr sz="800" baseline="0">
                <a:solidFill>
                  <a:srgbClr val="0075BE"/>
                </a:solidFill>
              </a:defRPr>
            </a:lvl5pPr>
          </a:lstStyle>
          <a:p>
            <a:pPr marL="0" marR="0" lvl="0" indent="0" algn="l" defTabSz="914446" rtl="0" eaLnBrk="1" fontAlgn="auto" latinLnBrk="0" hangingPunct="1">
              <a:lnSpc>
                <a:spcPct val="100000"/>
              </a:lnSpc>
              <a:spcBef>
                <a:spcPts val="0"/>
              </a:spcBef>
              <a:spcAft>
                <a:spcPts val="0"/>
              </a:spcAft>
              <a:buClrTx/>
              <a:buSzTx/>
              <a:buFont typeface="Arial"/>
              <a:buNone/>
              <a:tabLst/>
              <a:defRPr/>
            </a:pPr>
            <a:r>
              <a:rPr lang="en-US" noProof="0" dirty="0" smtClean="0"/>
              <a:t>* </a:t>
            </a:r>
            <a:r>
              <a:rPr lang="en-US" sz="800" b="0" i="0" noProof="0" dirty="0" smtClean="0">
                <a:solidFill>
                  <a:srgbClr val="0075BE"/>
                </a:solidFill>
                <a:latin typeface="Arial" charset="0"/>
                <a:ea typeface="Arial" charset="0"/>
                <a:cs typeface="Arial" charset="0"/>
              </a:rPr>
              <a:t>Maecenas </a:t>
            </a:r>
            <a:r>
              <a:rPr lang="en-US" sz="800" b="0" i="0" noProof="0" dirty="0" err="1" smtClean="0">
                <a:solidFill>
                  <a:srgbClr val="0075BE"/>
                </a:solidFill>
                <a:latin typeface="Arial" charset="0"/>
                <a:ea typeface="Arial" charset="0"/>
                <a:cs typeface="Arial" charset="0"/>
              </a:rPr>
              <a:t>sed</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diam</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eget</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risus</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varius</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blandit</a:t>
            </a:r>
            <a:r>
              <a:rPr lang="en-US" sz="800" b="0" i="0" noProof="0" dirty="0" smtClean="0">
                <a:solidFill>
                  <a:srgbClr val="0075BE"/>
                </a:solidFill>
                <a:latin typeface="Arial" charset="0"/>
                <a:ea typeface="Arial" charset="0"/>
                <a:cs typeface="Arial" charset="0"/>
              </a:rPr>
              <a:t> sit </a:t>
            </a:r>
            <a:r>
              <a:rPr lang="en-US" sz="800" b="0" i="0" noProof="0" dirty="0" err="1" smtClean="0">
                <a:solidFill>
                  <a:srgbClr val="0075BE"/>
                </a:solidFill>
                <a:latin typeface="Arial" charset="0"/>
                <a:ea typeface="Arial" charset="0"/>
                <a:cs typeface="Arial" charset="0"/>
              </a:rPr>
              <a:t>amet</a:t>
            </a:r>
            <a:r>
              <a:rPr lang="en-US" sz="800" b="0" i="0" noProof="0" dirty="0" smtClean="0">
                <a:solidFill>
                  <a:srgbClr val="0075BE"/>
                </a:solidFill>
                <a:latin typeface="Arial" charset="0"/>
                <a:ea typeface="Arial" charset="0"/>
                <a:cs typeface="Arial" charset="0"/>
              </a:rPr>
              <a:t> non magna.</a:t>
            </a:r>
            <a:endParaRPr lang="en-US" sz="800" b="0" i="0" noProof="0" dirty="0">
              <a:solidFill>
                <a:srgbClr val="0075BE"/>
              </a:solidFill>
              <a:latin typeface="Arial" charset="0"/>
              <a:ea typeface="Arial" charset="0"/>
              <a:cs typeface="Arial" charset="0"/>
            </a:endParaRPr>
          </a:p>
        </p:txBody>
      </p:sp>
      <p:sp>
        <p:nvSpPr>
          <p:cNvPr id="11" name="Titel 10"/>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0" name="Untertitel 2">
            <a:extLst>
              <a:ext uri="{FF2B5EF4-FFF2-40B4-BE49-F238E27FC236}">
                <a16:creationId xmlns:a16="http://schemas.microsoft.com/office/drawing/2014/main" id="{A32A221B-1F52-4339-91ED-8D471FFEC5E7}"/>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9" name="Footer Placeholder 8">
            <a:extLst>
              <a:ext uri="{FF2B5EF4-FFF2-40B4-BE49-F238E27FC236}">
                <a16:creationId xmlns:a16="http://schemas.microsoft.com/office/drawing/2014/main" id="{C66F41ED-C879-4229-AE6F-0E9882FF4B91}"/>
              </a:ext>
            </a:extLst>
          </p:cNvPr>
          <p:cNvSpPr>
            <a:spLocks noGrp="1"/>
          </p:cNvSpPr>
          <p:nvPr>
            <p:ph type="ftr" sz="quarter" idx="15"/>
          </p:nvPr>
        </p:nvSpPr>
        <p:spPr/>
        <p:txBody>
          <a:bodyPr/>
          <a:lstStyle/>
          <a:p>
            <a:r>
              <a:rPr lang="en-US" noProof="0" smtClean="0"/>
              <a:t>/ presentation title / © by ANDRITZ HYDRO GmbH 2019</a:t>
            </a:r>
            <a:endParaRPr lang="en-US" noProof="0" dirty="0"/>
          </a:p>
        </p:txBody>
      </p:sp>
      <p:sp>
        <p:nvSpPr>
          <p:cNvPr id="12" name="Slide Number Placeholder 11">
            <a:extLst>
              <a:ext uri="{FF2B5EF4-FFF2-40B4-BE49-F238E27FC236}">
                <a16:creationId xmlns:a16="http://schemas.microsoft.com/office/drawing/2014/main" id="{D9E8CB5F-1035-4D4B-BBBD-3601B50990B2}"/>
              </a:ext>
            </a:extLst>
          </p:cNvPr>
          <p:cNvSpPr>
            <a:spLocks noGrp="1"/>
          </p:cNvSpPr>
          <p:nvPr>
            <p:ph type="sldNum" sz="quarter" idx="16"/>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22392863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5" name="Textplatzhalter 10"/>
          <p:cNvSpPr>
            <a:spLocks noGrp="1"/>
          </p:cNvSpPr>
          <p:nvPr>
            <p:ph type="body" sz="quarter" idx="13" hasCustomPrompt="1"/>
          </p:nvPr>
        </p:nvSpPr>
        <p:spPr>
          <a:xfrm>
            <a:off x="9156701" y="2188803"/>
            <a:ext cx="2555874" cy="3947477"/>
          </a:xfrm>
        </p:spPr>
        <p:txBody>
          <a:bodyPr lIns="90000">
            <a:noAutofit/>
          </a:bodyPr>
          <a:lstStyle>
            <a:lvl1pPr marL="0" indent="0">
              <a:lnSpc>
                <a:spcPct val="100000"/>
              </a:lnSpc>
              <a:spcBef>
                <a:spcPts val="0"/>
              </a:spcBef>
              <a:buClr>
                <a:srgbClr val="003A70"/>
              </a:buClr>
              <a:buFont typeface="Arial" charset="0"/>
              <a:buNone/>
              <a:tabLst/>
              <a:defRPr lang="de-DE" sz="1001" b="0" i="0" spc="70" baseline="0" smtClean="0">
                <a:solidFill>
                  <a:schemeClr val="tx1"/>
                </a:solidFill>
                <a:effectLst/>
              </a:defRPr>
            </a:lvl1pPr>
            <a:lvl2pPr marL="133356" indent="-133356">
              <a:spcBef>
                <a:spcPts val="0"/>
              </a:spcBef>
              <a:buClr>
                <a:srgbClr val="003A70"/>
              </a:buClr>
              <a:buFont typeface="Arial" charset="0"/>
              <a:buChar char="•"/>
              <a:tabLst/>
              <a:defRPr baseline="0">
                <a:solidFill>
                  <a:schemeClr val="accent1">
                    <a:lumMod val="50000"/>
                  </a:schemeClr>
                </a:solidFill>
              </a:defRPr>
            </a:lvl2pPr>
            <a:lvl3pPr marL="133356" indent="-133356">
              <a:spcBef>
                <a:spcPts val="0"/>
              </a:spcBef>
              <a:buClr>
                <a:srgbClr val="003A70"/>
              </a:buClr>
              <a:buFont typeface="Arial" charset="0"/>
              <a:buChar char="•"/>
              <a:tabLst/>
              <a:defRPr baseline="0">
                <a:solidFill>
                  <a:schemeClr val="accent1">
                    <a:lumMod val="50000"/>
                  </a:schemeClr>
                </a:solidFill>
              </a:defRPr>
            </a:lvl3pPr>
            <a:lvl4pPr marL="133356" indent="-133356">
              <a:spcBef>
                <a:spcPts val="0"/>
              </a:spcBef>
              <a:buClr>
                <a:srgbClr val="003A70"/>
              </a:buClr>
              <a:buFont typeface="Arial" charset="0"/>
              <a:buChar char="•"/>
              <a:tabLst/>
              <a:defRPr baseline="0">
                <a:solidFill>
                  <a:schemeClr val="accent1">
                    <a:lumMod val="50000"/>
                  </a:schemeClr>
                </a:solidFill>
              </a:defRPr>
            </a:lvl4pPr>
            <a:lvl5pPr marL="133356" indent="-133356">
              <a:spcBef>
                <a:spcPts val="0"/>
              </a:spcBef>
              <a:buClr>
                <a:srgbClr val="003A70"/>
              </a:buClr>
              <a:buFont typeface="Arial" charset="0"/>
              <a:buChar char="•"/>
              <a:tabLst/>
              <a:defRPr baseline="0">
                <a:solidFill>
                  <a:schemeClr val="accent1">
                    <a:lumMod val="50000"/>
                  </a:schemeClr>
                </a:solidFill>
              </a:defRPr>
            </a:lvl5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 black, align left</a:t>
            </a:r>
            <a:endParaRPr lang="en-US" noProof="0" dirty="0">
              <a:effectLst/>
              <a:latin typeface="Arial" charset="0"/>
            </a:endParaRPr>
          </a:p>
        </p:txBody>
      </p:sp>
      <p:sp>
        <p:nvSpPr>
          <p:cNvPr id="7" name="Diagrammplatzhalter 2"/>
          <p:cNvSpPr>
            <a:spLocks noGrp="1"/>
          </p:cNvSpPr>
          <p:nvPr>
            <p:ph type="chart" sz="quarter" idx="34"/>
          </p:nvPr>
        </p:nvSpPr>
        <p:spPr>
          <a:xfrm>
            <a:off x="4158002" y="1915204"/>
            <a:ext cx="3311999" cy="2946063"/>
          </a:xfrm>
        </p:spPr>
        <p:txBody>
          <a:bodyPr/>
          <a:lstStyle>
            <a:lvl1pPr marL="84605" indent="0">
              <a:buNone/>
              <a:defRPr sz="800"/>
            </a:lvl1pPr>
          </a:lstStyle>
          <a:p>
            <a:endParaRPr lang="en-US" noProof="0" dirty="0"/>
          </a:p>
        </p:txBody>
      </p:sp>
      <p:sp>
        <p:nvSpPr>
          <p:cNvPr id="8" name="Diagrammplatzhalter 2"/>
          <p:cNvSpPr>
            <a:spLocks noGrp="1"/>
          </p:cNvSpPr>
          <p:nvPr>
            <p:ph type="chart" sz="quarter" idx="35"/>
          </p:nvPr>
        </p:nvSpPr>
        <p:spPr>
          <a:xfrm>
            <a:off x="518041" y="1915204"/>
            <a:ext cx="3311999" cy="2946063"/>
          </a:xfrm>
        </p:spPr>
        <p:txBody>
          <a:bodyPr/>
          <a:lstStyle>
            <a:lvl1pPr marL="84605" indent="0">
              <a:buNone/>
              <a:defRPr sz="800"/>
            </a:lvl1pPr>
          </a:lstStyle>
          <a:p>
            <a:endParaRPr lang="en-US" noProof="0" dirty="0"/>
          </a:p>
        </p:txBody>
      </p:sp>
      <p:sp>
        <p:nvSpPr>
          <p:cNvPr id="9" name="Textplatzhalter 4"/>
          <p:cNvSpPr>
            <a:spLocks noGrp="1"/>
          </p:cNvSpPr>
          <p:nvPr>
            <p:ph type="body" sz="quarter" idx="40" hasCustomPrompt="1"/>
          </p:nvPr>
        </p:nvSpPr>
        <p:spPr>
          <a:xfrm>
            <a:off x="527564" y="4914000"/>
            <a:ext cx="3313113" cy="216000"/>
          </a:xfrm>
        </p:spPr>
        <p:txBody>
          <a:bodyPr anchor="ctr"/>
          <a:lstStyle>
            <a:lvl1pPr marL="0" indent="0" algn="ctr">
              <a:lnSpc>
                <a:spcPts val="1500"/>
              </a:lnSpc>
              <a:spcBef>
                <a:spcPts val="0"/>
              </a:spcBef>
              <a:buNone/>
              <a:defRPr sz="1001"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smtClean="0"/>
              <a:t>Arial BOLD, ALL CAPS, 10 </a:t>
            </a:r>
            <a:r>
              <a:rPr lang="en-US" noProof="0" dirty="0" err="1" smtClean="0"/>
              <a:t>pt</a:t>
            </a:r>
            <a:r>
              <a:rPr lang="en-US" noProof="0" dirty="0" smtClean="0"/>
              <a:t>, 0.3 </a:t>
            </a:r>
            <a:r>
              <a:rPr lang="en-US" noProof="0" dirty="0" err="1" smtClean="0"/>
              <a:t>spac</a:t>
            </a:r>
            <a:r>
              <a:rPr lang="en-US" noProof="0" dirty="0" smtClean="0"/>
              <a:t>.</a:t>
            </a:r>
            <a:endParaRPr lang="en-US" noProof="0" dirty="0"/>
          </a:p>
        </p:txBody>
      </p:sp>
      <p:sp>
        <p:nvSpPr>
          <p:cNvPr id="10" name="Textplatzhalter 4"/>
          <p:cNvSpPr>
            <a:spLocks noGrp="1"/>
          </p:cNvSpPr>
          <p:nvPr>
            <p:ph type="body" sz="quarter" idx="41" hasCustomPrompt="1"/>
          </p:nvPr>
        </p:nvSpPr>
        <p:spPr>
          <a:xfrm>
            <a:off x="4158003" y="4914000"/>
            <a:ext cx="3311999" cy="216000"/>
          </a:xfrm>
        </p:spPr>
        <p:txBody>
          <a:bodyPr anchor="ctr"/>
          <a:lstStyle>
            <a:lvl1pPr marL="0" indent="0" algn="ctr">
              <a:lnSpc>
                <a:spcPts val="1500"/>
              </a:lnSpc>
              <a:spcBef>
                <a:spcPts val="0"/>
              </a:spcBef>
              <a:buNone/>
              <a:defRPr sz="1001"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smtClean="0"/>
              <a:t>BLUE, align left, 1 line</a:t>
            </a:r>
            <a:endParaRPr lang="en-US" noProof="0" dirty="0"/>
          </a:p>
        </p:txBody>
      </p:sp>
      <p:sp>
        <p:nvSpPr>
          <p:cNvPr id="11" name="Textplatzhalter 9"/>
          <p:cNvSpPr>
            <a:spLocks noGrp="1"/>
          </p:cNvSpPr>
          <p:nvPr>
            <p:ph type="body" sz="quarter" idx="42" hasCustomPrompt="1"/>
          </p:nvPr>
        </p:nvSpPr>
        <p:spPr>
          <a:xfrm>
            <a:off x="4158002" y="5220004"/>
            <a:ext cx="3313163" cy="892097"/>
          </a:xfrm>
        </p:spPr>
        <p:txBody>
          <a:bodyPr tIns="36000"/>
          <a:lstStyle>
            <a:lvl1pPr marL="0" indent="0" algn="ctr">
              <a:lnSpc>
                <a:spcPct val="100000"/>
              </a:lnSpc>
              <a:spcBef>
                <a:spcPts val="0"/>
              </a:spcBef>
              <a:buNone/>
              <a:defRPr sz="1001" spc="70" baseline="0"/>
            </a:lvl1pPr>
            <a:lvl2pPr marL="0" indent="0" algn="ctr">
              <a:lnSpc>
                <a:spcPts val="1200"/>
              </a:lnSpc>
              <a:spcBef>
                <a:spcPts val="0"/>
              </a:spcBef>
              <a:buNone/>
              <a:defRPr sz="800" spc="70" baseline="0"/>
            </a:lvl2pPr>
            <a:lvl3pPr marL="0" indent="0" algn="ctr">
              <a:lnSpc>
                <a:spcPts val="1200"/>
              </a:lnSpc>
              <a:spcBef>
                <a:spcPts val="0"/>
              </a:spcBef>
              <a:buNone/>
              <a:defRPr sz="800" spc="70" baseline="0"/>
            </a:lvl3pPr>
            <a:lvl4pPr marL="0" indent="0" algn="ctr">
              <a:lnSpc>
                <a:spcPts val="1200"/>
              </a:lnSpc>
              <a:spcBef>
                <a:spcPts val="0"/>
              </a:spcBef>
              <a:buNone/>
              <a:defRPr sz="800" spc="70" baseline="0"/>
            </a:lvl4pPr>
            <a:lvl5pPr marL="0" indent="0" algn="ctr">
              <a:lnSpc>
                <a:spcPts val="1200"/>
              </a:lnSpc>
              <a:spcBef>
                <a:spcPts val="0"/>
              </a:spcBef>
              <a:buNone/>
              <a:defRPr sz="800" spc="70" baseline="0"/>
            </a:lvl5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2" name="Textplatzhalter 9"/>
          <p:cNvSpPr>
            <a:spLocks noGrp="1"/>
          </p:cNvSpPr>
          <p:nvPr>
            <p:ph type="body" sz="quarter" idx="43" hasCustomPrompt="1"/>
          </p:nvPr>
        </p:nvSpPr>
        <p:spPr>
          <a:xfrm>
            <a:off x="527564" y="5220004"/>
            <a:ext cx="3312000" cy="892097"/>
          </a:xfrm>
        </p:spPr>
        <p:txBody>
          <a:bodyPr tIns="36000"/>
          <a:lstStyle>
            <a:lvl1pPr marL="0" indent="0" algn="ctr">
              <a:lnSpc>
                <a:spcPct val="100000"/>
              </a:lnSpc>
              <a:spcBef>
                <a:spcPts val="0"/>
              </a:spcBef>
              <a:buNone/>
              <a:defRPr sz="1001" spc="70" baseline="0"/>
            </a:lvl1pPr>
            <a:lvl2pPr marL="0" indent="0" algn="ctr">
              <a:lnSpc>
                <a:spcPts val="1200"/>
              </a:lnSpc>
              <a:spcBef>
                <a:spcPts val="0"/>
              </a:spcBef>
              <a:buNone/>
              <a:defRPr sz="800" spc="70" baseline="0"/>
            </a:lvl2pPr>
            <a:lvl3pPr marL="0" indent="0" algn="ctr">
              <a:lnSpc>
                <a:spcPts val="1200"/>
              </a:lnSpc>
              <a:spcBef>
                <a:spcPts val="0"/>
              </a:spcBef>
              <a:buNone/>
              <a:defRPr sz="800" spc="70" baseline="0"/>
            </a:lvl3pPr>
            <a:lvl4pPr marL="0" indent="0" algn="ctr">
              <a:lnSpc>
                <a:spcPts val="1200"/>
              </a:lnSpc>
              <a:spcBef>
                <a:spcPts val="0"/>
              </a:spcBef>
              <a:buNone/>
              <a:defRPr sz="800" spc="70" baseline="0"/>
            </a:lvl4pPr>
            <a:lvl5pPr marL="0" indent="0" algn="ctr">
              <a:lnSpc>
                <a:spcPts val="1200"/>
              </a:lnSpc>
              <a:spcBef>
                <a:spcPts val="0"/>
              </a:spcBef>
              <a:buNone/>
              <a:defRPr sz="800" spc="70" baseline="0"/>
            </a:lvl5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 black,</a:t>
            </a:r>
          </a:p>
          <a:p>
            <a:r>
              <a:rPr lang="en-US" noProof="0" dirty="0" smtClean="0">
                <a:effectLst/>
                <a:latin typeface="Arial" charset="0"/>
              </a:rPr>
              <a:t>align left</a:t>
            </a:r>
            <a:endParaRPr lang="en-US" noProof="0" dirty="0">
              <a:effectLst/>
              <a:latin typeface="Arial" charset="0"/>
            </a:endParaRPr>
          </a:p>
        </p:txBody>
      </p:sp>
      <p:sp>
        <p:nvSpPr>
          <p:cNvPr id="13" name="Textplatzhalter 4"/>
          <p:cNvSpPr>
            <a:spLocks noGrp="1"/>
          </p:cNvSpPr>
          <p:nvPr>
            <p:ph type="body" sz="quarter" idx="44" hasCustomPrompt="1"/>
          </p:nvPr>
        </p:nvSpPr>
        <p:spPr>
          <a:xfrm>
            <a:off x="9156701" y="1915201"/>
            <a:ext cx="2555874" cy="275259"/>
          </a:xfrm>
        </p:spPr>
        <p:txBody>
          <a:bodyPr anchor="b"/>
          <a:lstStyle>
            <a:lvl1pPr marL="0" indent="0" algn="l">
              <a:lnSpc>
                <a:spcPts val="1001"/>
              </a:lnSpc>
              <a:spcBef>
                <a:spcPts val="0"/>
              </a:spcBef>
              <a:buNone/>
              <a:defRPr sz="800"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smtClean="0"/>
              <a:t>LOREM IPSUM</a:t>
            </a:r>
            <a:endParaRPr lang="en-US" noProof="0" dirty="0"/>
          </a:p>
        </p:txBody>
      </p:sp>
      <p:sp>
        <p:nvSpPr>
          <p:cNvPr id="14" name="Untertitel 2">
            <a:extLst>
              <a:ext uri="{FF2B5EF4-FFF2-40B4-BE49-F238E27FC236}">
                <a16:creationId xmlns:a16="http://schemas.microsoft.com/office/drawing/2014/main" id="{C7BB1D45-4F1C-43A1-B462-CF84753C7807}"/>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16" name="Titel 15"/>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5" name="Footer Placeholder 14">
            <a:extLst>
              <a:ext uri="{FF2B5EF4-FFF2-40B4-BE49-F238E27FC236}">
                <a16:creationId xmlns:a16="http://schemas.microsoft.com/office/drawing/2014/main" id="{02BA02DC-C199-4C67-8651-C8AE6BB5B27A}"/>
              </a:ext>
            </a:extLst>
          </p:cNvPr>
          <p:cNvSpPr>
            <a:spLocks noGrp="1"/>
          </p:cNvSpPr>
          <p:nvPr>
            <p:ph type="ftr" sz="quarter" idx="45"/>
          </p:nvPr>
        </p:nvSpPr>
        <p:spPr/>
        <p:txBody>
          <a:bodyPr/>
          <a:lstStyle/>
          <a:p>
            <a:r>
              <a:rPr lang="en-US" noProof="0" smtClean="0"/>
              <a:t>/ presentation title / © by ANDRITZ HYDRO GmbH 2019</a:t>
            </a:r>
            <a:endParaRPr lang="en-US" noProof="0" dirty="0"/>
          </a:p>
        </p:txBody>
      </p:sp>
      <p:sp>
        <p:nvSpPr>
          <p:cNvPr id="17" name="Slide Number Placeholder 16">
            <a:extLst>
              <a:ext uri="{FF2B5EF4-FFF2-40B4-BE49-F238E27FC236}">
                <a16:creationId xmlns:a16="http://schemas.microsoft.com/office/drawing/2014/main" id="{B57454B0-EA76-4D40-A068-FD1C02DCD2C4}"/>
              </a:ext>
            </a:extLst>
          </p:cNvPr>
          <p:cNvSpPr>
            <a:spLocks noGrp="1"/>
          </p:cNvSpPr>
          <p:nvPr>
            <p:ph type="sldNum" sz="quarter" idx="46"/>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754313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737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7" name="Untertitel 2">
            <a:extLst>
              <a:ext uri="{FF2B5EF4-FFF2-40B4-BE49-F238E27FC236}">
                <a16:creationId xmlns:a16="http://schemas.microsoft.com/office/drawing/2014/main" id="{66039D73-D848-49E6-A30F-F165F9CC3396}"/>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smtClean="0">
                <a:solidFill>
                  <a:srgbClr val="214B84"/>
                </a:solidFill>
                <a:effectLst/>
                <a:latin typeface="Arial" charset="0"/>
              </a:rPr>
              <a:t>© ANDRITZ AG 2019</a:t>
            </a:r>
            <a:endParaRPr lang="en-US" noProof="0" dirty="0">
              <a:solidFill>
                <a:srgbClr val="214B84"/>
              </a:solidFill>
              <a:effectLst/>
              <a:latin typeface="Arial" charset="0"/>
            </a:endParaRPr>
          </a:p>
        </p:txBody>
      </p:sp>
      <p:sp>
        <p:nvSpPr>
          <p:cNvPr id="2" name="Titel 1"/>
          <p:cNvSpPr>
            <a:spLocks noGrp="1"/>
          </p:cNvSpPr>
          <p:nvPr>
            <p:ph type="title" hasCustomPrompt="1"/>
          </p:nvPr>
        </p:nvSpPr>
        <p:spPr/>
        <p:txBody>
          <a:bodyPr/>
          <a:lstStyle/>
          <a:p>
            <a:r>
              <a:rPr lang="en-US" noProof="0" dirty="0" smtClean="0"/>
              <a:t>LEGAL DISCLAIMER</a:t>
            </a:r>
            <a:endParaRPr lang="en-US" noProof="0" dirty="0"/>
          </a:p>
        </p:txBody>
      </p:sp>
      <p:sp>
        <p:nvSpPr>
          <p:cNvPr id="9" name="Footer Placeholder 8">
            <a:extLst>
              <a:ext uri="{FF2B5EF4-FFF2-40B4-BE49-F238E27FC236}">
                <a16:creationId xmlns:a16="http://schemas.microsoft.com/office/drawing/2014/main" id="{80531DA5-763B-47EC-A6DC-86037AC8AFEE}"/>
              </a:ext>
            </a:extLst>
          </p:cNvPr>
          <p:cNvSpPr>
            <a:spLocks noGrp="1"/>
          </p:cNvSpPr>
          <p:nvPr>
            <p:ph type="ftr" sz="quarter" idx="10"/>
          </p:nvPr>
        </p:nvSpPr>
        <p:spPr/>
        <p:txBody>
          <a:bodyPr/>
          <a:lstStyle/>
          <a:p>
            <a:r>
              <a:rPr lang="en-US" dirty="0" smtClean="0"/>
              <a:t>/ presentation title / © by ANDRITZ HYDRO GmbH 2019</a:t>
            </a:r>
            <a:endParaRPr lang="en-US" dirty="0"/>
          </a:p>
        </p:txBody>
      </p:sp>
      <p:sp>
        <p:nvSpPr>
          <p:cNvPr id="10" name="Slide Number Placeholder 9">
            <a:extLst>
              <a:ext uri="{FF2B5EF4-FFF2-40B4-BE49-F238E27FC236}">
                <a16:creationId xmlns:a16="http://schemas.microsoft.com/office/drawing/2014/main" id="{0F141C9F-2B9D-4E90-AE74-236E022906C8}"/>
              </a:ext>
            </a:extLst>
          </p:cNvPr>
          <p:cNvSpPr>
            <a:spLocks noGrp="1"/>
          </p:cNvSpPr>
          <p:nvPr>
            <p:ph type="sldNum" sz="quarter" idx="11"/>
          </p:nvPr>
        </p:nvSpPr>
        <p:spPr/>
        <p:txBody>
          <a:bodyPr/>
          <a:lstStyle/>
          <a:p>
            <a:fld id="{C62D37B7-19FB-4B6A-9135-5DDD8E779388}" type="slidenum">
              <a:rPr lang="en-US" noProof="0" smtClean="0"/>
              <a:pPr/>
              <a:t>‹#›</a:t>
            </a:fld>
            <a:endParaRPr lang="en-US" noProof="0" dirty="0"/>
          </a:p>
        </p:txBody>
      </p:sp>
      <p:sp>
        <p:nvSpPr>
          <p:cNvPr id="8" name="object 4"/>
          <p:cNvSpPr txBox="1"/>
          <p:nvPr userDrawn="1"/>
        </p:nvSpPr>
        <p:spPr>
          <a:xfrm>
            <a:off x="406802" y="1915200"/>
            <a:ext cx="9254785" cy="3288593"/>
          </a:xfrm>
          <a:prstGeom prst="rect">
            <a:avLst/>
          </a:prstGeom>
        </p:spPr>
        <p:txBody>
          <a:bodyPr vert="horz" wrap="square" lIns="90000" tIns="12700" rIns="0" bIns="0" rtlCol="0">
            <a:spAutoFit/>
          </a:bodyPr>
          <a:lstStyle/>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This presentation contains valuable, proprietary property belonging to ANDRITZ AG or its affiliates (“the ANDRITZ GROUP”), and no licenses </a:t>
            </a:r>
            <a:br>
              <a:rPr lang="en-US" sz="1100" b="0" i="0" spc="15" baseline="0" noProof="0" dirty="0">
                <a:solidFill>
                  <a:schemeClr val="accent1"/>
                </a:solidFill>
                <a:latin typeface="Arial" charset="0"/>
                <a:ea typeface="Arial" charset="0"/>
                <a:cs typeface="Arial" charset="0"/>
              </a:rPr>
            </a:br>
            <a:r>
              <a:rPr lang="en-US" sz="1100" b="0" i="0" spc="15" baseline="0" noProof="0" dirty="0">
                <a:solidFill>
                  <a:schemeClr val="accent1"/>
                </a:solidFill>
                <a:latin typeface="Arial" charset="0"/>
                <a:ea typeface="Arial" charset="0"/>
                <a:cs typeface="Arial" charset="0"/>
              </a:rPr>
              <a:t>or other intellectual property rights are granted herein, nor shall the contents of this presentation form part of any sales contracts which may be concluded between the ANDRITZ GROUP companies and purchasers of any equipment and/or systems referenced herein. Please be aware that the ANDRITZ GROUP actively and aggressively enforces its intellectual property rights to the fullest extent of applicable law. Any information contained herein (other than publically available information) shall not be disclosed or reproduced, in whole or in part, electronically or in hard copy, to third parties. No information contained herein shall be used in any way either commercially or for any purpose other than internal viewing, reading, or evaluation of its contents by recipient and the ANDRITZ GROUP disclaims all liability arising from recipient’s use or reliance upon such information. Title in and to all intellectual property rights embodied in this presentation, and all information contained therein, is and shall remain with the ANDRITZ GROUP. None of the information contained herein shall be construed as legal, tax, or investment advice, and private counsel, accountants, or other professional advisers should be consulted and relied upon for any such advice.</a:t>
            </a:r>
          </a:p>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 </a:t>
            </a:r>
          </a:p>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All copyrightable text and graphics, the selection, arrangement, and presentation of all materials, and the overall design of this presentation are © ANDRITZ GROUP 2019. All rights reserved. No part of this information or materials may be reproduced, retransmitted, displayed, distributed, or modified without the prior written approval of Owner. All trademarks and other names, logos, and icons identifying Owner’s goods and services are proprietary marks belonging to the ANDRITZ GROUP. If recipient is in doubt whether permission is needed for any type of use </a:t>
            </a:r>
            <a:br>
              <a:rPr lang="en-US" sz="1100" b="0" i="0" spc="15" baseline="0" noProof="0" dirty="0">
                <a:solidFill>
                  <a:schemeClr val="accent1"/>
                </a:solidFill>
                <a:latin typeface="Arial" charset="0"/>
                <a:ea typeface="Arial" charset="0"/>
                <a:cs typeface="Arial" charset="0"/>
              </a:rPr>
            </a:br>
            <a:r>
              <a:rPr lang="en-US" sz="1100" b="0" i="0" spc="15" baseline="0" noProof="0" dirty="0">
                <a:solidFill>
                  <a:schemeClr val="accent1"/>
                </a:solidFill>
                <a:latin typeface="Arial" charset="0"/>
                <a:ea typeface="Arial" charset="0"/>
                <a:cs typeface="Arial" charset="0"/>
              </a:rPr>
              <a:t>of the contents of this presentation, please contact the ANDRITZ GROUP at welcome@andritz.com.</a:t>
            </a:r>
          </a:p>
        </p:txBody>
      </p:sp>
    </p:spTree>
    <p:extLst>
      <p:ext uri="{BB962C8B-B14F-4D97-AF65-F5344CB8AC3E}">
        <p14:creationId xmlns:p14="http://schemas.microsoft.com/office/powerpoint/2010/main" val="85344857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lements">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9B524CA-FCF2-49B7-8024-C7F70718D8BF}"/>
              </a:ext>
            </a:extLst>
          </p:cNvPr>
          <p:cNvGrpSpPr/>
          <p:nvPr userDrawn="1"/>
        </p:nvGrpSpPr>
        <p:grpSpPr>
          <a:xfrm>
            <a:off x="551383" y="1597321"/>
            <a:ext cx="6564630" cy="2089785"/>
            <a:chOff x="640826" y="1362150"/>
            <a:chExt cx="6564630" cy="2089785"/>
          </a:xfrm>
        </p:grpSpPr>
        <p:sp>
          <p:nvSpPr>
            <p:cNvPr id="5" name="object 5"/>
            <p:cNvSpPr/>
            <p:nvPr/>
          </p:nvSpPr>
          <p:spPr>
            <a:xfrm>
              <a:off x="909508" y="2674048"/>
              <a:ext cx="480695" cy="550545"/>
            </a:xfrm>
            <a:custGeom>
              <a:avLst/>
              <a:gdLst/>
              <a:ahLst/>
              <a:cxnLst/>
              <a:rect l="l" t="t" r="r" b="b"/>
              <a:pathLst>
                <a:path w="480695" h="550545">
                  <a:moveTo>
                    <a:pt x="244448" y="0"/>
                  </a:moveTo>
                  <a:lnTo>
                    <a:pt x="198223" y="5321"/>
                  </a:lnTo>
                  <a:lnTo>
                    <a:pt x="147020" y="19937"/>
                  </a:lnTo>
                  <a:lnTo>
                    <a:pt x="102851" y="42523"/>
                  </a:lnTo>
                  <a:lnTo>
                    <a:pt x="65719" y="73076"/>
                  </a:lnTo>
                  <a:lnTo>
                    <a:pt x="35625" y="111595"/>
                  </a:lnTo>
                  <a:lnTo>
                    <a:pt x="13944" y="156910"/>
                  </a:lnTo>
                  <a:lnTo>
                    <a:pt x="2069" y="207855"/>
                  </a:lnTo>
                  <a:lnTo>
                    <a:pt x="0" y="264428"/>
                  </a:lnTo>
                  <a:lnTo>
                    <a:pt x="7736" y="326631"/>
                  </a:lnTo>
                  <a:lnTo>
                    <a:pt x="23224" y="384037"/>
                  </a:lnTo>
                  <a:lnTo>
                    <a:pt x="45798" y="433307"/>
                  </a:lnTo>
                  <a:lnTo>
                    <a:pt x="75459" y="474445"/>
                  </a:lnTo>
                  <a:lnTo>
                    <a:pt x="112206" y="507454"/>
                  </a:lnTo>
                  <a:lnTo>
                    <a:pt x="153938" y="531529"/>
                  </a:lnTo>
                  <a:lnTo>
                    <a:pt x="198568" y="545843"/>
                  </a:lnTo>
                  <a:lnTo>
                    <a:pt x="246096" y="550399"/>
                  </a:lnTo>
                  <a:lnTo>
                    <a:pt x="296521" y="545198"/>
                  </a:lnTo>
                  <a:lnTo>
                    <a:pt x="336107" y="534814"/>
                  </a:lnTo>
                  <a:lnTo>
                    <a:pt x="401277" y="500662"/>
                  </a:lnTo>
                  <a:lnTo>
                    <a:pt x="440588" y="458156"/>
                  </a:lnTo>
                  <a:lnTo>
                    <a:pt x="250379" y="458156"/>
                  </a:lnTo>
                  <a:lnTo>
                    <a:pt x="224422" y="455043"/>
                  </a:lnTo>
                  <a:lnTo>
                    <a:pt x="177446" y="431533"/>
                  </a:lnTo>
                  <a:lnTo>
                    <a:pt x="139899" y="380587"/>
                  </a:lnTo>
                  <a:lnTo>
                    <a:pt x="125711" y="343154"/>
                  </a:lnTo>
                  <a:lnTo>
                    <a:pt x="114581" y="297752"/>
                  </a:lnTo>
                  <a:lnTo>
                    <a:pt x="108412" y="253992"/>
                  </a:lnTo>
                  <a:lnTo>
                    <a:pt x="108001" y="215792"/>
                  </a:lnTo>
                  <a:lnTo>
                    <a:pt x="113351" y="183155"/>
                  </a:lnTo>
                  <a:lnTo>
                    <a:pt x="140324" y="134128"/>
                  </a:lnTo>
                  <a:lnTo>
                    <a:pt x="183273" y="104214"/>
                  </a:lnTo>
                  <a:lnTo>
                    <a:pt x="230819" y="93796"/>
                  </a:lnTo>
                  <a:lnTo>
                    <a:pt x="423018" y="93796"/>
                  </a:lnTo>
                  <a:lnTo>
                    <a:pt x="420680" y="89705"/>
                  </a:lnTo>
                  <a:lnTo>
                    <a:pt x="384709" y="46910"/>
                  </a:lnTo>
                  <a:lnTo>
                    <a:pt x="327566" y="13149"/>
                  </a:lnTo>
                  <a:lnTo>
                    <a:pt x="287563" y="2608"/>
                  </a:lnTo>
                  <a:lnTo>
                    <a:pt x="244448" y="0"/>
                  </a:lnTo>
                  <a:close/>
                </a:path>
                <a:path w="480695" h="550545">
                  <a:moveTo>
                    <a:pt x="371972" y="322567"/>
                  </a:moveTo>
                  <a:lnTo>
                    <a:pt x="364195" y="375520"/>
                  </a:lnTo>
                  <a:lnTo>
                    <a:pt x="344921" y="414833"/>
                  </a:lnTo>
                  <a:lnTo>
                    <a:pt x="315679" y="441268"/>
                  </a:lnTo>
                  <a:lnTo>
                    <a:pt x="277979" y="455511"/>
                  </a:lnTo>
                  <a:lnTo>
                    <a:pt x="250379" y="458156"/>
                  </a:lnTo>
                  <a:lnTo>
                    <a:pt x="440588" y="458156"/>
                  </a:lnTo>
                  <a:lnTo>
                    <a:pt x="447634" y="448538"/>
                  </a:lnTo>
                  <a:lnTo>
                    <a:pt x="463450" y="415446"/>
                  </a:lnTo>
                  <a:lnTo>
                    <a:pt x="474314" y="377625"/>
                  </a:lnTo>
                  <a:lnTo>
                    <a:pt x="480227" y="335077"/>
                  </a:lnTo>
                  <a:lnTo>
                    <a:pt x="371972" y="322567"/>
                  </a:lnTo>
                  <a:close/>
                </a:path>
                <a:path w="480695" h="550545">
                  <a:moveTo>
                    <a:pt x="423018" y="93796"/>
                  </a:moveTo>
                  <a:lnTo>
                    <a:pt x="230819" y="93796"/>
                  </a:lnTo>
                  <a:lnTo>
                    <a:pt x="250271" y="94577"/>
                  </a:lnTo>
                  <a:lnTo>
                    <a:pt x="268718" y="98597"/>
                  </a:lnTo>
                  <a:lnTo>
                    <a:pt x="315833" y="128842"/>
                  </a:lnTo>
                  <a:lnTo>
                    <a:pt x="337136" y="162306"/>
                  </a:lnTo>
                  <a:lnTo>
                    <a:pt x="436399" y="117208"/>
                  </a:lnTo>
                  <a:lnTo>
                    <a:pt x="423018" y="93796"/>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6" name="object 6"/>
            <p:cNvSpPr/>
            <p:nvPr/>
          </p:nvSpPr>
          <p:spPr>
            <a:xfrm>
              <a:off x="1482988" y="2559981"/>
              <a:ext cx="520700" cy="551180"/>
            </a:xfrm>
            <a:custGeom>
              <a:avLst/>
              <a:gdLst/>
              <a:ahLst/>
              <a:cxnLst/>
              <a:rect l="l" t="t" r="r" b="b"/>
              <a:pathLst>
                <a:path w="520700" h="551179">
                  <a:moveTo>
                    <a:pt x="262754" y="0"/>
                  </a:moveTo>
                  <a:lnTo>
                    <a:pt x="207210" y="6169"/>
                  </a:lnTo>
                  <a:lnTo>
                    <a:pt x="148342" y="22960"/>
                  </a:lnTo>
                  <a:lnTo>
                    <a:pt x="98942" y="48600"/>
                  </a:lnTo>
                  <a:lnTo>
                    <a:pt x="67576" y="74795"/>
                  </a:lnTo>
                  <a:lnTo>
                    <a:pt x="40725" y="108582"/>
                  </a:lnTo>
                  <a:lnTo>
                    <a:pt x="19777" y="147596"/>
                  </a:lnTo>
                  <a:lnTo>
                    <a:pt x="6105" y="189430"/>
                  </a:lnTo>
                  <a:lnTo>
                    <a:pt x="0" y="253298"/>
                  </a:lnTo>
                  <a:lnTo>
                    <a:pt x="2340" y="289160"/>
                  </a:lnTo>
                  <a:lnTo>
                    <a:pt x="8277" y="327644"/>
                  </a:lnTo>
                  <a:lnTo>
                    <a:pt x="23998" y="385647"/>
                  </a:lnTo>
                  <a:lnTo>
                    <a:pt x="46991" y="435297"/>
                  </a:lnTo>
                  <a:lnTo>
                    <a:pt x="77259" y="476597"/>
                  </a:lnTo>
                  <a:lnTo>
                    <a:pt x="114804" y="509546"/>
                  </a:lnTo>
                  <a:lnTo>
                    <a:pt x="158088" y="533321"/>
                  </a:lnTo>
                  <a:lnTo>
                    <a:pt x="205605" y="547075"/>
                  </a:lnTo>
                  <a:lnTo>
                    <a:pt x="257352" y="550809"/>
                  </a:lnTo>
                  <a:lnTo>
                    <a:pt x="313331" y="544522"/>
                  </a:lnTo>
                  <a:lnTo>
                    <a:pt x="366957" y="529477"/>
                  </a:lnTo>
                  <a:lnTo>
                    <a:pt x="413078" y="506649"/>
                  </a:lnTo>
                  <a:lnTo>
                    <a:pt x="451696" y="476037"/>
                  </a:lnTo>
                  <a:lnTo>
                    <a:pt x="466565" y="457688"/>
                  </a:lnTo>
                  <a:lnTo>
                    <a:pt x="264879" y="457688"/>
                  </a:lnTo>
                  <a:lnTo>
                    <a:pt x="235902" y="454438"/>
                  </a:lnTo>
                  <a:lnTo>
                    <a:pt x="182876" y="429206"/>
                  </a:lnTo>
                  <a:lnTo>
                    <a:pt x="141282" y="378809"/>
                  </a:lnTo>
                  <a:lnTo>
                    <a:pt x="115947" y="303019"/>
                  </a:lnTo>
                  <a:lnTo>
                    <a:pt x="110249" y="260427"/>
                  </a:lnTo>
                  <a:lnTo>
                    <a:pt x="110624" y="222529"/>
                  </a:lnTo>
                  <a:lnTo>
                    <a:pt x="129600" y="160804"/>
                  </a:lnTo>
                  <a:lnTo>
                    <a:pt x="169203" y="118415"/>
                  </a:lnTo>
                  <a:lnTo>
                    <a:pt x="225752" y="95857"/>
                  </a:lnTo>
                  <a:lnTo>
                    <a:pt x="257184" y="92601"/>
                  </a:lnTo>
                  <a:lnTo>
                    <a:pt x="455916" y="92601"/>
                  </a:lnTo>
                  <a:lnTo>
                    <a:pt x="443161" y="75088"/>
                  </a:lnTo>
                  <a:lnTo>
                    <a:pt x="405317" y="41767"/>
                  </a:lnTo>
                  <a:lnTo>
                    <a:pt x="361809" y="17797"/>
                  </a:lnTo>
                  <a:lnTo>
                    <a:pt x="314288" y="3875"/>
                  </a:lnTo>
                  <a:lnTo>
                    <a:pt x="262754" y="0"/>
                  </a:lnTo>
                  <a:close/>
                </a:path>
                <a:path w="520700" h="551179">
                  <a:moveTo>
                    <a:pt x="455916" y="92601"/>
                  </a:moveTo>
                  <a:lnTo>
                    <a:pt x="257184" y="92601"/>
                  </a:lnTo>
                  <a:lnTo>
                    <a:pt x="286467" y="95480"/>
                  </a:lnTo>
                  <a:lnTo>
                    <a:pt x="313602" y="104492"/>
                  </a:lnTo>
                  <a:lnTo>
                    <a:pt x="360600" y="141169"/>
                  </a:lnTo>
                  <a:lnTo>
                    <a:pt x="393217" y="204149"/>
                  </a:lnTo>
                  <a:lnTo>
                    <a:pt x="403818" y="245590"/>
                  </a:lnTo>
                  <a:lnTo>
                    <a:pt x="409555" y="288557"/>
                  </a:lnTo>
                  <a:lnTo>
                    <a:pt x="409147" y="326836"/>
                  </a:lnTo>
                  <a:lnTo>
                    <a:pt x="389912" y="389328"/>
                  </a:lnTo>
                  <a:lnTo>
                    <a:pt x="350545" y="432241"/>
                  </a:lnTo>
                  <a:lnTo>
                    <a:pt x="295500" y="454695"/>
                  </a:lnTo>
                  <a:lnTo>
                    <a:pt x="264879" y="457688"/>
                  </a:lnTo>
                  <a:lnTo>
                    <a:pt x="466565" y="457688"/>
                  </a:lnTo>
                  <a:lnTo>
                    <a:pt x="482812" y="437639"/>
                  </a:lnTo>
                  <a:lnTo>
                    <a:pt x="505219" y="392767"/>
                  </a:lnTo>
                  <a:lnTo>
                    <a:pt x="517726" y="342695"/>
                  </a:lnTo>
                  <a:lnTo>
                    <a:pt x="520329" y="287426"/>
                  </a:lnTo>
                  <a:lnTo>
                    <a:pt x="513026" y="226959"/>
                  </a:lnTo>
                  <a:lnTo>
                    <a:pt x="497019" y="167685"/>
                  </a:lnTo>
                  <a:lnTo>
                    <a:pt x="473730" y="117061"/>
                  </a:lnTo>
                  <a:lnTo>
                    <a:pt x="455916" y="92601"/>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7" name="object 7"/>
            <p:cNvSpPr/>
            <p:nvPr/>
          </p:nvSpPr>
          <p:spPr>
            <a:xfrm>
              <a:off x="2091698" y="2417006"/>
              <a:ext cx="514984" cy="601345"/>
            </a:xfrm>
            <a:custGeom>
              <a:avLst/>
              <a:gdLst/>
              <a:ahLst/>
              <a:cxnLst/>
              <a:rect l="l" t="t" r="r" b="b"/>
              <a:pathLst>
                <a:path w="514985" h="601345">
                  <a:moveTo>
                    <a:pt x="102323" y="60426"/>
                  </a:moveTo>
                  <a:lnTo>
                    <a:pt x="0" y="80314"/>
                  </a:lnTo>
                  <a:lnTo>
                    <a:pt x="101244" y="601179"/>
                  </a:lnTo>
                  <a:lnTo>
                    <a:pt x="198945" y="582193"/>
                  </a:lnTo>
                  <a:lnTo>
                    <a:pt x="132930" y="242519"/>
                  </a:lnTo>
                  <a:lnTo>
                    <a:pt x="269193" y="242519"/>
                  </a:lnTo>
                  <a:lnTo>
                    <a:pt x="102323" y="60426"/>
                  </a:lnTo>
                  <a:close/>
                </a:path>
                <a:path w="514985" h="601345">
                  <a:moveTo>
                    <a:pt x="269193" y="242519"/>
                  </a:moveTo>
                  <a:lnTo>
                    <a:pt x="132930" y="242519"/>
                  </a:lnTo>
                  <a:lnTo>
                    <a:pt x="408927" y="541375"/>
                  </a:lnTo>
                  <a:lnTo>
                    <a:pt x="514451" y="520865"/>
                  </a:lnTo>
                  <a:lnTo>
                    <a:pt x="484510" y="366826"/>
                  </a:lnTo>
                  <a:lnTo>
                    <a:pt x="383108" y="366826"/>
                  </a:lnTo>
                  <a:lnTo>
                    <a:pt x="269193" y="242519"/>
                  </a:lnTo>
                  <a:close/>
                </a:path>
                <a:path w="514985" h="601345">
                  <a:moveTo>
                    <a:pt x="413207" y="0"/>
                  </a:moveTo>
                  <a:lnTo>
                    <a:pt x="315506" y="18986"/>
                  </a:lnTo>
                  <a:lnTo>
                    <a:pt x="383108" y="366826"/>
                  </a:lnTo>
                  <a:lnTo>
                    <a:pt x="484510" y="366826"/>
                  </a:lnTo>
                  <a:lnTo>
                    <a:pt x="413207"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8" name="object 8"/>
            <p:cNvSpPr/>
            <p:nvPr/>
          </p:nvSpPr>
          <p:spPr>
            <a:xfrm>
              <a:off x="2677942" y="2313961"/>
              <a:ext cx="381000" cy="590550"/>
            </a:xfrm>
            <a:custGeom>
              <a:avLst/>
              <a:gdLst/>
              <a:ahLst/>
              <a:cxnLst/>
              <a:rect l="l" t="t" r="r" b="b"/>
              <a:pathLst>
                <a:path w="381000" h="590550">
                  <a:moveTo>
                    <a:pt x="357073" y="0"/>
                  </a:moveTo>
                  <a:lnTo>
                    <a:pt x="0" y="69405"/>
                  </a:lnTo>
                  <a:lnTo>
                    <a:pt x="101244" y="590270"/>
                  </a:lnTo>
                  <a:lnTo>
                    <a:pt x="206413" y="569823"/>
                  </a:lnTo>
                  <a:lnTo>
                    <a:pt x="163385" y="348487"/>
                  </a:lnTo>
                  <a:lnTo>
                    <a:pt x="380834" y="306222"/>
                  </a:lnTo>
                  <a:lnTo>
                    <a:pt x="371919" y="260362"/>
                  </a:lnTo>
                  <a:lnTo>
                    <a:pt x="146265" y="260362"/>
                  </a:lnTo>
                  <a:lnTo>
                    <a:pt x="122300" y="137071"/>
                  </a:lnTo>
                  <a:lnTo>
                    <a:pt x="374205" y="88112"/>
                  </a:lnTo>
                  <a:lnTo>
                    <a:pt x="357073" y="0"/>
                  </a:lnTo>
                  <a:close/>
                </a:path>
                <a:path w="381000" h="590550">
                  <a:moveTo>
                    <a:pt x="363702" y="218097"/>
                  </a:moveTo>
                  <a:lnTo>
                    <a:pt x="146265" y="260362"/>
                  </a:lnTo>
                  <a:lnTo>
                    <a:pt x="371919" y="260362"/>
                  </a:lnTo>
                  <a:lnTo>
                    <a:pt x="363702" y="218097"/>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9" name="object 9"/>
            <p:cNvSpPr/>
            <p:nvPr/>
          </p:nvSpPr>
          <p:spPr>
            <a:xfrm>
              <a:off x="3167983" y="2267678"/>
              <a:ext cx="207010" cy="541655"/>
            </a:xfrm>
            <a:custGeom>
              <a:avLst/>
              <a:gdLst/>
              <a:ahLst/>
              <a:cxnLst/>
              <a:rect l="l" t="t" r="r" b="b"/>
              <a:pathLst>
                <a:path w="207010" h="541654">
                  <a:moveTo>
                    <a:pt x="105168" y="0"/>
                  </a:moveTo>
                  <a:lnTo>
                    <a:pt x="0" y="20434"/>
                  </a:lnTo>
                  <a:lnTo>
                    <a:pt x="101244" y="541299"/>
                  </a:lnTo>
                  <a:lnTo>
                    <a:pt x="206413" y="520852"/>
                  </a:lnTo>
                  <a:lnTo>
                    <a:pt x="105168"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0" name="object 10"/>
            <p:cNvSpPr/>
            <p:nvPr/>
          </p:nvSpPr>
          <p:spPr>
            <a:xfrm>
              <a:off x="3439936" y="2187910"/>
              <a:ext cx="496570" cy="568325"/>
            </a:xfrm>
            <a:custGeom>
              <a:avLst/>
              <a:gdLst/>
              <a:ahLst/>
              <a:cxnLst/>
              <a:rect l="l" t="t" r="r" b="b"/>
              <a:pathLst>
                <a:path w="496570" h="568325">
                  <a:moveTo>
                    <a:pt x="273448" y="0"/>
                  </a:moveTo>
                  <a:lnTo>
                    <a:pt x="249993" y="1334"/>
                  </a:lnTo>
                  <a:lnTo>
                    <a:pt x="222918" y="4662"/>
                  </a:lnTo>
                  <a:lnTo>
                    <a:pt x="192227" y="9981"/>
                  </a:lnTo>
                  <a:lnTo>
                    <a:pt x="0" y="47345"/>
                  </a:lnTo>
                  <a:lnTo>
                    <a:pt x="101244" y="568210"/>
                  </a:lnTo>
                  <a:lnTo>
                    <a:pt x="299148" y="529741"/>
                  </a:lnTo>
                  <a:lnTo>
                    <a:pt x="351016" y="516800"/>
                  </a:lnTo>
                  <a:lnTo>
                    <a:pt x="390093" y="500620"/>
                  </a:lnTo>
                  <a:lnTo>
                    <a:pt x="428372" y="474655"/>
                  </a:lnTo>
                  <a:lnTo>
                    <a:pt x="443621" y="460006"/>
                  </a:lnTo>
                  <a:lnTo>
                    <a:pt x="189369" y="460006"/>
                  </a:lnTo>
                  <a:lnTo>
                    <a:pt x="122301" y="115010"/>
                  </a:lnTo>
                  <a:lnTo>
                    <a:pt x="169545" y="105828"/>
                  </a:lnTo>
                  <a:lnTo>
                    <a:pt x="223531" y="96627"/>
                  </a:lnTo>
                  <a:lnTo>
                    <a:pt x="256857" y="94017"/>
                  </a:lnTo>
                  <a:lnTo>
                    <a:pt x="438271" y="94017"/>
                  </a:lnTo>
                  <a:lnTo>
                    <a:pt x="433097" y="85933"/>
                  </a:lnTo>
                  <a:lnTo>
                    <a:pt x="400026" y="48576"/>
                  </a:lnTo>
                  <a:lnTo>
                    <a:pt x="360864" y="20781"/>
                  </a:lnTo>
                  <a:lnTo>
                    <a:pt x="316943" y="4431"/>
                  </a:lnTo>
                  <a:lnTo>
                    <a:pt x="293281" y="659"/>
                  </a:lnTo>
                  <a:lnTo>
                    <a:pt x="273448" y="0"/>
                  </a:lnTo>
                  <a:close/>
                </a:path>
                <a:path w="496570" h="568325">
                  <a:moveTo>
                    <a:pt x="438271" y="94017"/>
                  </a:moveTo>
                  <a:lnTo>
                    <a:pt x="256857" y="94017"/>
                  </a:lnTo>
                  <a:lnTo>
                    <a:pt x="271726" y="95208"/>
                  </a:lnTo>
                  <a:lnTo>
                    <a:pt x="285588" y="98114"/>
                  </a:lnTo>
                  <a:lnTo>
                    <a:pt x="321293" y="117264"/>
                  </a:lnTo>
                  <a:lnTo>
                    <a:pt x="349948" y="153732"/>
                  </a:lnTo>
                  <a:lnTo>
                    <a:pt x="365593" y="191520"/>
                  </a:lnTo>
                  <a:lnTo>
                    <a:pt x="378637" y="244385"/>
                  </a:lnTo>
                  <a:lnTo>
                    <a:pt x="386475" y="298949"/>
                  </a:lnTo>
                  <a:lnTo>
                    <a:pt x="387469" y="321857"/>
                  </a:lnTo>
                  <a:lnTo>
                    <a:pt x="386511" y="341845"/>
                  </a:lnTo>
                  <a:lnTo>
                    <a:pt x="375081" y="387049"/>
                  </a:lnTo>
                  <a:lnTo>
                    <a:pt x="342023" y="421270"/>
                  </a:lnTo>
                  <a:lnTo>
                    <a:pt x="305565" y="436130"/>
                  </a:lnTo>
                  <a:lnTo>
                    <a:pt x="267881" y="444740"/>
                  </a:lnTo>
                  <a:lnTo>
                    <a:pt x="189369" y="460006"/>
                  </a:lnTo>
                  <a:lnTo>
                    <a:pt x="443621" y="460006"/>
                  </a:lnTo>
                  <a:lnTo>
                    <a:pt x="469314" y="422429"/>
                  </a:lnTo>
                  <a:lnTo>
                    <a:pt x="488260" y="370994"/>
                  </a:lnTo>
                  <a:lnTo>
                    <a:pt x="496066" y="316088"/>
                  </a:lnTo>
                  <a:lnTo>
                    <a:pt x="495890" y="288519"/>
                  </a:lnTo>
                  <a:lnTo>
                    <a:pt x="488251" y="227875"/>
                  </a:lnTo>
                  <a:lnTo>
                    <a:pt x="470889" y="161327"/>
                  </a:lnTo>
                  <a:lnTo>
                    <a:pt x="447268" y="108076"/>
                  </a:lnTo>
                  <a:lnTo>
                    <a:pt x="438271" y="94017"/>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1" name="object 11"/>
            <p:cNvSpPr/>
            <p:nvPr/>
          </p:nvSpPr>
          <p:spPr>
            <a:xfrm>
              <a:off x="4027624" y="2045945"/>
              <a:ext cx="497840" cy="596265"/>
            </a:xfrm>
            <a:custGeom>
              <a:avLst/>
              <a:gdLst/>
              <a:ahLst/>
              <a:cxnLst/>
              <a:rect l="l" t="t" r="r" b="b"/>
              <a:pathLst>
                <a:path w="497840" h="596264">
                  <a:moveTo>
                    <a:pt x="386206" y="0"/>
                  </a:moveTo>
                  <a:lnTo>
                    <a:pt x="0" y="75069"/>
                  </a:lnTo>
                  <a:lnTo>
                    <a:pt x="101244" y="595934"/>
                  </a:lnTo>
                  <a:lnTo>
                    <a:pt x="497395" y="518934"/>
                  </a:lnTo>
                  <a:lnTo>
                    <a:pt x="491333" y="487743"/>
                  </a:lnTo>
                  <a:lnTo>
                    <a:pt x="189344" y="487743"/>
                  </a:lnTo>
                  <a:lnTo>
                    <a:pt x="161785" y="345973"/>
                  </a:lnTo>
                  <a:lnTo>
                    <a:pt x="423303" y="295135"/>
                  </a:lnTo>
                  <a:lnTo>
                    <a:pt x="416128" y="258216"/>
                  </a:lnTo>
                  <a:lnTo>
                    <a:pt x="144729" y="258216"/>
                  </a:lnTo>
                  <a:lnTo>
                    <a:pt x="122288" y="142735"/>
                  </a:lnTo>
                  <a:lnTo>
                    <a:pt x="403339" y="88112"/>
                  </a:lnTo>
                  <a:lnTo>
                    <a:pt x="386206" y="0"/>
                  </a:lnTo>
                  <a:close/>
                </a:path>
                <a:path w="497840" h="596264">
                  <a:moveTo>
                    <a:pt x="480339" y="431177"/>
                  </a:moveTo>
                  <a:lnTo>
                    <a:pt x="189344" y="487743"/>
                  </a:lnTo>
                  <a:lnTo>
                    <a:pt x="491333" y="487743"/>
                  </a:lnTo>
                  <a:lnTo>
                    <a:pt x="480339" y="431177"/>
                  </a:lnTo>
                  <a:close/>
                </a:path>
                <a:path w="497840" h="596264">
                  <a:moveTo>
                    <a:pt x="406247" y="207378"/>
                  </a:moveTo>
                  <a:lnTo>
                    <a:pt x="144729" y="258216"/>
                  </a:lnTo>
                  <a:lnTo>
                    <a:pt x="416128" y="258216"/>
                  </a:lnTo>
                  <a:lnTo>
                    <a:pt x="406247" y="207378"/>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2" name="object 12"/>
            <p:cNvSpPr/>
            <p:nvPr/>
          </p:nvSpPr>
          <p:spPr>
            <a:xfrm>
              <a:off x="4575875" y="1934130"/>
              <a:ext cx="514984" cy="601345"/>
            </a:xfrm>
            <a:custGeom>
              <a:avLst/>
              <a:gdLst/>
              <a:ahLst/>
              <a:cxnLst/>
              <a:rect l="l" t="t" r="r" b="b"/>
              <a:pathLst>
                <a:path w="514984" h="601345">
                  <a:moveTo>
                    <a:pt x="102323" y="60426"/>
                  </a:moveTo>
                  <a:lnTo>
                    <a:pt x="0" y="80314"/>
                  </a:lnTo>
                  <a:lnTo>
                    <a:pt x="101244" y="601179"/>
                  </a:lnTo>
                  <a:lnTo>
                    <a:pt x="198958" y="582180"/>
                  </a:lnTo>
                  <a:lnTo>
                    <a:pt x="132930" y="242519"/>
                  </a:lnTo>
                  <a:lnTo>
                    <a:pt x="269193" y="242519"/>
                  </a:lnTo>
                  <a:lnTo>
                    <a:pt x="102323" y="60426"/>
                  </a:lnTo>
                  <a:close/>
                </a:path>
                <a:path w="514984" h="601345">
                  <a:moveTo>
                    <a:pt x="269193" y="242519"/>
                  </a:moveTo>
                  <a:lnTo>
                    <a:pt x="132930" y="242519"/>
                  </a:lnTo>
                  <a:lnTo>
                    <a:pt x="408927" y="541375"/>
                  </a:lnTo>
                  <a:lnTo>
                    <a:pt x="514464" y="520865"/>
                  </a:lnTo>
                  <a:lnTo>
                    <a:pt x="484522" y="366826"/>
                  </a:lnTo>
                  <a:lnTo>
                    <a:pt x="383108" y="366826"/>
                  </a:lnTo>
                  <a:lnTo>
                    <a:pt x="269193" y="242519"/>
                  </a:lnTo>
                  <a:close/>
                </a:path>
                <a:path w="514984" h="601345">
                  <a:moveTo>
                    <a:pt x="413219" y="0"/>
                  </a:moveTo>
                  <a:lnTo>
                    <a:pt x="315506" y="18986"/>
                  </a:lnTo>
                  <a:lnTo>
                    <a:pt x="383108" y="366826"/>
                  </a:lnTo>
                  <a:lnTo>
                    <a:pt x="484522" y="366826"/>
                  </a:lnTo>
                  <a:lnTo>
                    <a:pt x="413219"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3" name="object 13"/>
            <p:cNvSpPr/>
            <p:nvPr/>
          </p:nvSpPr>
          <p:spPr>
            <a:xfrm>
              <a:off x="5118280" y="1828564"/>
              <a:ext cx="431165" cy="571500"/>
            </a:xfrm>
            <a:custGeom>
              <a:avLst/>
              <a:gdLst/>
              <a:ahLst/>
              <a:cxnLst/>
              <a:rect l="l" t="t" r="r" b="b"/>
              <a:pathLst>
                <a:path w="431165" h="571500">
                  <a:moveTo>
                    <a:pt x="280834" y="138518"/>
                  </a:moveTo>
                  <a:lnTo>
                    <a:pt x="171691" y="138518"/>
                  </a:lnTo>
                  <a:lnTo>
                    <a:pt x="255803" y="571271"/>
                  </a:lnTo>
                  <a:lnTo>
                    <a:pt x="360984" y="550824"/>
                  </a:lnTo>
                  <a:lnTo>
                    <a:pt x="280834" y="138518"/>
                  </a:lnTo>
                  <a:close/>
                </a:path>
                <a:path w="431165" h="571500">
                  <a:moveTo>
                    <a:pt x="413931" y="0"/>
                  </a:moveTo>
                  <a:lnTo>
                    <a:pt x="0" y="80454"/>
                  </a:lnTo>
                  <a:lnTo>
                    <a:pt x="17132" y="168554"/>
                  </a:lnTo>
                  <a:lnTo>
                    <a:pt x="171691" y="138518"/>
                  </a:lnTo>
                  <a:lnTo>
                    <a:pt x="280834" y="138518"/>
                  </a:lnTo>
                  <a:lnTo>
                    <a:pt x="276860" y="118071"/>
                  </a:lnTo>
                  <a:lnTo>
                    <a:pt x="431050" y="88099"/>
                  </a:lnTo>
                  <a:lnTo>
                    <a:pt x="413931"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4" name="object 14"/>
            <p:cNvSpPr/>
            <p:nvPr/>
          </p:nvSpPr>
          <p:spPr>
            <a:xfrm>
              <a:off x="5656531" y="1783953"/>
              <a:ext cx="207010" cy="541655"/>
            </a:xfrm>
            <a:custGeom>
              <a:avLst/>
              <a:gdLst/>
              <a:ahLst/>
              <a:cxnLst/>
              <a:rect l="l" t="t" r="r" b="b"/>
              <a:pathLst>
                <a:path w="207009" h="541654">
                  <a:moveTo>
                    <a:pt x="105155" y="0"/>
                  </a:moveTo>
                  <a:lnTo>
                    <a:pt x="0" y="20434"/>
                  </a:lnTo>
                  <a:lnTo>
                    <a:pt x="101244" y="541299"/>
                  </a:lnTo>
                  <a:lnTo>
                    <a:pt x="206400" y="520852"/>
                  </a:lnTo>
                  <a:lnTo>
                    <a:pt x="105155"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5" name="object 15"/>
            <p:cNvSpPr/>
            <p:nvPr/>
          </p:nvSpPr>
          <p:spPr>
            <a:xfrm>
              <a:off x="5979322" y="1700283"/>
              <a:ext cx="523240" cy="582295"/>
            </a:xfrm>
            <a:custGeom>
              <a:avLst/>
              <a:gdLst/>
              <a:ahLst/>
              <a:cxnLst/>
              <a:rect l="l" t="t" r="r" b="b"/>
              <a:pathLst>
                <a:path w="523240" h="582295">
                  <a:moveTo>
                    <a:pt x="212839" y="0"/>
                  </a:moveTo>
                  <a:lnTo>
                    <a:pt x="101638" y="21615"/>
                  </a:lnTo>
                  <a:lnTo>
                    <a:pt x="0" y="581901"/>
                  </a:lnTo>
                  <a:lnTo>
                    <a:pt x="111569" y="560222"/>
                  </a:lnTo>
                  <a:lnTo>
                    <a:pt x="131559" y="433552"/>
                  </a:lnTo>
                  <a:lnTo>
                    <a:pt x="339775" y="393077"/>
                  </a:lnTo>
                  <a:lnTo>
                    <a:pt x="466375" y="393077"/>
                  </a:lnTo>
                  <a:lnTo>
                    <a:pt x="431815" y="339496"/>
                  </a:lnTo>
                  <a:lnTo>
                    <a:pt x="146837" y="339496"/>
                  </a:lnTo>
                  <a:lnTo>
                    <a:pt x="179616" y="132549"/>
                  </a:lnTo>
                  <a:lnTo>
                    <a:pt x="298334" y="132549"/>
                  </a:lnTo>
                  <a:lnTo>
                    <a:pt x="212839" y="0"/>
                  </a:lnTo>
                  <a:close/>
                </a:path>
                <a:path w="523240" h="582295">
                  <a:moveTo>
                    <a:pt x="466375" y="393077"/>
                  </a:moveTo>
                  <a:lnTo>
                    <a:pt x="339775" y="393077"/>
                  </a:lnTo>
                  <a:lnTo>
                    <a:pt x="408241" y="502551"/>
                  </a:lnTo>
                  <a:lnTo>
                    <a:pt x="522643" y="480313"/>
                  </a:lnTo>
                  <a:lnTo>
                    <a:pt x="466375" y="393077"/>
                  </a:lnTo>
                  <a:close/>
                </a:path>
                <a:path w="523240" h="582295">
                  <a:moveTo>
                    <a:pt x="298334" y="132549"/>
                  </a:moveTo>
                  <a:lnTo>
                    <a:pt x="179616" y="132549"/>
                  </a:lnTo>
                  <a:lnTo>
                    <a:pt x="288950" y="311873"/>
                  </a:lnTo>
                  <a:lnTo>
                    <a:pt x="146837" y="339496"/>
                  </a:lnTo>
                  <a:lnTo>
                    <a:pt x="431815" y="339496"/>
                  </a:lnTo>
                  <a:lnTo>
                    <a:pt x="298334" y="132549"/>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6" name="object 16"/>
            <p:cNvSpPr/>
            <p:nvPr/>
          </p:nvSpPr>
          <p:spPr>
            <a:xfrm>
              <a:off x="6523473" y="1619852"/>
              <a:ext cx="467359" cy="537210"/>
            </a:xfrm>
            <a:custGeom>
              <a:avLst/>
              <a:gdLst/>
              <a:ahLst/>
              <a:cxnLst/>
              <a:rect l="l" t="t" r="r" b="b"/>
              <a:pathLst>
                <a:path w="467359" h="537210">
                  <a:moveTo>
                    <a:pt x="105168" y="0"/>
                  </a:moveTo>
                  <a:lnTo>
                    <a:pt x="0" y="20446"/>
                  </a:lnTo>
                  <a:lnTo>
                    <a:pt x="100418" y="537044"/>
                  </a:lnTo>
                  <a:lnTo>
                    <a:pt x="467080" y="465772"/>
                  </a:lnTo>
                  <a:lnTo>
                    <a:pt x="459905" y="428853"/>
                  </a:lnTo>
                  <a:lnTo>
                    <a:pt x="188518" y="428853"/>
                  </a:lnTo>
                  <a:lnTo>
                    <a:pt x="105168" y="0"/>
                  </a:lnTo>
                  <a:close/>
                </a:path>
                <a:path w="467359" h="537210">
                  <a:moveTo>
                    <a:pt x="450024" y="378015"/>
                  </a:moveTo>
                  <a:lnTo>
                    <a:pt x="188518" y="428853"/>
                  </a:lnTo>
                  <a:lnTo>
                    <a:pt x="459905" y="428853"/>
                  </a:lnTo>
                  <a:lnTo>
                    <a:pt x="450024" y="378015"/>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7" name="object 17"/>
            <p:cNvSpPr/>
            <p:nvPr/>
          </p:nvSpPr>
          <p:spPr>
            <a:xfrm>
              <a:off x="640826" y="1362150"/>
              <a:ext cx="6564630" cy="2089785"/>
            </a:xfrm>
            <a:custGeom>
              <a:avLst/>
              <a:gdLst/>
              <a:ahLst/>
              <a:cxnLst/>
              <a:rect l="l" t="t" r="r" b="b"/>
              <a:pathLst>
                <a:path w="6564630" h="2089785">
                  <a:moveTo>
                    <a:pt x="164388" y="2089746"/>
                  </a:moveTo>
                  <a:lnTo>
                    <a:pt x="6564261" y="845731"/>
                  </a:lnTo>
                  <a:lnTo>
                    <a:pt x="6399872" y="0"/>
                  </a:lnTo>
                  <a:lnTo>
                    <a:pt x="0" y="1244003"/>
                  </a:lnTo>
                  <a:lnTo>
                    <a:pt x="164388" y="2089746"/>
                  </a:lnTo>
                  <a:close/>
                </a:path>
              </a:pathLst>
            </a:custGeom>
            <a:ln w="25400">
              <a:solidFill>
                <a:srgbClr val="62A2D5">
                  <a:alpha val="50000"/>
                </a:srgbClr>
              </a:solidFill>
            </a:ln>
          </p:spPr>
          <p:txBody>
            <a:bodyPr wrap="square" lIns="0" tIns="0" rIns="0" bIns="0" rtlCol="0"/>
            <a:lstStyle/>
            <a:p>
              <a:endParaRPr lang="en-US" sz="1801" noProof="0" dirty="0">
                <a:solidFill>
                  <a:schemeClr val="tx1"/>
                </a:solidFill>
              </a:endParaRPr>
            </a:p>
          </p:txBody>
        </p:sp>
      </p:grpSp>
      <p:grpSp>
        <p:nvGrpSpPr>
          <p:cNvPr id="18" name="Gruppierung 17"/>
          <p:cNvGrpSpPr/>
          <p:nvPr userDrawn="1"/>
        </p:nvGrpSpPr>
        <p:grpSpPr>
          <a:xfrm>
            <a:off x="640826" y="3217602"/>
            <a:ext cx="8317639" cy="1315233"/>
            <a:chOff x="1283918" y="2812093"/>
            <a:chExt cx="8317639" cy="1315233"/>
          </a:xfrm>
        </p:grpSpPr>
        <p:sp>
          <p:nvSpPr>
            <p:cNvPr id="19" name="Oval 18"/>
            <p:cNvSpPr/>
            <p:nvPr userDrawn="1"/>
          </p:nvSpPr>
          <p:spPr>
            <a:xfrm>
              <a:off x="8415596" y="2812093"/>
              <a:ext cx="1185961" cy="1185961"/>
            </a:xfrm>
            <a:prstGeom prst="ellipse">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200" b="1" i="0" noProof="0" dirty="0" smtClean="0">
                  <a:latin typeface="Arial" charset="0"/>
                  <a:ea typeface="Arial" charset="0"/>
                  <a:cs typeface="Arial" charset="0"/>
                </a:rPr>
                <a:t>Lorem</a:t>
              </a:r>
              <a:r>
                <a:rPr lang="en-US" sz="1200" b="1" i="0" baseline="0" noProof="0" dirty="0" smtClean="0">
                  <a:latin typeface="Arial" charset="0"/>
                  <a:ea typeface="Arial" charset="0"/>
                  <a:cs typeface="Arial" charset="0"/>
                </a:rPr>
                <a:t> Ipsum Dolor</a:t>
              </a:r>
              <a:endParaRPr lang="en-US" sz="1200" b="1" i="0" noProof="0" dirty="0">
                <a:latin typeface="Arial" charset="0"/>
                <a:ea typeface="Arial" charset="0"/>
                <a:cs typeface="Arial" charset="0"/>
              </a:endParaRPr>
            </a:p>
          </p:txBody>
        </p:sp>
        <p:cxnSp>
          <p:nvCxnSpPr>
            <p:cNvPr id="20" name="Gerade Verbindung 19"/>
            <p:cNvCxnSpPr/>
            <p:nvPr userDrawn="1"/>
          </p:nvCxnSpPr>
          <p:spPr>
            <a:xfrm>
              <a:off x="1283918" y="4127326"/>
              <a:ext cx="6964471"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a:xfrm flipV="1">
              <a:off x="8248389" y="3728786"/>
              <a:ext cx="334414" cy="39854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4840577-5653-4564-9B74-58A243F95190}"/>
              </a:ext>
            </a:extLst>
          </p:cNvPr>
          <p:cNvSpPr>
            <a:spLocks noGrp="1"/>
          </p:cNvSpPr>
          <p:nvPr>
            <p:ph type="title" hasCustomPrompt="1"/>
          </p:nvPr>
        </p:nvSpPr>
        <p:spPr/>
        <p:txBody>
          <a:bodyPr/>
          <a:lstStyle>
            <a:lvl1pPr>
              <a:defRPr/>
            </a:lvl1pPr>
          </a:lstStyle>
          <a:p>
            <a:r>
              <a:rPr lang="en-US" noProof="0" dirty="0"/>
              <a:t>ELEMENTS</a:t>
            </a:r>
          </a:p>
        </p:txBody>
      </p:sp>
    </p:spTree>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Bullets">
    <p:spTree>
      <p:nvGrpSpPr>
        <p:cNvPr id="1" name=""/>
        <p:cNvGrpSpPr/>
        <p:nvPr/>
      </p:nvGrpSpPr>
      <p:grpSpPr>
        <a:xfrm>
          <a:off x="0" y="0"/>
          <a:ext cx="0" cy="0"/>
          <a:chOff x="0" y="0"/>
          <a:chExt cx="0" cy="0"/>
        </a:xfrm>
      </p:grpSpPr>
      <p:sp>
        <p:nvSpPr>
          <p:cNvPr id="5" name="Untertitel 2"/>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6" name="Textplatzhalter 8"/>
          <p:cNvSpPr>
            <a:spLocks noGrp="1"/>
          </p:cNvSpPr>
          <p:nvPr>
            <p:ph type="body" sz="quarter" idx="12" hasCustomPrompt="1"/>
          </p:nvPr>
        </p:nvSpPr>
        <p:spPr>
          <a:xfrm>
            <a:off x="406803" y="1915200"/>
            <a:ext cx="7343999" cy="4176000"/>
          </a:xfrm>
        </p:spPr>
        <p:txBody>
          <a:bodyPr lIns="90000" anchor="t">
            <a:noAutofit/>
          </a:bodyPr>
          <a:lstStyle>
            <a:lvl1pPr marL="0" indent="0">
              <a:lnSpc>
                <a:spcPct val="120000"/>
              </a:lnSpc>
              <a:spcBef>
                <a:spcPts val="0"/>
              </a:spcBef>
              <a:buNone/>
              <a:defRPr sz="1600" spc="0" baseline="0">
                <a:solidFill>
                  <a:schemeClr val="tx1"/>
                </a:solidFill>
              </a:defRPr>
            </a:lvl1pPr>
            <a:lvl2pPr marL="565228" indent="0">
              <a:buNone/>
              <a:defRPr/>
            </a:lvl2pPr>
            <a:lvl3pPr marL="1022451" indent="0">
              <a:buNone/>
              <a:defRPr/>
            </a:lvl3pPr>
            <a:lvl4pPr marL="1479674" indent="0">
              <a:buNone/>
              <a:defRPr/>
            </a:lvl4pPr>
            <a:lvl5pPr marL="1936896" indent="0">
              <a:buNone/>
              <a:defRPr/>
            </a:lvl5pPr>
          </a:lstStyle>
          <a:p>
            <a:pPr lvl="0"/>
            <a:r>
              <a:rPr lang="en-US" noProof="0" dirty="0"/>
              <a:t>Running text, Arial Standard, 16 </a:t>
            </a:r>
            <a:r>
              <a:rPr lang="en-US" noProof="0" dirty="0" err="1"/>
              <a:t>pt</a:t>
            </a:r>
            <a:r>
              <a:rPr lang="en-US" noProof="0" dirty="0"/>
              <a:t>, 1.2 line spacing, black, align left</a:t>
            </a:r>
          </a:p>
        </p:txBody>
      </p:sp>
      <p:sp>
        <p:nvSpPr>
          <p:cNvPr id="7" name="Textplatzhalter 10"/>
          <p:cNvSpPr>
            <a:spLocks noGrp="1"/>
          </p:cNvSpPr>
          <p:nvPr>
            <p:ph type="body" sz="quarter" idx="13" hasCustomPrompt="1"/>
          </p:nvPr>
        </p:nvSpPr>
        <p:spPr>
          <a:xfrm>
            <a:off x="8364537" y="1915200"/>
            <a:ext cx="3348000" cy="4176000"/>
          </a:xfrm>
        </p:spPr>
        <p:txBody>
          <a:bodyPr lIns="90000"/>
          <a:lstStyle>
            <a:lvl1pPr marL="133356" marR="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sz="1600" b="1" i="0" spc="30" baseline="0">
                <a:solidFill>
                  <a:schemeClr val="accent1"/>
                </a:solidFill>
                <a:latin typeface="Arial" charset="0"/>
                <a:ea typeface="Arial" charset="0"/>
                <a:cs typeface="Arial" charset="0"/>
              </a:defRPr>
            </a:lvl1pPr>
            <a:lvl2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2pPr>
            <a:lvl3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3pPr>
            <a:lvl4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4pPr>
            <a:lvl5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5pPr>
          </a:lstStyle>
          <a:p>
            <a:pPr lvl="0"/>
            <a:r>
              <a:rPr lang="en-US" noProof="0" dirty="0"/>
              <a:t>Arial bold, 16 </a:t>
            </a:r>
            <a:r>
              <a:rPr lang="en-US" noProof="0" dirty="0" err="1"/>
              <a:t>pt</a:t>
            </a:r>
            <a:r>
              <a:rPr lang="en-US" noProof="0" dirty="0"/>
              <a:t>, dark blue,</a:t>
            </a:r>
            <a:br>
              <a:rPr lang="en-US" noProof="0" dirty="0"/>
            </a:br>
            <a:r>
              <a:rPr lang="en-US" noProof="0" dirty="0"/>
              <a:t>align left, bullet points</a:t>
            </a:r>
          </a:p>
          <a:p>
            <a:pPr lvl="0"/>
            <a:r>
              <a:rPr lang="en-US" noProof="0" dirty="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endParaRPr lang="en-US" noProof="0" dirty="0"/>
          </a:p>
        </p:txBody>
      </p:sp>
      <p:sp>
        <p:nvSpPr>
          <p:cNvPr id="10" name="Titel 9"/>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2" name="Footer Placeholder 11">
            <a:extLst>
              <a:ext uri="{FF2B5EF4-FFF2-40B4-BE49-F238E27FC236}">
                <a16:creationId xmlns:a16="http://schemas.microsoft.com/office/drawing/2014/main" id="{16D0F366-F82F-49C1-AE8C-224671C3B6CB}"/>
              </a:ext>
            </a:extLst>
          </p:cNvPr>
          <p:cNvSpPr>
            <a:spLocks noGrp="1"/>
          </p:cNvSpPr>
          <p:nvPr>
            <p:ph type="ftr" sz="quarter" idx="14"/>
          </p:nvPr>
        </p:nvSpPr>
        <p:spPr/>
        <p:txBody>
          <a:bodyPr/>
          <a:lstStyle/>
          <a:p>
            <a:r>
              <a:rPr lang="en-US" noProof="0" dirty="0"/>
              <a:t>/ ANDRITZ (BUSINESS AREA) / PRESENTATION NAME AND DATE / © COPYRIGHT (if required) – ARIAL BOLD, all caps, 8 PT, BLUE, ALIGN LEFT</a:t>
            </a:r>
          </a:p>
        </p:txBody>
      </p:sp>
      <p:sp>
        <p:nvSpPr>
          <p:cNvPr id="13" name="Slide Number Placeholder 12">
            <a:extLst>
              <a:ext uri="{FF2B5EF4-FFF2-40B4-BE49-F238E27FC236}">
                <a16:creationId xmlns:a16="http://schemas.microsoft.com/office/drawing/2014/main" id="{1CDB265E-5B55-4CF7-B750-BFD0B39A2A40}"/>
              </a:ext>
            </a:extLst>
          </p:cNvPr>
          <p:cNvSpPr>
            <a:spLocks noGrp="1"/>
          </p:cNvSpPr>
          <p:nvPr>
            <p:ph type="sldNum" sz="quarter" idx="1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900349838"/>
      </p:ext>
    </p:extLst>
  </p:cSld>
  <p:clrMapOvr>
    <a:masterClrMapping/>
  </p:clrMapOvr>
  <p:extLst mod="1">
    <p:ext uri="{DCECCB84-F9BA-43D5-87BE-67443E8EF086}">
      <p15:sldGuideLst xmlns:p15="http://schemas.microsoft.com/office/powerpoint/2012/main">
        <p15:guide id="6" pos="73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Image with Subheadline">
    <p:bg>
      <p:bgPr>
        <a:solidFill>
          <a:schemeClr val="bg1">
            <a:lumMod val="75000"/>
          </a:schemeClr>
        </a:solidFill>
        <a:effectLst/>
      </p:bgPr>
    </p:bg>
    <p:spTree>
      <p:nvGrpSpPr>
        <p:cNvPr id="1" name=""/>
        <p:cNvGrpSpPr/>
        <p:nvPr/>
      </p:nvGrpSpPr>
      <p:grpSpPr>
        <a:xfrm>
          <a:off x="0" y="0"/>
          <a:ext cx="0" cy="0"/>
          <a:chOff x="0" y="0"/>
          <a:chExt cx="0" cy="0"/>
        </a:xfrm>
      </p:grpSpPr>
      <p:sp>
        <p:nvSpPr>
          <p:cNvPr id="6" name="Bildplatzhalter 3">
            <a:extLst>
              <a:ext uri="{FF2B5EF4-FFF2-40B4-BE49-F238E27FC236}">
                <a16:creationId xmlns:a16="http://schemas.microsoft.com/office/drawing/2014/main" id="{3AD30BF6-D591-4081-A81F-9C0C82AD0DF4}"/>
              </a:ext>
            </a:extLst>
          </p:cNvPr>
          <p:cNvSpPr>
            <a:spLocks noGrp="1"/>
          </p:cNvSpPr>
          <p:nvPr>
            <p:ph type="pic" sz="quarter" idx="16" hasCustomPrompt="1"/>
          </p:nvPr>
        </p:nvSpPr>
        <p:spPr>
          <a:xfrm>
            <a:off x="-762" y="0"/>
            <a:ext cx="12193200" cy="6858000"/>
          </a:xfrm>
          <a:prstGeom prst="rect">
            <a:avLst/>
          </a:prstGeom>
        </p:spPr>
        <p:txBody>
          <a:bodyPr/>
          <a:lstStyle>
            <a:lvl1pPr algn="r">
              <a:defRPr lang="en-US" noProof="0" dirty="0"/>
            </a:lvl1pPr>
          </a:lstStyle>
          <a:p>
            <a:r>
              <a:rPr lang="en-US" noProof="0" dirty="0" smtClean="0"/>
              <a:t>To select a picture:</a:t>
            </a:r>
            <a:br>
              <a:rPr lang="en-US" noProof="0" dirty="0" smtClean="0"/>
            </a:br>
            <a:r>
              <a:rPr lang="en-US" noProof="0" dirty="0" smtClean="0"/>
              <a:t>1. Click here</a:t>
            </a:r>
            <a:br>
              <a:rPr lang="en-US" noProof="0" dirty="0" smtClean="0"/>
            </a:br>
            <a:r>
              <a:rPr lang="en-US" noProof="0" dirty="0" smtClean="0"/>
              <a:t>2. Choose in the main menu: Insert / Picture</a:t>
            </a:r>
            <a:endParaRPr lang="en-US" noProof="0" dirty="0"/>
          </a:p>
        </p:txBody>
      </p:sp>
      <p:sp>
        <p:nvSpPr>
          <p:cNvPr id="7" name="Titel 1"/>
          <p:cNvSpPr>
            <a:spLocks noGrp="1"/>
          </p:cNvSpPr>
          <p:nvPr>
            <p:ph type="ctrTitle" hasCustomPrompt="1"/>
          </p:nvPr>
        </p:nvSpPr>
        <p:spPr>
          <a:xfrm>
            <a:off x="0" y="2316330"/>
            <a:ext cx="12192000" cy="1460027"/>
          </a:xfrm>
          <a:prstGeom prst="rect">
            <a:avLst/>
          </a:prstGeom>
        </p:spPr>
        <p:txBody>
          <a:bodyPr anchor="t">
            <a:normAutofit/>
          </a:bodyPr>
          <a:lstStyle>
            <a:lvl1pPr algn="ctr">
              <a:lnSpc>
                <a:spcPct val="100000"/>
              </a:lnSpc>
              <a:defRPr sz="4800" b="1" i="0" cap="all" spc="400" baseline="0">
                <a:solidFill>
                  <a:schemeClr val="bg1"/>
                </a:solidFill>
                <a:latin typeface="Arial" charset="0"/>
                <a:ea typeface="Arial" charset="0"/>
                <a:cs typeface="Arial" charset="0"/>
              </a:defRPr>
            </a:lvl1pPr>
          </a:lstStyle>
          <a:p>
            <a:r>
              <a:rPr lang="en-US" noProof="0" dirty="0" smtClean="0"/>
              <a:t>ARIAL BOLD, 48/43 </a:t>
            </a:r>
            <a:r>
              <a:rPr lang="en-US" noProof="0" dirty="0" err="1" smtClean="0"/>
              <a:t>pt</a:t>
            </a:r>
            <a:r>
              <a:rPr lang="en-US" noProof="0" dirty="0" smtClean="0"/>
              <a:t>, CAPS, spacing 4.0, white, </a:t>
            </a:r>
            <a:r>
              <a:rPr lang="en-US" noProof="0" dirty="0" err="1" smtClean="0"/>
              <a:t>CentER</a:t>
            </a:r>
            <a:endParaRPr lang="en-US" noProof="0" dirty="0"/>
          </a:p>
        </p:txBody>
      </p:sp>
      <p:sp>
        <p:nvSpPr>
          <p:cNvPr id="8" name="Untertitel 2"/>
          <p:cNvSpPr>
            <a:spLocks noGrp="1"/>
          </p:cNvSpPr>
          <p:nvPr>
            <p:ph type="subTitle" idx="1" hasCustomPrompt="1"/>
          </p:nvPr>
        </p:nvSpPr>
        <p:spPr>
          <a:xfrm>
            <a:off x="2" y="3861052"/>
            <a:ext cx="12191238" cy="388715"/>
          </a:xfrm>
          <a:prstGeom prst="rect">
            <a:avLst/>
          </a:prstGeom>
        </p:spPr>
        <p:txBody>
          <a:bodyPr>
            <a:noAutofit/>
          </a:bodyPr>
          <a:lstStyle>
            <a:lvl1pPr marL="0" marR="0" indent="0" algn="ctr" defTabSz="914446" rtl="0" eaLnBrk="1" fontAlgn="auto" latinLnBrk="0" hangingPunct="1">
              <a:lnSpc>
                <a:spcPct val="100000"/>
              </a:lnSpc>
              <a:spcBef>
                <a:spcPts val="0"/>
              </a:spcBef>
              <a:spcAft>
                <a:spcPts val="0"/>
              </a:spcAft>
              <a:buClrTx/>
              <a:buSzTx/>
              <a:buFont typeface="Arial"/>
              <a:buNone/>
              <a:tabLst/>
              <a:defRPr sz="2000"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smtClean="0"/>
              <a:t>ARIAL BOLD, ALL CAPS, 20 </a:t>
            </a:r>
            <a:r>
              <a:rPr lang="en-US" noProof="0" dirty="0" err="1" smtClean="0"/>
              <a:t>pt</a:t>
            </a:r>
            <a:r>
              <a:rPr lang="en-US" noProof="0" dirty="0" smtClean="0"/>
              <a:t>, spacing 0.7, white, align center</a:t>
            </a:r>
            <a:endParaRPr lang="en-US" noProof="0" dirty="0"/>
          </a:p>
        </p:txBody>
      </p:sp>
      <p:sp>
        <p:nvSpPr>
          <p:cNvPr id="9" name="Textplatzhalter 18"/>
          <p:cNvSpPr>
            <a:spLocks noGrp="1"/>
          </p:cNvSpPr>
          <p:nvPr>
            <p:ph type="body" sz="quarter" idx="14" hasCustomPrompt="1"/>
          </p:nvPr>
        </p:nvSpPr>
        <p:spPr>
          <a:xfrm>
            <a:off x="2" y="1872000"/>
            <a:ext cx="12191238" cy="354404"/>
          </a:xfrm>
          <a:prstGeom prst="rect">
            <a:avLst/>
          </a:prstGeom>
        </p:spPr>
        <p:txBody>
          <a:bodyPr>
            <a:noAutofit/>
          </a:bodyPr>
          <a:lstStyle>
            <a:lvl1pPr marL="0" indent="0" algn="ctr">
              <a:spcBef>
                <a:spcPts val="0"/>
              </a:spcBef>
              <a:buNone/>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lvl="0"/>
            <a:r>
              <a:rPr lang="en-US" noProof="0" dirty="0" smtClean="0"/>
              <a:t>DIVISION, ARIAL BOLD, ALL CAPS, 20 </a:t>
            </a:r>
            <a:r>
              <a:rPr lang="en-US" noProof="0" dirty="0" err="1" smtClean="0"/>
              <a:t>pt</a:t>
            </a:r>
            <a:r>
              <a:rPr lang="en-US" noProof="0" dirty="0" smtClean="0"/>
              <a:t>, spacing 0.7, white, align center</a:t>
            </a:r>
            <a:endParaRPr lang="en-US" noProof="0" dirty="0"/>
          </a:p>
        </p:txBody>
      </p:sp>
      <p:sp>
        <p:nvSpPr>
          <p:cNvPr id="15" name="Textplatzhalter 14"/>
          <p:cNvSpPr>
            <a:spLocks noGrp="1"/>
          </p:cNvSpPr>
          <p:nvPr>
            <p:ph type="body" sz="quarter" idx="15" hasCustomPrompt="1"/>
          </p:nvPr>
        </p:nvSpPr>
        <p:spPr>
          <a:xfrm>
            <a:off x="0" y="5058000"/>
            <a:ext cx="12189600" cy="252000"/>
          </a:xfrm>
          <a:prstGeom prst="rect">
            <a:avLst/>
          </a:prstGeom>
        </p:spPr>
        <p:txBody>
          <a:bodyPr lIns="90000"/>
          <a:lstStyle>
            <a:lvl1pPr algn="ctr">
              <a:lnSpc>
                <a:spcPct val="100000"/>
              </a:lnSpc>
              <a:spcBef>
                <a:spcPts val="0"/>
              </a:spcBef>
              <a:defRPr sz="1001" b="1" i="0" cap="all" spc="70" baseline="0">
                <a:solidFill>
                  <a:schemeClr val="bg2"/>
                </a:solidFill>
              </a:defRPr>
            </a:lvl1pPr>
            <a:lvl2pPr algn="ctr">
              <a:lnSpc>
                <a:spcPct val="100000"/>
              </a:lnSpc>
              <a:spcBef>
                <a:spcPts val="0"/>
              </a:spcBef>
              <a:defRPr sz="2000" b="1" i="0" cap="all" spc="60" baseline="0">
                <a:solidFill>
                  <a:schemeClr val="bg2"/>
                </a:solidFill>
              </a:defRPr>
            </a:lvl2pPr>
            <a:lvl3pPr algn="ctr">
              <a:lnSpc>
                <a:spcPct val="100000"/>
              </a:lnSpc>
              <a:spcBef>
                <a:spcPts val="0"/>
              </a:spcBef>
              <a:defRPr sz="2000" b="1" i="0" cap="all" spc="60" baseline="0">
                <a:solidFill>
                  <a:schemeClr val="bg2"/>
                </a:solidFill>
              </a:defRPr>
            </a:lvl3pPr>
            <a:lvl4pPr algn="ctr">
              <a:lnSpc>
                <a:spcPct val="100000"/>
              </a:lnSpc>
              <a:spcBef>
                <a:spcPts val="0"/>
              </a:spcBef>
              <a:defRPr sz="2000" b="1" i="0" cap="all" spc="60" baseline="0">
                <a:solidFill>
                  <a:schemeClr val="bg2"/>
                </a:solidFill>
              </a:defRPr>
            </a:lvl4pPr>
            <a:lvl5pPr algn="ctr">
              <a:lnSpc>
                <a:spcPct val="100000"/>
              </a:lnSpc>
              <a:spcBef>
                <a:spcPts val="0"/>
              </a:spcBef>
              <a:defRPr sz="2000" b="1" i="0" cap="all" spc="60" baseline="0">
                <a:solidFill>
                  <a:schemeClr val="bg2"/>
                </a:solidFill>
              </a:defRPr>
            </a:lvl5pPr>
          </a:lstStyle>
          <a:p>
            <a:pPr lvl="0"/>
            <a:r>
              <a:rPr lang="en-US" noProof="0" dirty="0" smtClean="0"/>
              <a:t>DATE, ARIAL BOLD, ALL CAPS, 10 </a:t>
            </a:r>
            <a:r>
              <a:rPr lang="en-US" noProof="0" dirty="0" err="1" smtClean="0"/>
              <a:t>pt</a:t>
            </a:r>
            <a:r>
              <a:rPr lang="en-US" noProof="0" dirty="0" smtClean="0"/>
              <a:t>, spacing 0.7, white, align center</a:t>
            </a:r>
            <a:endParaRPr lang="en-US" noProof="0" dirty="0"/>
          </a:p>
        </p:txBody>
      </p:sp>
      <p:sp>
        <p:nvSpPr>
          <p:cNvPr id="10" name="Bildplatzhalter 3">
            <a:extLst>
              <a:ext uri="{FF2B5EF4-FFF2-40B4-BE49-F238E27FC236}">
                <a16:creationId xmlns:a16="http://schemas.microsoft.com/office/drawing/2014/main" id="{0AF27F5D-EF20-4A7A-BCE0-E6E121D8E629}"/>
              </a:ext>
            </a:extLst>
          </p:cNvPr>
          <p:cNvSpPr>
            <a:spLocks noGrp="1"/>
          </p:cNvSpPr>
          <p:nvPr>
            <p:ph type="pic" sz="quarter" idx="17" hasCustomPrompt="1"/>
          </p:nvPr>
        </p:nvSpPr>
        <p:spPr>
          <a:xfrm>
            <a:off x="0" y="0"/>
            <a:ext cx="7203600" cy="6858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defRPr/>
            </a:lvl1pPr>
          </a:lstStyle>
          <a:p>
            <a:r>
              <a:rPr lang="en-US" noProof="0" dirty="0" smtClean="0"/>
              <a:t> </a:t>
            </a:r>
            <a:endParaRPr lang="en-US" noProof="0" dirty="0"/>
          </a:p>
        </p:txBody>
      </p:sp>
    </p:spTree>
    <p:extLst>
      <p:ext uri="{BB962C8B-B14F-4D97-AF65-F5344CB8AC3E}">
        <p14:creationId xmlns:p14="http://schemas.microsoft.com/office/powerpoint/2010/main" val="39081426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8364539" y="1915200"/>
            <a:ext cx="3348037" cy="4176713"/>
          </a:xfrm>
        </p:spPr>
        <p:txBody>
          <a:bodyPr/>
          <a:lstStyle>
            <a:lvl1pPr marL="84605" indent="0">
              <a:buNone/>
              <a:defRPr/>
            </a:lvl1pPr>
          </a:lstStyle>
          <a:p>
            <a:r>
              <a:rPr lang="en-US" noProof="0" dirty="0"/>
              <a:t>Image</a:t>
            </a:r>
          </a:p>
        </p:txBody>
      </p:sp>
      <p:sp>
        <p:nvSpPr>
          <p:cNvPr id="8" name="Textplatzhalter 8"/>
          <p:cNvSpPr>
            <a:spLocks noGrp="1"/>
          </p:cNvSpPr>
          <p:nvPr>
            <p:ph type="body" sz="quarter" idx="12" hasCustomPrompt="1"/>
          </p:nvPr>
        </p:nvSpPr>
        <p:spPr>
          <a:xfrm>
            <a:off x="406803" y="1915200"/>
            <a:ext cx="7343999" cy="4176000"/>
          </a:xfrm>
        </p:spPr>
        <p:txBody>
          <a:bodyPr lIns="90000" anchor="t">
            <a:noAutofit/>
          </a:bodyPr>
          <a:lstStyle>
            <a:lvl1pPr marL="0" indent="0">
              <a:lnSpc>
                <a:spcPct val="120000"/>
              </a:lnSpc>
              <a:spcBef>
                <a:spcPts val="0"/>
              </a:spcBef>
              <a:buNone/>
              <a:defRPr sz="1600" spc="0" baseline="0">
                <a:solidFill>
                  <a:schemeClr val="tx1"/>
                </a:solidFill>
              </a:defRPr>
            </a:lvl1pPr>
            <a:lvl2pPr marL="565228" indent="0">
              <a:buNone/>
              <a:defRPr/>
            </a:lvl2pPr>
            <a:lvl3pPr marL="1022451" indent="0">
              <a:buNone/>
              <a:defRPr/>
            </a:lvl3pPr>
            <a:lvl4pPr marL="1479674" indent="0">
              <a:buNone/>
              <a:defRPr/>
            </a:lvl4pPr>
            <a:lvl5pPr marL="1936896" indent="0">
              <a:buNone/>
              <a:defRPr/>
            </a:lvl5pPr>
          </a:lstStyle>
          <a:p>
            <a:pPr lvl="0"/>
            <a:r>
              <a:rPr lang="en-US" noProof="0" dirty="0"/>
              <a:t>Running text, Arial Standard, 16 </a:t>
            </a:r>
            <a:r>
              <a:rPr lang="en-US" noProof="0" dirty="0" err="1"/>
              <a:t>pt</a:t>
            </a:r>
            <a:r>
              <a:rPr lang="en-US" noProof="0" dirty="0"/>
              <a:t>, 1.2 line spacing, black, align left</a:t>
            </a:r>
          </a:p>
        </p:txBody>
      </p:sp>
      <p:sp>
        <p:nvSpPr>
          <p:cNvPr id="10" name="Untertitel 2">
            <a:extLst>
              <a:ext uri="{FF2B5EF4-FFF2-40B4-BE49-F238E27FC236}">
                <a16:creationId xmlns:a16="http://schemas.microsoft.com/office/drawing/2014/main" id="{CCACE862-A639-4BF5-B273-BE7169532218}"/>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7" name="Titel 6"/>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2" name="Footer Placeholder 11">
            <a:extLst>
              <a:ext uri="{FF2B5EF4-FFF2-40B4-BE49-F238E27FC236}">
                <a16:creationId xmlns:a16="http://schemas.microsoft.com/office/drawing/2014/main" id="{FE2C6C92-756C-4B6C-B8D6-7E00A3907A28}"/>
              </a:ext>
            </a:extLst>
          </p:cNvPr>
          <p:cNvSpPr>
            <a:spLocks noGrp="1"/>
          </p:cNvSpPr>
          <p:nvPr>
            <p:ph type="ftr" sz="quarter" idx="14"/>
          </p:nvPr>
        </p:nvSpPr>
        <p:spPr/>
        <p:txBody>
          <a:bodyPr/>
          <a:lstStyle/>
          <a:p>
            <a:r>
              <a:rPr lang="en-US" noProof="0" dirty="0"/>
              <a:t>/ ANDRITZ (BUSINESS AREA) / PRESENTATION NAME AND DATE / © COPYRIGHT (if required) – ARIAL BOLD, all caps, 8 PT, BLUE, ALIGN LEFT</a:t>
            </a:r>
          </a:p>
        </p:txBody>
      </p:sp>
      <p:sp>
        <p:nvSpPr>
          <p:cNvPr id="13" name="Slide Number Placeholder 12">
            <a:extLst>
              <a:ext uri="{FF2B5EF4-FFF2-40B4-BE49-F238E27FC236}">
                <a16:creationId xmlns:a16="http://schemas.microsoft.com/office/drawing/2014/main" id="{C4EBAC0D-FE4F-499D-9396-7758242CB7E2}"/>
              </a:ext>
            </a:extLst>
          </p:cNvPr>
          <p:cNvSpPr>
            <a:spLocks noGrp="1"/>
          </p:cNvSpPr>
          <p:nvPr>
            <p:ph type="sldNum" sz="quarter" idx="1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765156804"/>
      </p:ext>
    </p:extLst>
  </p:cSld>
  <p:clrMapOvr>
    <a:masterClrMapping/>
  </p:clrMapOvr>
  <p:extLst mod="1">
    <p:ext uri="{DCECCB84-F9BA-43D5-87BE-67443E8EF086}">
      <p15:sldGuideLst xmlns:p15="http://schemas.microsoft.com/office/powerpoint/2012/main">
        <p15:guide id="4" pos="4882">
          <p15:clr>
            <a:srgbClr val="FBAE40"/>
          </p15:clr>
        </p15:guide>
        <p15:guide id="5" pos="5269">
          <p15:clr>
            <a:srgbClr val="FBAE40"/>
          </p15:clr>
        </p15:guide>
        <p15:guide id="6" pos="737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6" name="Textplatzhalter 8"/>
          <p:cNvSpPr>
            <a:spLocks noGrp="1"/>
          </p:cNvSpPr>
          <p:nvPr>
            <p:ph type="body" sz="quarter" idx="12" hasCustomPrompt="1"/>
          </p:nvPr>
        </p:nvSpPr>
        <p:spPr>
          <a:xfrm>
            <a:off x="406800" y="1915200"/>
            <a:ext cx="10512000" cy="4174488"/>
          </a:xfrm>
        </p:spPr>
        <p:txBody>
          <a:bodyPr>
            <a:noAutofit/>
          </a:bodyPr>
          <a:lstStyle>
            <a:lvl1pPr marL="180009" indent="-180009">
              <a:lnSpc>
                <a:spcPct val="120000"/>
              </a:lnSpc>
              <a:spcBef>
                <a:spcPts val="0"/>
              </a:spcBef>
              <a:buFont typeface="Arial" charset="0"/>
              <a:buChar char="•"/>
              <a:defRPr sz="1600" spc="0" baseline="0">
                <a:solidFill>
                  <a:schemeClr val="tx1"/>
                </a:solidFill>
              </a:defRPr>
            </a:lvl1pPr>
            <a:lvl2pPr marL="540027" indent="-180009">
              <a:lnSpc>
                <a:spcPct val="120000"/>
              </a:lnSpc>
              <a:buFont typeface="Arial" charset="0"/>
              <a:buChar char="•"/>
              <a:defRPr sz="1600" spc="0" baseline="0"/>
            </a:lvl2pPr>
            <a:lvl3pPr marL="1080054" marR="0" indent="-180009" algn="l" defTabSz="914446" rtl="0" eaLnBrk="1" fontAlgn="auto" latinLnBrk="0" hangingPunct="1">
              <a:lnSpc>
                <a:spcPct val="100000"/>
              </a:lnSpc>
              <a:spcBef>
                <a:spcPts val="0"/>
              </a:spcBef>
              <a:spcAft>
                <a:spcPts val="0"/>
              </a:spcAft>
              <a:buClrTx/>
              <a:buSzTx/>
              <a:buFont typeface="Arial" charset="0"/>
              <a:buChar char="•"/>
              <a:tabLst/>
              <a:defRPr sz="1401" spc="0" baseline="0"/>
            </a:lvl3pPr>
            <a:lvl4pPr marL="1620081" indent="-180009">
              <a:lnSpc>
                <a:spcPct val="120000"/>
              </a:lnSpc>
              <a:buFont typeface="Arial" charset="0"/>
              <a:buChar char="•"/>
              <a:defRPr sz="1401" spc="0" baseline="0"/>
            </a:lvl4pPr>
            <a:lvl5pPr marL="2160108" indent="-180009">
              <a:lnSpc>
                <a:spcPct val="120000"/>
              </a:lnSpc>
              <a:buFont typeface="Arial" charset="0"/>
              <a:buChar char="•"/>
              <a:defRPr sz="1401" spc="0" baseline="0"/>
            </a:lvl5pPr>
          </a:lstStyle>
          <a:p>
            <a:pPr lvl="0"/>
            <a:r>
              <a:rPr lang="en-US" noProof="0" dirty="0"/>
              <a:t>Running text, Arial Standard, 16 </a:t>
            </a:r>
            <a:r>
              <a:rPr lang="en-US" noProof="0" dirty="0" err="1"/>
              <a:t>pt</a:t>
            </a:r>
            <a:r>
              <a:rPr lang="en-US" noProof="0" dirty="0"/>
              <a:t>, 1.2 line spacing, black, align left.</a:t>
            </a:r>
            <a:br>
              <a:rPr lang="en-US" noProof="0" dirty="0"/>
            </a:br>
            <a:endParaRPr lang="en-US" noProof="0" dirty="0"/>
          </a:p>
          <a:p>
            <a:pPr lvl="0"/>
            <a:r>
              <a:rPr lang="en-US" noProof="0" dirty="0"/>
              <a:t>First level</a:t>
            </a:r>
          </a:p>
          <a:p>
            <a:pPr lvl="1"/>
            <a:r>
              <a:rPr lang="en-US" noProof="0" dirty="0"/>
              <a:t>Second level </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a:t>Third level, Arial Standard, 14 </a:t>
            </a:r>
            <a:r>
              <a:rPr lang="en-US" noProof="0" dirty="0" err="1"/>
              <a:t>pt</a:t>
            </a:r>
            <a:r>
              <a:rPr lang="en-US" noProof="0" dirty="0"/>
              <a:t>, black, align left</a:t>
            </a:r>
          </a:p>
          <a:p>
            <a:pPr marL="1620081" marR="0" lvl="3"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a:t>Fourth level</a:t>
            </a:r>
          </a:p>
          <a:p>
            <a:pPr lvl="4"/>
            <a:r>
              <a:rPr lang="en-US" noProof="0" dirty="0"/>
              <a:t>Fifth level</a:t>
            </a:r>
          </a:p>
        </p:txBody>
      </p:sp>
      <p:sp>
        <p:nvSpPr>
          <p:cNvPr id="7" name="Untertitel 2">
            <a:extLst>
              <a:ext uri="{FF2B5EF4-FFF2-40B4-BE49-F238E27FC236}">
                <a16:creationId xmlns:a16="http://schemas.microsoft.com/office/drawing/2014/main" id="{77C735F1-BB9C-4A25-9CF2-09D2CB1097ED}"/>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Titel 8"/>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8" name="Footer Placeholder 7">
            <a:extLst>
              <a:ext uri="{FF2B5EF4-FFF2-40B4-BE49-F238E27FC236}">
                <a16:creationId xmlns:a16="http://schemas.microsoft.com/office/drawing/2014/main" id="{965CB168-5E92-4B3C-A7DB-26F1D6F33B5C}"/>
              </a:ext>
            </a:extLst>
          </p:cNvPr>
          <p:cNvSpPr>
            <a:spLocks noGrp="1"/>
          </p:cNvSpPr>
          <p:nvPr>
            <p:ph type="ftr" sz="quarter" idx="13"/>
          </p:nvPr>
        </p:nvSpPr>
        <p:spPr/>
        <p:txBody>
          <a:bodyPr/>
          <a:lstStyle/>
          <a:p>
            <a:r>
              <a:rPr lang="en-US" noProof="0" dirty="0"/>
              <a:t>/ ANDRITZ (BUSINESS AREA) / PRESENTATION NAME AND DATE / © COPYRIGHT (if required) – ARIAL BOLD, all caps, 8 PT, BLUE, ALIGN LEFT</a:t>
            </a:r>
          </a:p>
        </p:txBody>
      </p:sp>
      <p:sp>
        <p:nvSpPr>
          <p:cNvPr id="10" name="Slide Number Placeholder 9">
            <a:extLst>
              <a:ext uri="{FF2B5EF4-FFF2-40B4-BE49-F238E27FC236}">
                <a16:creationId xmlns:a16="http://schemas.microsoft.com/office/drawing/2014/main" id="{240BE84F-4F46-45F3-99E1-67111B34339D}"/>
              </a:ext>
            </a:extLst>
          </p:cNvPr>
          <p:cNvSpPr>
            <a:spLocks noGrp="1"/>
          </p:cNvSpPr>
          <p:nvPr>
            <p:ph type="sldNum" sz="quarter" idx="14"/>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4128449079"/>
      </p:ext>
    </p:extLst>
  </p:cSld>
  <p:clrMapOvr>
    <a:masterClrMapping/>
  </p:clrMapOvr>
  <p:extLst mod="1">
    <p:ext uri="{DCECCB84-F9BA-43D5-87BE-67443E8EF086}">
      <p15:sldGuideLst xmlns:p15="http://schemas.microsoft.com/office/powerpoint/2012/main">
        <p15:guide id="6" pos="737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siness Area Overview">
    <p:spTree>
      <p:nvGrpSpPr>
        <p:cNvPr id="1" name=""/>
        <p:cNvGrpSpPr/>
        <p:nvPr/>
      </p:nvGrpSpPr>
      <p:grpSpPr>
        <a:xfrm>
          <a:off x="0" y="0"/>
          <a:ext cx="0" cy="0"/>
          <a:chOff x="0" y="0"/>
          <a:chExt cx="0" cy="0"/>
        </a:xfrm>
      </p:grpSpPr>
      <p:sp>
        <p:nvSpPr>
          <p:cNvPr id="5" name="Bildplatzhalter 9"/>
          <p:cNvSpPr>
            <a:spLocks noGrp="1"/>
          </p:cNvSpPr>
          <p:nvPr>
            <p:ph type="pic" sz="quarter" idx="24"/>
          </p:nvPr>
        </p:nvSpPr>
        <p:spPr>
          <a:xfrm>
            <a:off x="1259573" y="3143878"/>
            <a:ext cx="1695099" cy="1155755"/>
          </a:xfrm>
        </p:spPr>
        <p:txBody>
          <a:bodyPr/>
          <a:lstStyle>
            <a:lvl1pPr marL="84605" indent="0">
              <a:buNone/>
              <a:defRPr sz="800"/>
            </a:lvl1pPr>
          </a:lstStyle>
          <a:p>
            <a:endParaRPr lang="en-US" noProof="0" dirty="0"/>
          </a:p>
        </p:txBody>
      </p:sp>
      <p:sp>
        <p:nvSpPr>
          <p:cNvPr id="6" name="Textplatzhalter 6"/>
          <p:cNvSpPr>
            <a:spLocks noGrp="1"/>
          </p:cNvSpPr>
          <p:nvPr>
            <p:ph type="body" sz="quarter" idx="28" hasCustomPrompt="1"/>
          </p:nvPr>
        </p:nvSpPr>
        <p:spPr>
          <a:xfrm>
            <a:off x="1259573" y="5073940"/>
            <a:ext cx="1695099"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black, align left</a:t>
            </a:r>
          </a:p>
        </p:txBody>
      </p:sp>
      <p:sp>
        <p:nvSpPr>
          <p:cNvPr id="7" name="Textplatzhalter 6"/>
          <p:cNvSpPr>
            <a:spLocks noGrp="1"/>
          </p:cNvSpPr>
          <p:nvPr>
            <p:ph type="body" sz="quarter" idx="29" hasCustomPrompt="1"/>
          </p:nvPr>
        </p:nvSpPr>
        <p:spPr>
          <a:xfrm>
            <a:off x="1262672" y="4693274"/>
            <a:ext cx="1692000" cy="241200"/>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8" name="Textplatzhalter 6"/>
          <p:cNvSpPr>
            <a:spLocks noGrp="1"/>
          </p:cNvSpPr>
          <p:nvPr>
            <p:ph type="body" sz="quarter" idx="42" hasCustomPrompt="1"/>
          </p:nvPr>
        </p:nvSpPr>
        <p:spPr>
          <a:xfrm>
            <a:off x="1074032"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a:solidFill>
                  <a:srgbClr val="0081BE"/>
                </a:solidFill>
                <a:effectLst/>
                <a:latin typeface="Arial" charset="0"/>
              </a:rPr>
              <a:t>HYDRO</a:t>
            </a:r>
          </a:p>
        </p:txBody>
      </p:sp>
      <p:sp>
        <p:nvSpPr>
          <p:cNvPr id="10" name="Diagrammplatzhalter 14"/>
          <p:cNvSpPr>
            <a:spLocks noGrp="1"/>
          </p:cNvSpPr>
          <p:nvPr>
            <p:ph type="chart" sz="quarter" idx="43"/>
          </p:nvPr>
        </p:nvSpPr>
        <p:spPr>
          <a:xfrm>
            <a:off x="1259570" y="4299038"/>
            <a:ext cx="1695102" cy="285750"/>
          </a:xfrm>
        </p:spPr>
        <p:txBody>
          <a:bodyPr/>
          <a:lstStyle>
            <a:lvl1pPr marL="84605" indent="0">
              <a:buNone/>
              <a:defRPr sz="800" baseline="0"/>
            </a:lvl1pPr>
          </a:lstStyle>
          <a:p>
            <a:endParaRPr lang="en-US" noProof="0" dirty="0"/>
          </a:p>
        </p:txBody>
      </p:sp>
      <p:sp>
        <p:nvSpPr>
          <p:cNvPr id="11" name="Bildplatzhalter 9"/>
          <p:cNvSpPr>
            <a:spLocks noGrp="1"/>
          </p:cNvSpPr>
          <p:nvPr>
            <p:ph type="pic" sz="quarter" idx="44"/>
          </p:nvPr>
        </p:nvSpPr>
        <p:spPr>
          <a:xfrm>
            <a:off x="3524843" y="3143878"/>
            <a:ext cx="1695543" cy="1155755"/>
          </a:xfrm>
        </p:spPr>
        <p:txBody>
          <a:bodyPr/>
          <a:lstStyle>
            <a:lvl1pPr marL="84605" indent="0">
              <a:buNone/>
              <a:defRPr sz="800"/>
            </a:lvl1pPr>
          </a:lstStyle>
          <a:p>
            <a:endParaRPr lang="en-US" noProof="0" dirty="0"/>
          </a:p>
        </p:txBody>
      </p:sp>
      <p:sp>
        <p:nvSpPr>
          <p:cNvPr id="12" name="Textplatzhalter 6"/>
          <p:cNvSpPr>
            <a:spLocks noGrp="1"/>
          </p:cNvSpPr>
          <p:nvPr>
            <p:ph type="body" sz="quarter" idx="45" hasCustomPrompt="1"/>
          </p:nvPr>
        </p:nvSpPr>
        <p:spPr>
          <a:xfrm>
            <a:off x="3524843" y="5073940"/>
            <a:ext cx="1695543"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3" name="Textplatzhalter 6"/>
          <p:cNvSpPr>
            <a:spLocks noGrp="1"/>
          </p:cNvSpPr>
          <p:nvPr>
            <p:ph type="body" sz="quarter" idx="46" hasCustomPrompt="1"/>
          </p:nvPr>
        </p:nvSpPr>
        <p:spPr>
          <a:xfrm>
            <a:off x="3524842" y="4693274"/>
            <a:ext cx="1695542" cy="240002"/>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10 </a:t>
            </a:r>
            <a:r>
              <a:rPr lang="en-US" b="1" noProof="0" dirty="0" err="1">
                <a:solidFill>
                  <a:srgbClr val="0081BE"/>
                </a:solidFill>
                <a:effectLst/>
                <a:latin typeface="Arial" charset="0"/>
              </a:rPr>
              <a:t>pt</a:t>
            </a:r>
            <a:r>
              <a:rPr lang="en-US" b="1" noProof="0" dirty="0">
                <a:solidFill>
                  <a:srgbClr val="0081BE"/>
                </a:solidFill>
                <a:effectLst/>
                <a:latin typeface="Arial" charset="0"/>
              </a:rPr>
              <a:t>, </a:t>
            </a:r>
            <a:r>
              <a:rPr lang="en-US" b="1" noProof="0" dirty="0" err="1">
                <a:solidFill>
                  <a:srgbClr val="0081BE"/>
                </a:solidFill>
                <a:effectLst/>
                <a:latin typeface="Arial" charset="0"/>
              </a:rPr>
              <a:t>spacING</a:t>
            </a:r>
            <a:r>
              <a:rPr lang="en-US" b="1" noProof="0" dirty="0">
                <a:solidFill>
                  <a:srgbClr val="0081BE"/>
                </a:solidFill>
                <a:effectLst/>
                <a:latin typeface="Arial" charset="0"/>
              </a:rPr>
              <a:t> 0.3</a:t>
            </a:r>
            <a:endParaRPr lang="en-US" noProof="0" dirty="0">
              <a:solidFill>
                <a:srgbClr val="0081BE"/>
              </a:solidFill>
              <a:effectLst/>
              <a:latin typeface="Arial" charset="0"/>
            </a:endParaRPr>
          </a:p>
        </p:txBody>
      </p:sp>
      <p:sp>
        <p:nvSpPr>
          <p:cNvPr id="14" name="Textplatzhalter 6"/>
          <p:cNvSpPr>
            <a:spLocks noGrp="1"/>
          </p:cNvSpPr>
          <p:nvPr>
            <p:ph type="body" sz="quarter" idx="47" hasCustomPrompt="1"/>
          </p:nvPr>
        </p:nvSpPr>
        <p:spPr>
          <a:xfrm>
            <a:off x="3347777"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a:solidFill>
                  <a:srgbClr val="0081BE"/>
                </a:solidFill>
                <a:effectLst/>
                <a:latin typeface="Arial" charset="0"/>
              </a:rPr>
              <a:t>PULP &amp; PAPER</a:t>
            </a:r>
          </a:p>
        </p:txBody>
      </p:sp>
      <p:sp>
        <p:nvSpPr>
          <p:cNvPr id="15" name="Diagrammplatzhalter 14"/>
          <p:cNvSpPr>
            <a:spLocks noGrp="1"/>
          </p:cNvSpPr>
          <p:nvPr>
            <p:ph type="chart" sz="quarter" idx="48"/>
          </p:nvPr>
        </p:nvSpPr>
        <p:spPr>
          <a:xfrm>
            <a:off x="3524842" y="4299038"/>
            <a:ext cx="1695542" cy="285750"/>
          </a:xfrm>
        </p:spPr>
        <p:txBody>
          <a:bodyPr/>
          <a:lstStyle>
            <a:lvl1pPr marL="84605" indent="0">
              <a:buNone/>
              <a:defRPr sz="800"/>
            </a:lvl1pPr>
          </a:lstStyle>
          <a:p>
            <a:endParaRPr lang="en-US" noProof="0" dirty="0"/>
          </a:p>
        </p:txBody>
      </p:sp>
      <p:sp>
        <p:nvSpPr>
          <p:cNvPr id="16" name="Bildplatzhalter 9"/>
          <p:cNvSpPr>
            <a:spLocks noGrp="1"/>
          </p:cNvSpPr>
          <p:nvPr>
            <p:ph type="pic" sz="quarter" idx="49"/>
          </p:nvPr>
        </p:nvSpPr>
        <p:spPr>
          <a:xfrm>
            <a:off x="5976035" y="3143878"/>
            <a:ext cx="1692274" cy="1155755"/>
          </a:xfrm>
        </p:spPr>
        <p:txBody>
          <a:bodyPr/>
          <a:lstStyle>
            <a:lvl1pPr marL="84605" indent="0">
              <a:buNone/>
              <a:defRPr sz="800"/>
            </a:lvl1pPr>
          </a:lstStyle>
          <a:p>
            <a:endParaRPr lang="en-US" noProof="0" dirty="0"/>
          </a:p>
        </p:txBody>
      </p:sp>
      <p:sp>
        <p:nvSpPr>
          <p:cNvPr id="17" name="Textplatzhalter 6"/>
          <p:cNvSpPr>
            <a:spLocks noGrp="1"/>
          </p:cNvSpPr>
          <p:nvPr>
            <p:ph type="body" sz="quarter" idx="50" hasCustomPrompt="1"/>
          </p:nvPr>
        </p:nvSpPr>
        <p:spPr>
          <a:xfrm>
            <a:off x="5976035" y="5073940"/>
            <a:ext cx="1692274"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8" name="Textplatzhalter 6"/>
          <p:cNvSpPr>
            <a:spLocks noGrp="1"/>
          </p:cNvSpPr>
          <p:nvPr>
            <p:ph type="body" sz="quarter" idx="51" hasCustomPrompt="1"/>
          </p:nvPr>
        </p:nvSpPr>
        <p:spPr>
          <a:xfrm>
            <a:off x="5984336" y="4693274"/>
            <a:ext cx="1692000" cy="240002"/>
          </a:xfrm>
        </p:spPr>
        <p:txBody>
          <a:bodyPr lIns="0" rIns="0" anchor="ctr">
            <a:noAutofit/>
          </a:bodyPr>
          <a:lstStyle>
            <a:lvl1pPr marL="0" marR="0" indent="0" algn="l" defTabSz="914446" rtl="0" eaLnBrk="1" fontAlgn="auto" latinLnBrk="0" hangingPunct="1">
              <a:lnSpc>
                <a:spcPct val="100000"/>
              </a:lnSpc>
              <a:spcBef>
                <a:spcPts val="0"/>
              </a:spcBef>
              <a:spcAft>
                <a:spcPts val="0"/>
              </a:spcAft>
              <a:buClrTx/>
              <a:buSzTx/>
              <a:buFont typeface="Arial" charset="0"/>
              <a:buNone/>
              <a:tabLst/>
              <a:defRPr lang="de-DE" sz="1001" b="1" i="0" cap="all" spc="30" baseline="0" smtClean="0">
                <a:solidFill>
                  <a:schemeClr val="accent2"/>
                </a:solidFill>
                <a:effectLst/>
                <a:latin typeface="Arial" charset="0"/>
                <a:ea typeface="Arial" charset="0"/>
                <a:cs typeface="Arial" charset="0"/>
              </a:defRPr>
            </a:lvl1pPr>
          </a:lstStyle>
          <a:p>
            <a:r>
              <a:rPr lang="en-US" noProof="0" dirty="0">
                <a:solidFill>
                  <a:srgbClr val="0081BE"/>
                </a:solidFill>
                <a:effectLst/>
                <a:latin typeface="Arial" charset="0"/>
              </a:rPr>
              <a:t>blue, align left</a:t>
            </a:r>
          </a:p>
        </p:txBody>
      </p:sp>
      <p:sp>
        <p:nvSpPr>
          <p:cNvPr id="19" name="Textplatzhalter 6"/>
          <p:cNvSpPr>
            <a:spLocks noGrp="1"/>
          </p:cNvSpPr>
          <p:nvPr>
            <p:ph type="body" sz="quarter" idx="52" hasCustomPrompt="1"/>
          </p:nvPr>
        </p:nvSpPr>
        <p:spPr>
          <a:xfrm>
            <a:off x="5795696"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a:solidFill>
                  <a:srgbClr val="0081BE"/>
                </a:solidFill>
                <a:effectLst/>
                <a:latin typeface="Arial" charset="0"/>
              </a:rPr>
              <a:t>METALS</a:t>
            </a:r>
          </a:p>
        </p:txBody>
      </p:sp>
      <p:sp>
        <p:nvSpPr>
          <p:cNvPr id="20" name="Diagrammplatzhalter 14"/>
          <p:cNvSpPr>
            <a:spLocks noGrp="1"/>
          </p:cNvSpPr>
          <p:nvPr>
            <p:ph type="chart" sz="quarter" idx="53"/>
          </p:nvPr>
        </p:nvSpPr>
        <p:spPr>
          <a:xfrm>
            <a:off x="5976035" y="4299038"/>
            <a:ext cx="1692274" cy="285750"/>
          </a:xfrm>
        </p:spPr>
        <p:txBody>
          <a:bodyPr/>
          <a:lstStyle>
            <a:lvl1pPr marL="84605" indent="0">
              <a:buNone/>
              <a:defRPr sz="800"/>
            </a:lvl1pPr>
          </a:lstStyle>
          <a:p>
            <a:endParaRPr lang="en-US" noProof="0" dirty="0"/>
          </a:p>
        </p:txBody>
      </p:sp>
      <p:sp>
        <p:nvSpPr>
          <p:cNvPr id="21" name="Bildplatzhalter 9"/>
          <p:cNvSpPr>
            <a:spLocks noGrp="1"/>
          </p:cNvSpPr>
          <p:nvPr>
            <p:ph type="pic" sz="quarter" idx="54"/>
          </p:nvPr>
        </p:nvSpPr>
        <p:spPr>
          <a:xfrm>
            <a:off x="8209646" y="3143878"/>
            <a:ext cx="1727200" cy="1155755"/>
          </a:xfrm>
        </p:spPr>
        <p:txBody>
          <a:bodyPr/>
          <a:lstStyle>
            <a:lvl1pPr marL="84605" indent="0">
              <a:buNone/>
              <a:defRPr sz="800"/>
            </a:lvl1pPr>
          </a:lstStyle>
          <a:p>
            <a:endParaRPr lang="en-US" noProof="0" dirty="0"/>
          </a:p>
        </p:txBody>
      </p:sp>
      <p:sp>
        <p:nvSpPr>
          <p:cNvPr id="22" name="Textplatzhalter 6"/>
          <p:cNvSpPr>
            <a:spLocks noGrp="1"/>
          </p:cNvSpPr>
          <p:nvPr>
            <p:ph type="body" sz="quarter" idx="55" hasCustomPrompt="1"/>
          </p:nvPr>
        </p:nvSpPr>
        <p:spPr>
          <a:xfrm>
            <a:off x="8209646" y="5073940"/>
            <a:ext cx="1727200"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23" name="Textplatzhalter 6"/>
          <p:cNvSpPr>
            <a:spLocks noGrp="1"/>
          </p:cNvSpPr>
          <p:nvPr>
            <p:ph type="body" sz="quarter" idx="56" hasCustomPrompt="1"/>
          </p:nvPr>
        </p:nvSpPr>
        <p:spPr>
          <a:xfrm>
            <a:off x="8209646" y="4693274"/>
            <a:ext cx="1727200" cy="240002"/>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LOREM IPSUM</a:t>
            </a:r>
            <a:endParaRPr lang="en-US" noProof="0" dirty="0">
              <a:solidFill>
                <a:srgbClr val="0081BE"/>
              </a:solidFill>
              <a:effectLst/>
              <a:latin typeface="Arial" charset="0"/>
            </a:endParaRPr>
          </a:p>
        </p:txBody>
      </p:sp>
      <p:sp>
        <p:nvSpPr>
          <p:cNvPr id="24" name="Textplatzhalter 6"/>
          <p:cNvSpPr>
            <a:spLocks noGrp="1"/>
          </p:cNvSpPr>
          <p:nvPr>
            <p:ph type="body" sz="quarter" idx="57" hasCustomPrompt="1"/>
          </p:nvPr>
        </p:nvSpPr>
        <p:spPr>
          <a:xfrm>
            <a:off x="8040448"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a:solidFill>
                  <a:srgbClr val="0081BE"/>
                </a:solidFill>
                <a:effectLst/>
                <a:latin typeface="Arial" charset="0"/>
              </a:rPr>
              <a:t>SEPARATION</a:t>
            </a:r>
          </a:p>
        </p:txBody>
      </p:sp>
      <p:sp>
        <p:nvSpPr>
          <p:cNvPr id="25" name="Diagrammplatzhalter 14"/>
          <p:cNvSpPr>
            <a:spLocks noGrp="1"/>
          </p:cNvSpPr>
          <p:nvPr>
            <p:ph type="chart" sz="quarter" idx="58"/>
          </p:nvPr>
        </p:nvSpPr>
        <p:spPr>
          <a:xfrm>
            <a:off x="8209646" y="4299038"/>
            <a:ext cx="1727200" cy="285750"/>
          </a:xfrm>
        </p:spPr>
        <p:txBody>
          <a:bodyPr/>
          <a:lstStyle>
            <a:lvl1pPr marL="84605" indent="0">
              <a:buNone/>
              <a:defRPr sz="800"/>
            </a:lvl1pPr>
          </a:lstStyle>
          <a:p>
            <a:endParaRPr lang="en-US" noProof="0" dirty="0"/>
          </a:p>
        </p:txBody>
      </p:sp>
      <p:pic>
        <p:nvPicPr>
          <p:cNvPr id="27" name="Bild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8746" y="1800002"/>
            <a:ext cx="1944000" cy="584559"/>
          </a:xfrm>
          <a:prstGeom prst="rect">
            <a:avLst/>
          </a:prstGeom>
        </p:spPr>
      </p:pic>
      <p:cxnSp>
        <p:nvCxnSpPr>
          <p:cNvPr id="29" name="Form 564"/>
          <p:cNvCxnSpPr>
            <a:cxnSpLocks noChangeShapeType="1"/>
            <a:stCxn id="27" idx="2"/>
            <a:endCxn id="19" idx="0"/>
          </p:cNvCxnSpPr>
          <p:nvPr userDrawn="1"/>
        </p:nvCxnSpPr>
        <p:spPr bwMode="auto">
          <a:xfrm rot="16200000" flipH="1">
            <a:off x="6062969" y="1902341"/>
            <a:ext cx="294511" cy="1258950"/>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sp>
        <p:nvSpPr>
          <p:cNvPr id="31" name="Textplatzhalter 20"/>
          <p:cNvSpPr>
            <a:spLocks noGrp="1"/>
          </p:cNvSpPr>
          <p:nvPr>
            <p:ph type="body" sz="quarter" idx="15" hasCustomPrompt="1"/>
          </p:nvPr>
        </p:nvSpPr>
        <p:spPr>
          <a:xfrm>
            <a:off x="1262673" y="6120000"/>
            <a:ext cx="8674175" cy="144000"/>
          </a:xfrm>
        </p:spPr>
        <p:txBody>
          <a:bodyPr lIns="0" rIns="90000" anchor="ctr"/>
          <a:lstStyle>
            <a:lvl1pPr marL="0" marR="0" indent="0" algn="l" defTabSz="914446" rtl="0" eaLnBrk="1" fontAlgn="auto" latinLnBrk="0" hangingPunct="1">
              <a:lnSpc>
                <a:spcPct val="100000"/>
              </a:lnSpc>
              <a:spcBef>
                <a:spcPts val="0"/>
              </a:spcBef>
              <a:spcAft>
                <a:spcPts val="0"/>
              </a:spcAft>
              <a:buClrTx/>
              <a:buSzTx/>
              <a:buFont typeface="Arial"/>
              <a:buNone/>
              <a:tabLst/>
              <a:defRPr sz="800" baseline="0">
                <a:solidFill>
                  <a:schemeClr val="accent2"/>
                </a:solidFill>
              </a:defRPr>
            </a:lvl1pPr>
            <a:lvl2pPr marL="0" indent="0">
              <a:lnSpc>
                <a:spcPct val="100000"/>
              </a:lnSpc>
              <a:spcBef>
                <a:spcPts val="0"/>
              </a:spcBef>
              <a:buNone/>
              <a:defRPr sz="800" baseline="0">
                <a:solidFill>
                  <a:srgbClr val="0075BE"/>
                </a:solidFill>
              </a:defRPr>
            </a:lvl2pPr>
            <a:lvl3pPr marL="0" indent="0">
              <a:lnSpc>
                <a:spcPct val="100000"/>
              </a:lnSpc>
              <a:spcBef>
                <a:spcPts val="0"/>
              </a:spcBef>
              <a:buNone/>
              <a:defRPr sz="800" baseline="0">
                <a:solidFill>
                  <a:srgbClr val="0075BE"/>
                </a:solidFill>
              </a:defRPr>
            </a:lvl3pPr>
            <a:lvl4pPr marL="0" indent="0">
              <a:lnSpc>
                <a:spcPct val="100000"/>
              </a:lnSpc>
              <a:spcBef>
                <a:spcPts val="0"/>
              </a:spcBef>
              <a:buNone/>
              <a:defRPr sz="800" baseline="0">
                <a:solidFill>
                  <a:srgbClr val="0075BE"/>
                </a:solidFill>
              </a:defRPr>
            </a:lvl4pPr>
            <a:lvl5pPr marL="0" indent="0">
              <a:lnSpc>
                <a:spcPct val="100000"/>
              </a:lnSpc>
              <a:spcBef>
                <a:spcPts val="0"/>
              </a:spcBef>
              <a:buNone/>
              <a:defRPr sz="800" baseline="0">
                <a:solidFill>
                  <a:srgbClr val="0075BE"/>
                </a:solidFill>
              </a:defRPr>
            </a:lvl5pPr>
          </a:lstStyle>
          <a:p>
            <a:pPr marL="0" marR="0" lvl="0" indent="0" algn="l" defTabSz="914446" rtl="0" eaLnBrk="1" fontAlgn="auto" latinLnBrk="0" hangingPunct="1">
              <a:lnSpc>
                <a:spcPct val="100000"/>
              </a:lnSpc>
              <a:spcBef>
                <a:spcPts val="0"/>
              </a:spcBef>
              <a:spcAft>
                <a:spcPts val="0"/>
              </a:spcAft>
              <a:buClrTx/>
              <a:buSzTx/>
              <a:buFont typeface="Arial"/>
              <a:buNone/>
              <a:tabLst/>
              <a:defRPr/>
            </a:pPr>
            <a:r>
              <a:rPr lang="en-US" noProof="0" dirty="0"/>
              <a:t>* </a:t>
            </a:r>
            <a:r>
              <a:rPr lang="en-US" sz="800" b="0" i="0" noProof="0" dirty="0">
                <a:solidFill>
                  <a:srgbClr val="0075BE"/>
                </a:solidFill>
                <a:latin typeface="Arial" charset="0"/>
                <a:ea typeface="Arial" charset="0"/>
                <a:cs typeface="Arial" charset="0"/>
              </a:rPr>
              <a:t>Arial Standard, 8 </a:t>
            </a:r>
            <a:r>
              <a:rPr lang="en-US" sz="800" b="0" i="0" noProof="0" dirty="0" err="1">
                <a:solidFill>
                  <a:srgbClr val="0075BE"/>
                </a:solidFill>
                <a:latin typeface="Arial" charset="0"/>
                <a:ea typeface="Arial" charset="0"/>
                <a:cs typeface="Arial" charset="0"/>
              </a:rPr>
              <a:t>pt</a:t>
            </a:r>
            <a:r>
              <a:rPr lang="en-US" sz="800" b="0" i="0" noProof="0" dirty="0">
                <a:solidFill>
                  <a:srgbClr val="0075BE"/>
                </a:solidFill>
                <a:latin typeface="Arial" charset="0"/>
                <a:ea typeface="Arial" charset="0"/>
                <a:cs typeface="Arial" charset="0"/>
              </a:rPr>
              <a:t>, blue, align left, 1 line</a:t>
            </a:r>
          </a:p>
        </p:txBody>
      </p:sp>
      <p:cxnSp>
        <p:nvCxnSpPr>
          <p:cNvPr id="40" name="Form 564"/>
          <p:cNvCxnSpPr>
            <a:cxnSpLocks noChangeShapeType="1"/>
            <a:stCxn id="14" idx="0"/>
            <a:endCxn id="27" idx="2"/>
          </p:cNvCxnSpPr>
          <p:nvPr userDrawn="1"/>
        </p:nvCxnSpPr>
        <p:spPr bwMode="auto">
          <a:xfrm rot="5400000" flipH="1" flipV="1">
            <a:off x="4839008" y="1937335"/>
            <a:ext cx="294511" cy="1188969"/>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cxnSp>
        <p:nvCxnSpPr>
          <p:cNvPr id="44" name="Form 564"/>
          <p:cNvCxnSpPr>
            <a:cxnSpLocks noChangeShapeType="1"/>
            <a:stCxn id="8" idx="0"/>
            <a:endCxn id="27" idx="2"/>
          </p:cNvCxnSpPr>
          <p:nvPr userDrawn="1"/>
        </p:nvCxnSpPr>
        <p:spPr bwMode="auto">
          <a:xfrm rot="5400000" flipH="1" flipV="1">
            <a:off x="3702137" y="800460"/>
            <a:ext cx="294511" cy="3462714"/>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cxnSp>
        <p:nvCxnSpPr>
          <p:cNvPr id="47" name="Form 564"/>
          <p:cNvCxnSpPr>
            <a:cxnSpLocks noChangeShapeType="1"/>
            <a:stCxn id="27" idx="2"/>
            <a:endCxn id="24" idx="0"/>
          </p:cNvCxnSpPr>
          <p:nvPr userDrawn="1"/>
        </p:nvCxnSpPr>
        <p:spPr bwMode="auto">
          <a:xfrm rot="16200000" flipH="1">
            <a:off x="7185344" y="779963"/>
            <a:ext cx="294511" cy="3503702"/>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sp>
        <p:nvSpPr>
          <p:cNvPr id="33" name="Untertitel 2">
            <a:extLst>
              <a:ext uri="{FF2B5EF4-FFF2-40B4-BE49-F238E27FC236}">
                <a16:creationId xmlns:a16="http://schemas.microsoft.com/office/drawing/2014/main" id="{3E63F645-1263-4457-A5A1-28FE91EC3AC8}"/>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28" name="Titel 27"/>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26" name="Footer Placeholder 25">
            <a:extLst>
              <a:ext uri="{FF2B5EF4-FFF2-40B4-BE49-F238E27FC236}">
                <a16:creationId xmlns:a16="http://schemas.microsoft.com/office/drawing/2014/main" id="{32824420-68B1-4574-BB01-AEFD9B39CBEE}"/>
              </a:ext>
            </a:extLst>
          </p:cNvPr>
          <p:cNvSpPr>
            <a:spLocks noGrp="1"/>
          </p:cNvSpPr>
          <p:nvPr>
            <p:ph type="ftr" sz="quarter" idx="59"/>
          </p:nvPr>
        </p:nvSpPr>
        <p:spPr/>
        <p:txBody>
          <a:bodyPr/>
          <a:lstStyle/>
          <a:p>
            <a:r>
              <a:rPr lang="en-US" noProof="0" dirty="0"/>
              <a:t>/ ANDRITZ (BUSINESS AREA) / PRESENTATION NAME AND DATE / © COPYRIGHT (if required) – ARIAL BOLD, all caps, 8 PT, BLUE, ALIGN LEFT</a:t>
            </a:r>
          </a:p>
        </p:txBody>
      </p:sp>
      <p:sp>
        <p:nvSpPr>
          <p:cNvPr id="30" name="Slide Number Placeholder 29">
            <a:extLst>
              <a:ext uri="{FF2B5EF4-FFF2-40B4-BE49-F238E27FC236}">
                <a16:creationId xmlns:a16="http://schemas.microsoft.com/office/drawing/2014/main" id="{656DE610-F92B-411E-8B40-8CBF8C25B8B8}"/>
              </a:ext>
            </a:extLst>
          </p:cNvPr>
          <p:cNvSpPr>
            <a:spLocks noGrp="1"/>
          </p:cNvSpPr>
          <p:nvPr>
            <p:ph type="sldNum" sz="quarter" idx="60"/>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654126764"/>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 Text">
    <p:spTree>
      <p:nvGrpSpPr>
        <p:cNvPr id="1" name=""/>
        <p:cNvGrpSpPr/>
        <p:nvPr/>
      </p:nvGrpSpPr>
      <p:grpSpPr>
        <a:xfrm>
          <a:off x="0" y="0"/>
          <a:ext cx="0" cy="0"/>
          <a:chOff x="0" y="0"/>
          <a:chExt cx="0" cy="0"/>
        </a:xfrm>
      </p:grpSpPr>
      <p:sp>
        <p:nvSpPr>
          <p:cNvPr id="5" name="Bildplatzhalter 4"/>
          <p:cNvSpPr>
            <a:spLocks noGrp="1"/>
          </p:cNvSpPr>
          <p:nvPr>
            <p:ph type="pic" sz="quarter" idx="17"/>
          </p:nvPr>
        </p:nvSpPr>
        <p:spPr>
          <a:xfrm>
            <a:off x="514802" y="1915200"/>
            <a:ext cx="2259046" cy="1863362"/>
          </a:xfrm>
        </p:spPr>
        <p:txBody>
          <a:bodyPr/>
          <a:lstStyle>
            <a:lvl1pPr marL="84605" indent="0">
              <a:buNone/>
              <a:defRPr sz="800"/>
            </a:lvl1pPr>
          </a:lstStyle>
          <a:p>
            <a:endParaRPr lang="en-US" noProof="0" dirty="0"/>
          </a:p>
        </p:txBody>
      </p:sp>
      <p:sp>
        <p:nvSpPr>
          <p:cNvPr id="6" name="Bildplatzhalter 4"/>
          <p:cNvSpPr>
            <a:spLocks noGrp="1"/>
          </p:cNvSpPr>
          <p:nvPr>
            <p:ph type="pic" sz="quarter" idx="18"/>
          </p:nvPr>
        </p:nvSpPr>
        <p:spPr>
          <a:xfrm>
            <a:off x="3488541" y="1915204"/>
            <a:ext cx="2264710" cy="1863363"/>
          </a:xfrm>
        </p:spPr>
        <p:txBody>
          <a:bodyPr/>
          <a:lstStyle>
            <a:lvl1pPr marL="84605" indent="0">
              <a:buNone/>
              <a:defRPr sz="800"/>
            </a:lvl1pPr>
          </a:lstStyle>
          <a:p>
            <a:endParaRPr lang="en-US" noProof="0" dirty="0"/>
          </a:p>
        </p:txBody>
      </p:sp>
      <p:sp>
        <p:nvSpPr>
          <p:cNvPr id="7" name="Bildplatzhalter 4"/>
          <p:cNvSpPr>
            <a:spLocks noGrp="1"/>
          </p:cNvSpPr>
          <p:nvPr>
            <p:ph type="pic" sz="quarter" idx="19"/>
          </p:nvPr>
        </p:nvSpPr>
        <p:spPr>
          <a:xfrm>
            <a:off x="6462000" y="1915200"/>
            <a:ext cx="2264713" cy="1863364"/>
          </a:xfrm>
        </p:spPr>
        <p:txBody>
          <a:bodyPr/>
          <a:lstStyle>
            <a:lvl1pPr marL="84605" indent="0">
              <a:buNone/>
              <a:defRPr sz="800"/>
            </a:lvl1pPr>
          </a:lstStyle>
          <a:p>
            <a:endParaRPr lang="en-US" noProof="0" dirty="0"/>
          </a:p>
        </p:txBody>
      </p:sp>
      <p:sp>
        <p:nvSpPr>
          <p:cNvPr id="9" name="Textplatzhalter 10"/>
          <p:cNvSpPr>
            <a:spLocks noGrp="1"/>
          </p:cNvSpPr>
          <p:nvPr>
            <p:ph type="body" sz="quarter" idx="13" hasCustomPrompt="1"/>
          </p:nvPr>
        </p:nvSpPr>
        <p:spPr>
          <a:xfrm>
            <a:off x="9151325" y="2232001"/>
            <a:ext cx="2561250" cy="3860824"/>
          </a:xfrm>
        </p:spPr>
        <p:txBody>
          <a:bodyPr lIns="90000">
            <a:normAutofit/>
          </a:bodyPr>
          <a:lstStyle>
            <a:lvl1pPr marL="0" indent="0">
              <a:lnSpc>
                <a:spcPct val="100000"/>
              </a:lnSpc>
              <a:spcBef>
                <a:spcPts val="0"/>
              </a:spcBef>
              <a:buClr>
                <a:srgbClr val="003A70"/>
              </a:buClr>
              <a:buFont typeface="Arial" charset="0"/>
              <a:buNone/>
              <a:tabLst/>
              <a:defRPr lang="de-DE" sz="1001" b="0" i="0" spc="70" baseline="0" smtClean="0">
                <a:solidFill>
                  <a:schemeClr val="tx1"/>
                </a:solidFill>
                <a:effectLst/>
              </a:defRPr>
            </a:lvl1pPr>
            <a:lvl2pPr marL="133356" indent="-133356">
              <a:spcBef>
                <a:spcPts val="0"/>
              </a:spcBef>
              <a:buClr>
                <a:srgbClr val="003A70"/>
              </a:buClr>
              <a:buFont typeface="Arial" charset="0"/>
              <a:buChar char="•"/>
              <a:tabLst/>
              <a:defRPr baseline="0">
                <a:solidFill>
                  <a:schemeClr val="accent1">
                    <a:lumMod val="50000"/>
                  </a:schemeClr>
                </a:solidFill>
              </a:defRPr>
            </a:lvl2pPr>
            <a:lvl3pPr marL="133356" indent="-133356">
              <a:spcBef>
                <a:spcPts val="0"/>
              </a:spcBef>
              <a:buClr>
                <a:srgbClr val="003A70"/>
              </a:buClr>
              <a:buFont typeface="Arial" charset="0"/>
              <a:buChar char="•"/>
              <a:tabLst/>
              <a:defRPr baseline="0">
                <a:solidFill>
                  <a:schemeClr val="accent1">
                    <a:lumMod val="50000"/>
                  </a:schemeClr>
                </a:solidFill>
              </a:defRPr>
            </a:lvl3pPr>
            <a:lvl4pPr marL="133356" indent="-133356">
              <a:spcBef>
                <a:spcPts val="0"/>
              </a:spcBef>
              <a:buClr>
                <a:srgbClr val="003A70"/>
              </a:buClr>
              <a:buFont typeface="Arial" charset="0"/>
              <a:buChar char="•"/>
              <a:tabLst/>
              <a:defRPr baseline="0">
                <a:solidFill>
                  <a:schemeClr val="accent1">
                    <a:lumMod val="50000"/>
                  </a:schemeClr>
                </a:solidFill>
              </a:defRPr>
            </a:lvl4pPr>
            <a:lvl5pPr marL="133356" indent="-133356">
              <a:spcBef>
                <a:spcPts val="0"/>
              </a:spcBef>
              <a:buClr>
                <a:srgbClr val="003A70"/>
              </a:buClr>
              <a:buFont typeface="Arial" charset="0"/>
              <a:buChar char="•"/>
              <a:tabLst/>
              <a:defRPr baseline="0">
                <a:solidFill>
                  <a:schemeClr val="accent1">
                    <a:lumMod val="50000"/>
                  </a:schemeClr>
                </a:solidFill>
              </a:defRPr>
            </a:lvl5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 black, align left</a:t>
            </a:r>
          </a:p>
        </p:txBody>
      </p:sp>
      <p:sp>
        <p:nvSpPr>
          <p:cNvPr id="10" name="Textplatzhalter 6"/>
          <p:cNvSpPr>
            <a:spLocks noGrp="1"/>
          </p:cNvSpPr>
          <p:nvPr>
            <p:ph type="body" sz="quarter" idx="28" hasCustomPrompt="1"/>
          </p:nvPr>
        </p:nvSpPr>
        <p:spPr>
          <a:xfrm>
            <a:off x="514802" y="4212003"/>
            <a:ext cx="2259046"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 black, align left</a:t>
            </a:r>
          </a:p>
        </p:txBody>
      </p:sp>
      <p:sp>
        <p:nvSpPr>
          <p:cNvPr id="11" name="Textplatzhalter 6"/>
          <p:cNvSpPr>
            <a:spLocks noGrp="1"/>
          </p:cNvSpPr>
          <p:nvPr>
            <p:ph type="body" sz="quarter" idx="29" hasCustomPrompt="1"/>
          </p:nvPr>
        </p:nvSpPr>
        <p:spPr>
          <a:xfrm>
            <a:off x="514800"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2" name="Textplatzhalter 6"/>
          <p:cNvSpPr>
            <a:spLocks noGrp="1"/>
          </p:cNvSpPr>
          <p:nvPr>
            <p:ph type="body" sz="quarter" idx="39" hasCustomPrompt="1"/>
          </p:nvPr>
        </p:nvSpPr>
        <p:spPr>
          <a:xfrm>
            <a:off x="9151325" y="1915200"/>
            <a:ext cx="2561250" cy="252412"/>
          </a:xfrm>
        </p:spPr>
        <p:txBody>
          <a:bodyPr lIns="90000" rIns="0" anchor="t">
            <a:noAutofit/>
          </a:bodyPr>
          <a:lstStyle>
            <a:lvl1pPr marL="0" indent="0" algn="l">
              <a:lnSpc>
                <a:spcPts val="1500"/>
              </a:lnSpc>
              <a:spcBef>
                <a:spcPts val="0"/>
              </a:spcBef>
              <a:buNone/>
              <a:defRPr lang="de-DE" sz="800" b="1" i="0"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a:t>
            </a:r>
            <a:r>
              <a:rPr lang="en-US" b="1" noProof="0" dirty="0" err="1">
                <a:solidFill>
                  <a:srgbClr val="0081BE"/>
                </a:solidFill>
                <a:effectLst/>
                <a:latin typeface="Arial" charset="0"/>
              </a:rPr>
              <a:t>Std</a:t>
            </a:r>
            <a:r>
              <a:rPr lang="en-US" b="1" noProof="0" dirty="0">
                <a:solidFill>
                  <a:srgbClr val="0081BE"/>
                </a:solidFill>
                <a:effectLst/>
                <a:latin typeface="Arial" charset="0"/>
              </a:rPr>
              <a:t>, 8 </a:t>
            </a:r>
            <a:r>
              <a:rPr lang="en-US" b="1" noProof="0" dirty="0" err="1">
                <a:solidFill>
                  <a:srgbClr val="0081BE"/>
                </a:solidFill>
                <a:effectLst/>
                <a:latin typeface="Arial" charset="0"/>
              </a:rPr>
              <a:t>pt</a:t>
            </a:r>
            <a:r>
              <a:rPr lang="en-US" b="1" noProof="0" dirty="0">
                <a:solidFill>
                  <a:srgbClr val="0081BE"/>
                </a:solidFill>
                <a:effectLst/>
                <a:latin typeface="Arial" charset="0"/>
              </a:rPr>
              <a:t>, spacing 0.3, blue, align left,</a:t>
            </a:r>
            <a:endParaRPr lang="en-US" noProof="0" dirty="0">
              <a:solidFill>
                <a:srgbClr val="0081BE"/>
              </a:solidFill>
              <a:effectLst/>
              <a:latin typeface="Arial" charset="0"/>
            </a:endParaRPr>
          </a:p>
        </p:txBody>
      </p:sp>
      <p:sp>
        <p:nvSpPr>
          <p:cNvPr id="13" name="Textplatzhalter 6"/>
          <p:cNvSpPr>
            <a:spLocks noGrp="1"/>
          </p:cNvSpPr>
          <p:nvPr>
            <p:ph type="body" sz="quarter" idx="40" hasCustomPrompt="1"/>
          </p:nvPr>
        </p:nvSpPr>
        <p:spPr>
          <a:xfrm>
            <a:off x="3488543" y="4212003"/>
            <a:ext cx="2264711"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4" name="Textplatzhalter 6"/>
          <p:cNvSpPr>
            <a:spLocks noGrp="1"/>
          </p:cNvSpPr>
          <p:nvPr>
            <p:ph type="body" sz="quarter" idx="41" hasCustomPrompt="1"/>
          </p:nvPr>
        </p:nvSpPr>
        <p:spPr>
          <a:xfrm>
            <a:off x="3488540"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10 </a:t>
            </a:r>
            <a:r>
              <a:rPr lang="en-US" b="1" noProof="0" dirty="0" err="1">
                <a:solidFill>
                  <a:srgbClr val="0081BE"/>
                </a:solidFill>
                <a:effectLst/>
                <a:latin typeface="Arial" charset="0"/>
              </a:rPr>
              <a:t>pt</a:t>
            </a:r>
            <a:r>
              <a:rPr lang="en-US" b="1" noProof="0" dirty="0">
                <a:solidFill>
                  <a:srgbClr val="0081BE"/>
                </a:solidFill>
                <a:effectLst/>
                <a:latin typeface="Arial" charset="0"/>
              </a:rPr>
              <a:t>, </a:t>
            </a:r>
            <a:r>
              <a:rPr lang="en-US" b="1" noProof="0" dirty="0" err="1">
                <a:solidFill>
                  <a:srgbClr val="0081BE"/>
                </a:solidFill>
                <a:effectLst/>
                <a:latin typeface="Arial" charset="0"/>
              </a:rPr>
              <a:t>spacING</a:t>
            </a:r>
            <a:r>
              <a:rPr lang="en-US" b="1" noProof="0" dirty="0">
                <a:solidFill>
                  <a:srgbClr val="0081BE"/>
                </a:solidFill>
                <a:effectLst/>
                <a:latin typeface="Arial" charset="0"/>
              </a:rPr>
              <a:t> 0.3, </a:t>
            </a:r>
            <a:r>
              <a:rPr lang="en-US" noProof="0" dirty="0">
                <a:solidFill>
                  <a:srgbClr val="0081BE"/>
                </a:solidFill>
                <a:effectLst/>
                <a:latin typeface="Arial" charset="0"/>
              </a:rPr>
              <a:t>blue</a:t>
            </a:r>
          </a:p>
        </p:txBody>
      </p:sp>
      <p:sp>
        <p:nvSpPr>
          <p:cNvPr id="15" name="Textplatzhalter 6"/>
          <p:cNvSpPr>
            <a:spLocks noGrp="1"/>
          </p:cNvSpPr>
          <p:nvPr>
            <p:ph type="body" sz="quarter" idx="42" hasCustomPrompt="1"/>
          </p:nvPr>
        </p:nvSpPr>
        <p:spPr>
          <a:xfrm>
            <a:off x="6462002" y="4212004"/>
            <a:ext cx="2264713"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6" name="Textplatzhalter 6"/>
          <p:cNvSpPr>
            <a:spLocks noGrp="1"/>
          </p:cNvSpPr>
          <p:nvPr>
            <p:ph type="body" sz="quarter" idx="43" hasCustomPrompt="1"/>
          </p:nvPr>
        </p:nvSpPr>
        <p:spPr>
          <a:xfrm>
            <a:off x="6461999"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noProof="0" dirty="0">
                <a:solidFill>
                  <a:srgbClr val="0081BE"/>
                </a:solidFill>
                <a:effectLst/>
                <a:latin typeface="Arial" charset="0"/>
              </a:rPr>
              <a:t>align left</a:t>
            </a:r>
          </a:p>
        </p:txBody>
      </p:sp>
      <p:sp>
        <p:nvSpPr>
          <p:cNvPr id="17" name="Untertitel 2">
            <a:extLst>
              <a:ext uri="{FF2B5EF4-FFF2-40B4-BE49-F238E27FC236}">
                <a16:creationId xmlns:a16="http://schemas.microsoft.com/office/drawing/2014/main" id="{E2819652-A656-4372-96B1-6A9AD7492253}"/>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19" name="Titel 18"/>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8" name="Footer Placeholder 17">
            <a:extLst>
              <a:ext uri="{FF2B5EF4-FFF2-40B4-BE49-F238E27FC236}">
                <a16:creationId xmlns:a16="http://schemas.microsoft.com/office/drawing/2014/main" id="{4405ECC6-67FC-4144-A66A-FE00B7BB9EF2}"/>
              </a:ext>
            </a:extLst>
          </p:cNvPr>
          <p:cNvSpPr>
            <a:spLocks noGrp="1"/>
          </p:cNvSpPr>
          <p:nvPr>
            <p:ph type="ftr" sz="quarter" idx="44"/>
          </p:nvPr>
        </p:nvSpPr>
        <p:spPr/>
        <p:txBody>
          <a:bodyPr/>
          <a:lstStyle/>
          <a:p>
            <a:r>
              <a:rPr lang="en-US" noProof="0" dirty="0"/>
              <a:t>/ ANDRITZ (BUSINESS AREA) / PRESENTATION NAME AND DATE / © COPYRIGHT (if required) – ARIAL BOLD, all caps, 8 PT, BLUE, ALIGN LEFT</a:t>
            </a:r>
          </a:p>
        </p:txBody>
      </p:sp>
      <p:sp>
        <p:nvSpPr>
          <p:cNvPr id="20" name="Slide Number Placeholder 19">
            <a:extLst>
              <a:ext uri="{FF2B5EF4-FFF2-40B4-BE49-F238E27FC236}">
                <a16:creationId xmlns:a16="http://schemas.microsoft.com/office/drawing/2014/main" id="{D2D5F399-176E-46C0-8D33-C70E70198173}"/>
              </a:ext>
            </a:extLst>
          </p:cNvPr>
          <p:cNvSpPr>
            <a:spLocks noGrp="1"/>
          </p:cNvSpPr>
          <p:nvPr>
            <p:ph type="sldNum" sz="quarter" idx="4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932374869"/>
      </p:ext>
    </p:extLst>
  </p:cSld>
  <p:clrMapOvr>
    <a:masterClrMapping/>
  </p:clrMapOvr>
  <p:extLst mod="1">
    <p:ext uri="{DCECCB84-F9BA-43D5-87BE-67443E8EF086}">
      <p15:sldGuideLst xmlns:p15="http://schemas.microsoft.com/office/powerpoint/2012/main">
        <p15:guide id="7" pos="737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5" name="Bildplatzhalter 4"/>
          <p:cNvSpPr>
            <a:spLocks noGrp="1"/>
          </p:cNvSpPr>
          <p:nvPr>
            <p:ph type="pic" sz="quarter" idx="17"/>
          </p:nvPr>
        </p:nvSpPr>
        <p:spPr>
          <a:xfrm>
            <a:off x="2208212" y="1915200"/>
            <a:ext cx="1872000" cy="1873250"/>
          </a:xfrm>
        </p:spPr>
        <p:txBody>
          <a:bodyPr lIns="90000"/>
          <a:lstStyle>
            <a:lvl1pPr marL="84605" indent="0">
              <a:buNone/>
              <a:defRPr sz="800"/>
            </a:lvl1pPr>
          </a:lstStyle>
          <a:p>
            <a:endParaRPr lang="en-US" noProof="0" dirty="0"/>
          </a:p>
        </p:txBody>
      </p:sp>
      <p:sp>
        <p:nvSpPr>
          <p:cNvPr id="6" name="Bildplatzhalter 4"/>
          <p:cNvSpPr>
            <a:spLocks noGrp="1"/>
          </p:cNvSpPr>
          <p:nvPr>
            <p:ph type="pic" sz="quarter" idx="18"/>
          </p:nvPr>
        </p:nvSpPr>
        <p:spPr>
          <a:xfrm>
            <a:off x="5158800" y="1915200"/>
            <a:ext cx="1872000" cy="1873250"/>
          </a:xfrm>
        </p:spPr>
        <p:txBody>
          <a:bodyPr/>
          <a:lstStyle>
            <a:lvl1pPr marL="84605" indent="0">
              <a:buNone/>
              <a:defRPr sz="800"/>
            </a:lvl1pPr>
          </a:lstStyle>
          <a:p>
            <a:endParaRPr lang="en-US" noProof="0" dirty="0"/>
          </a:p>
        </p:txBody>
      </p:sp>
      <p:sp>
        <p:nvSpPr>
          <p:cNvPr id="7" name="Bildplatzhalter 4"/>
          <p:cNvSpPr>
            <a:spLocks noGrp="1"/>
          </p:cNvSpPr>
          <p:nvPr>
            <p:ph type="pic" sz="quarter" idx="19"/>
          </p:nvPr>
        </p:nvSpPr>
        <p:spPr>
          <a:xfrm>
            <a:off x="8108775" y="1915200"/>
            <a:ext cx="1872000" cy="1873250"/>
          </a:xfrm>
        </p:spPr>
        <p:txBody>
          <a:bodyPr lIns="90000"/>
          <a:lstStyle>
            <a:lvl1pPr marL="84605" indent="0">
              <a:buNone/>
              <a:defRPr sz="800"/>
            </a:lvl1pPr>
          </a:lstStyle>
          <a:p>
            <a:endParaRPr lang="en-US" noProof="0" dirty="0"/>
          </a:p>
        </p:txBody>
      </p:sp>
      <p:sp>
        <p:nvSpPr>
          <p:cNvPr id="8" name="Textplatzhalter 6"/>
          <p:cNvSpPr>
            <a:spLocks noGrp="1"/>
          </p:cNvSpPr>
          <p:nvPr>
            <p:ph type="body" sz="quarter" idx="28" hasCustomPrompt="1"/>
          </p:nvPr>
        </p:nvSpPr>
        <p:spPr>
          <a:xfrm>
            <a:off x="2208212"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black, align left</a:t>
            </a:r>
          </a:p>
        </p:txBody>
      </p:sp>
      <p:sp>
        <p:nvSpPr>
          <p:cNvPr id="9" name="Textplatzhalter 6"/>
          <p:cNvSpPr>
            <a:spLocks noGrp="1"/>
          </p:cNvSpPr>
          <p:nvPr>
            <p:ph type="body" sz="quarter" idx="29" hasCustomPrompt="1"/>
          </p:nvPr>
        </p:nvSpPr>
        <p:spPr>
          <a:xfrm>
            <a:off x="2208213" y="3931200"/>
            <a:ext cx="1872000" cy="216000"/>
          </a:xfrm>
        </p:spPr>
        <p:txBody>
          <a:bodyPr lIns="0" rIns="0" anchor="t">
            <a:noAutofit/>
          </a:bodyPr>
          <a:lstStyle>
            <a:lvl1pPr marL="0" indent="0" algn="ctr">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0" name="Textplatzhalter 6"/>
          <p:cNvSpPr>
            <a:spLocks noGrp="1"/>
          </p:cNvSpPr>
          <p:nvPr>
            <p:ph type="body" sz="quarter" idx="30" hasCustomPrompt="1"/>
          </p:nvPr>
        </p:nvSpPr>
        <p:spPr>
          <a:xfrm>
            <a:off x="5158800"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1" name="Textplatzhalter 6"/>
          <p:cNvSpPr>
            <a:spLocks noGrp="1"/>
          </p:cNvSpPr>
          <p:nvPr>
            <p:ph type="body" sz="quarter" idx="31" hasCustomPrompt="1"/>
          </p:nvPr>
        </p:nvSpPr>
        <p:spPr>
          <a:xfrm>
            <a:off x="5158800" y="3932832"/>
            <a:ext cx="1872000" cy="216000"/>
          </a:xfrm>
        </p:spPr>
        <p:txBody>
          <a:bodyPr lIns="0" rIns="0" anchor="t">
            <a:noAutofit/>
          </a:bodyPr>
          <a:lstStyle>
            <a:lvl1pPr marL="0" indent="0" algn="ctr">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10 </a:t>
            </a:r>
            <a:r>
              <a:rPr lang="en-US" b="1" noProof="0" dirty="0" err="1">
                <a:solidFill>
                  <a:srgbClr val="0081BE"/>
                </a:solidFill>
                <a:effectLst/>
                <a:latin typeface="Arial" charset="0"/>
              </a:rPr>
              <a:t>pt</a:t>
            </a:r>
            <a:r>
              <a:rPr lang="en-US" b="1" noProof="0" dirty="0">
                <a:solidFill>
                  <a:srgbClr val="0081BE"/>
                </a:solidFill>
                <a:effectLst/>
                <a:latin typeface="Arial" charset="0"/>
              </a:rPr>
              <a:t>, </a:t>
            </a:r>
            <a:r>
              <a:rPr lang="en-US" b="1" noProof="0" dirty="0" err="1">
                <a:solidFill>
                  <a:srgbClr val="0081BE"/>
                </a:solidFill>
                <a:effectLst/>
                <a:latin typeface="Arial" charset="0"/>
              </a:rPr>
              <a:t>spacING</a:t>
            </a:r>
            <a:r>
              <a:rPr lang="en-US" b="1" noProof="0" dirty="0">
                <a:solidFill>
                  <a:srgbClr val="0081BE"/>
                </a:solidFill>
                <a:effectLst/>
                <a:latin typeface="Arial" charset="0"/>
              </a:rPr>
              <a:t> 0.3</a:t>
            </a:r>
            <a:endParaRPr lang="en-US" noProof="0" dirty="0">
              <a:solidFill>
                <a:srgbClr val="0081BE"/>
              </a:solidFill>
              <a:effectLst/>
              <a:latin typeface="Arial" charset="0"/>
            </a:endParaRPr>
          </a:p>
        </p:txBody>
      </p:sp>
      <p:sp>
        <p:nvSpPr>
          <p:cNvPr id="12" name="Textplatzhalter 6"/>
          <p:cNvSpPr>
            <a:spLocks noGrp="1"/>
          </p:cNvSpPr>
          <p:nvPr>
            <p:ph type="body" sz="quarter" idx="32" hasCustomPrompt="1"/>
          </p:nvPr>
        </p:nvSpPr>
        <p:spPr>
          <a:xfrm>
            <a:off x="8108774"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3" name="Textplatzhalter 6"/>
          <p:cNvSpPr>
            <a:spLocks noGrp="1"/>
          </p:cNvSpPr>
          <p:nvPr>
            <p:ph type="body" sz="quarter" idx="33" hasCustomPrompt="1"/>
          </p:nvPr>
        </p:nvSpPr>
        <p:spPr>
          <a:xfrm>
            <a:off x="8108775" y="3932832"/>
            <a:ext cx="1872000" cy="216000"/>
          </a:xfrm>
        </p:spPr>
        <p:txBody>
          <a:bodyPr lIns="0" rIns="0" anchor="t">
            <a:noAutofit/>
          </a:bodyPr>
          <a:lstStyle>
            <a:lvl1pPr marL="0" marR="0" indent="0" algn="ctr" defTabSz="914446" rtl="0" eaLnBrk="1" fontAlgn="auto" latinLnBrk="0" hangingPunct="1">
              <a:lnSpc>
                <a:spcPct val="100000"/>
              </a:lnSpc>
              <a:spcBef>
                <a:spcPts val="0"/>
              </a:spcBef>
              <a:spcAft>
                <a:spcPts val="0"/>
              </a:spcAft>
              <a:buClrTx/>
              <a:buSzTx/>
              <a:buFont typeface="Arial" charset="0"/>
              <a:buNone/>
              <a:tabLst/>
              <a:defRPr lang="de-DE" sz="1001" b="1" i="0" cap="all" spc="30" baseline="0" smtClean="0">
                <a:solidFill>
                  <a:schemeClr val="accent2"/>
                </a:solidFill>
                <a:effectLst/>
                <a:latin typeface="Arial" charset="0"/>
                <a:ea typeface="Arial" charset="0"/>
                <a:cs typeface="Arial" charset="0"/>
              </a:defRPr>
            </a:lvl1pPr>
          </a:lstStyle>
          <a:p>
            <a:r>
              <a:rPr lang="en-US" noProof="0" dirty="0">
                <a:solidFill>
                  <a:srgbClr val="0081BE"/>
                </a:solidFill>
                <a:effectLst/>
                <a:latin typeface="Arial" charset="0"/>
              </a:rPr>
              <a:t>blue, align left</a:t>
            </a:r>
          </a:p>
        </p:txBody>
      </p:sp>
      <p:sp>
        <p:nvSpPr>
          <p:cNvPr id="15" name="Untertitel 2">
            <a:extLst>
              <a:ext uri="{FF2B5EF4-FFF2-40B4-BE49-F238E27FC236}">
                <a16:creationId xmlns:a16="http://schemas.microsoft.com/office/drawing/2014/main" id="{60E6B864-3635-4774-85B3-27C7459A369A}"/>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17" name="Titel 16"/>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6" name="Footer Placeholder 15">
            <a:extLst>
              <a:ext uri="{FF2B5EF4-FFF2-40B4-BE49-F238E27FC236}">
                <a16:creationId xmlns:a16="http://schemas.microsoft.com/office/drawing/2014/main" id="{9D286F78-78D1-4EF5-B569-2F5ADDA8DA95}"/>
              </a:ext>
            </a:extLst>
          </p:cNvPr>
          <p:cNvSpPr>
            <a:spLocks noGrp="1"/>
          </p:cNvSpPr>
          <p:nvPr>
            <p:ph type="ftr" sz="quarter" idx="34"/>
          </p:nvPr>
        </p:nvSpPr>
        <p:spPr/>
        <p:txBody>
          <a:bodyPr/>
          <a:lstStyle/>
          <a:p>
            <a:r>
              <a:rPr lang="en-US" noProof="0" dirty="0"/>
              <a:t>/ ANDRITZ (BUSINESS AREA) / PRESENTATION NAME AND DATE / © COPYRIGHT (if required) – ARIAL BOLD, all caps, 8 PT, BLUE, ALIGN LEFT</a:t>
            </a:r>
          </a:p>
        </p:txBody>
      </p:sp>
      <p:sp>
        <p:nvSpPr>
          <p:cNvPr id="18" name="Slide Number Placeholder 17">
            <a:extLst>
              <a:ext uri="{FF2B5EF4-FFF2-40B4-BE49-F238E27FC236}">
                <a16:creationId xmlns:a16="http://schemas.microsoft.com/office/drawing/2014/main" id="{FB20B39B-E0F9-4CC1-BD92-6C1462A9DC5A}"/>
              </a:ext>
            </a:extLst>
          </p:cNvPr>
          <p:cNvSpPr>
            <a:spLocks noGrp="1"/>
          </p:cNvSpPr>
          <p:nvPr>
            <p:ph type="sldNum" sz="quarter" idx="3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700775321"/>
      </p:ext>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cxnSp>
        <p:nvCxnSpPr>
          <p:cNvPr id="5" name="Gerade Verbindung 4"/>
          <p:cNvCxnSpPr/>
          <p:nvPr userDrawn="1"/>
        </p:nvCxnSpPr>
        <p:spPr>
          <a:xfrm>
            <a:off x="1993854" y="3923004"/>
            <a:ext cx="81010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Gerade Verbindung 5"/>
          <p:cNvCxnSpPr>
            <a:cxnSpLocks/>
          </p:cNvCxnSpPr>
          <p:nvPr userDrawn="1"/>
        </p:nvCxnSpPr>
        <p:spPr>
          <a:xfrm flipV="1">
            <a:off x="6030694" y="1906062"/>
            <a:ext cx="0" cy="40331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5232425" y="3124217"/>
            <a:ext cx="1597574" cy="15975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charset="0"/>
              <a:buNone/>
            </a:pPr>
            <a:endParaRPr lang="en-US" sz="1600" b="1" i="0" noProof="0" dirty="0">
              <a:latin typeface="Arial" charset="0"/>
              <a:ea typeface="Arial" charset="0"/>
              <a:cs typeface="Arial" charset="0"/>
            </a:endParaRPr>
          </a:p>
        </p:txBody>
      </p:sp>
      <p:sp>
        <p:nvSpPr>
          <p:cNvPr id="8" name="Textplatzhalter 6"/>
          <p:cNvSpPr>
            <a:spLocks noGrp="1"/>
          </p:cNvSpPr>
          <p:nvPr>
            <p:ph type="body" sz="quarter" idx="20" hasCustomPrompt="1"/>
          </p:nvPr>
        </p:nvSpPr>
        <p:spPr>
          <a:xfrm>
            <a:off x="1997283" y="2207266"/>
            <a:ext cx="3027550" cy="1404000"/>
          </a:xfrm>
        </p:spPr>
        <p:txBody>
          <a:bodyPr anchor="t">
            <a:noAutofit/>
          </a:bodyPr>
          <a:lstStyle>
            <a:lvl1pPr marL="144007" indent="-144007" algn="l">
              <a:lnSpc>
                <a:spcPct val="100000"/>
              </a:lnSpc>
              <a:spcBef>
                <a:spcPts val="0"/>
              </a:spcBef>
              <a:spcAft>
                <a:spcPts val="601"/>
              </a:spcAft>
              <a:buFont typeface="Arial" charset="0"/>
              <a:buChar char="•"/>
              <a:tabLst/>
              <a:defRPr lang="de-DE" sz="1001" b="0" spc="30" baseline="0" smtClean="0">
                <a:effectLst/>
              </a:defRPr>
            </a:lvl1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0.3, black, align left, Bullet Points, Space 6 </a:t>
            </a:r>
            <a:r>
              <a:rPr lang="en-US" noProof="0" dirty="0" err="1">
                <a:effectLst/>
                <a:latin typeface="Arial" charset="0"/>
              </a:rPr>
              <a:t>pt</a:t>
            </a:r>
            <a:r>
              <a:rPr lang="en-US" noProof="0" dirty="0">
                <a:effectLst/>
                <a:latin typeface="Arial" charset="0"/>
              </a:rPr>
              <a:t> after</a:t>
            </a:r>
          </a:p>
        </p:txBody>
      </p:sp>
      <p:sp>
        <p:nvSpPr>
          <p:cNvPr id="9" name="Textplatzhalter 6"/>
          <p:cNvSpPr>
            <a:spLocks noGrp="1"/>
          </p:cNvSpPr>
          <p:nvPr>
            <p:ph type="body" sz="quarter" idx="31" hasCustomPrompt="1"/>
          </p:nvPr>
        </p:nvSpPr>
        <p:spPr>
          <a:xfrm>
            <a:off x="1997283" y="4487374"/>
            <a:ext cx="3027550" cy="1451854"/>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a:effectLst/>
                <a:latin typeface="Arial" charset="0"/>
              </a:rPr>
              <a:t>Praesent</a:t>
            </a:r>
            <a:r>
              <a:rPr lang="en-US" noProof="0" dirty="0">
                <a:effectLst/>
                <a:latin typeface="Arial" charset="0"/>
              </a:rPr>
              <a:t> </a:t>
            </a:r>
            <a:r>
              <a:rPr lang="en-US" noProof="0" dirty="0" err="1">
                <a:effectLst/>
                <a:latin typeface="Arial" charset="0"/>
              </a:rPr>
              <a:t>commodo</a:t>
            </a:r>
            <a:r>
              <a:rPr lang="en-US" noProof="0" dirty="0">
                <a:effectLst/>
                <a:latin typeface="Arial" charset="0"/>
              </a:rPr>
              <a:t> cursus magna, </a:t>
            </a:r>
            <a:r>
              <a:rPr lang="en-US" noProof="0" dirty="0" err="1">
                <a:effectLst/>
                <a:latin typeface="Arial" charset="0"/>
              </a:rPr>
              <a:t>vel</a:t>
            </a:r>
            <a:r>
              <a:rPr lang="en-US" noProof="0" dirty="0">
                <a:effectLst/>
                <a:latin typeface="Arial" charset="0"/>
              </a:rPr>
              <a:t> </a:t>
            </a:r>
            <a:r>
              <a:rPr lang="en-US" noProof="0" dirty="0" err="1">
                <a:effectLst/>
                <a:latin typeface="Arial" charset="0"/>
              </a:rPr>
              <a:t>scelerisque</a:t>
            </a:r>
            <a:r>
              <a:rPr lang="en-US" noProof="0" dirty="0">
                <a:effectLst/>
                <a:latin typeface="Arial" charset="0"/>
              </a:rPr>
              <a:t> </a:t>
            </a:r>
            <a:r>
              <a:rPr lang="en-US" noProof="0" dirty="0" err="1">
                <a:effectLst/>
                <a:latin typeface="Arial" charset="0"/>
              </a:rPr>
              <a:t>nisl</a:t>
            </a:r>
            <a:r>
              <a:rPr lang="en-US" noProof="0" dirty="0">
                <a:effectLst/>
                <a:latin typeface="Arial" charset="0"/>
              </a:rPr>
              <a:t> </a:t>
            </a:r>
            <a:r>
              <a:rPr lang="en-US" noProof="0" dirty="0" err="1">
                <a:effectLst/>
                <a:latin typeface="Arial" charset="0"/>
              </a:rPr>
              <a:t>consectetur</a:t>
            </a:r>
            <a:r>
              <a:rPr lang="en-US" noProof="0" dirty="0">
                <a:effectLst/>
                <a:latin typeface="Arial" charset="0"/>
              </a:rPr>
              <a:t> et.</a:t>
            </a:r>
          </a:p>
          <a:p>
            <a:r>
              <a:rPr lang="en-US" noProof="0" dirty="0">
                <a:effectLst/>
                <a:latin typeface="Arial" charset="0"/>
              </a:rPr>
              <a:t>Maecenas </a:t>
            </a:r>
            <a:r>
              <a:rPr lang="en-US" noProof="0" dirty="0" err="1">
                <a:effectLst/>
                <a:latin typeface="Arial" charset="0"/>
              </a:rPr>
              <a:t>sed</a:t>
            </a:r>
            <a:r>
              <a:rPr lang="en-US" noProof="0" dirty="0">
                <a:effectLst/>
                <a:latin typeface="Arial" charset="0"/>
              </a:rPr>
              <a:t> </a:t>
            </a:r>
            <a:r>
              <a:rPr lang="en-US" noProof="0" dirty="0" err="1">
                <a:effectLst/>
                <a:latin typeface="Arial" charset="0"/>
              </a:rPr>
              <a:t>diam</a:t>
            </a:r>
            <a:r>
              <a:rPr lang="en-US" noProof="0" dirty="0">
                <a:effectLst/>
                <a:latin typeface="Arial" charset="0"/>
              </a:rPr>
              <a:t> </a:t>
            </a:r>
            <a:r>
              <a:rPr lang="en-US" noProof="0" dirty="0" err="1">
                <a:effectLst/>
                <a:latin typeface="Arial" charset="0"/>
              </a:rPr>
              <a:t>eget</a:t>
            </a:r>
            <a:r>
              <a:rPr lang="en-US" noProof="0" dirty="0">
                <a:effectLst/>
                <a:latin typeface="Arial" charset="0"/>
              </a:rPr>
              <a:t> </a:t>
            </a:r>
            <a:r>
              <a:rPr lang="en-US" noProof="0" dirty="0" err="1">
                <a:effectLst/>
                <a:latin typeface="Arial" charset="0"/>
              </a:rPr>
              <a:t>risus</a:t>
            </a:r>
            <a:r>
              <a:rPr lang="en-US" noProof="0" dirty="0">
                <a:effectLst/>
                <a:latin typeface="Arial" charset="0"/>
              </a:rPr>
              <a:t> </a:t>
            </a:r>
            <a:r>
              <a:rPr lang="en-US" noProof="0" dirty="0" err="1">
                <a:effectLst/>
                <a:latin typeface="Arial" charset="0"/>
              </a:rPr>
              <a:t>varius</a:t>
            </a:r>
            <a:r>
              <a:rPr lang="en-US" noProof="0" dirty="0">
                <a:effectLst/>
                <a:latin typeface="Arial" charset="0"/>
              </a:rPr>
              <a:t> </a:t>
            </a:r>
            <a:r>
              <a:rPr lang="en-US" noProof="0" dirty="0" err="1">
                <a:effectLst/>
                <a:latin typeface="Arial" charset="0"/>
              </a:rPr>
              <a:t>blandit</a:t>
            </a:r>
            <a:r>
              <a:rPr lang="en-US" noProof="0" dirty="0">
                <a:effectLst/>
                <a:latin typeface="Arial" charset="0"/>
              </a:rPr>
              <a:t> sit </a:t>
            </a:r>
            <a:r>
              <a:rPr lang="en-US" noProof="0" dirty="0" err="1">
                <a:effectLst/>
                <a:latin typeface="Arial" charset="0"/>
              </a:rPr>
              <a:t>amet</a:t>
            </a:r>
            <a:r>
              <a:rPr lang="en-US" noProof="0" dirty="0">
                <a:effectLst/>
                <a:latin typeface="Arial" charset="0"/>
              </a:rPr>
              <a:t> non magna.</a:t>
            </a:r>
          </a:p>
          <a:p>
            <a:r>
              <a:rPr lang="en-US" noProof="0" dirty="0" err="1"/>
              <a:t>Nulla</a:t>
            </a:r>
            <a:r>
              <a:rPr lang="en-US" noProof="0" dirty="0"/>
              <a:t> vitae </a:t>
            </a:r>
            <a:r>
              <a:rPr lang="en-US" noProof="0" dirty="0" err="1"/>
              <a:t>elit</a:t>
            </a:r>
            <a:r>
              <a:rPr lang="en-US" noProof="0" dirty="0"/>
              <a:t> libero, a pharetra </a:t>
            </a:r>
            <a:r>
              <a:rPr lang="en-US" noProof="0" dirty="0" err="1"/>
              <a:t>augue</a:t>
            </a:r>
            <a:r>
              <a:rPr lang="en-US" noProof="0" dirty="0"/>
              <a:t>. </a:t>
            </a:r>
            <a:r>
              <a:rPr lang="en-US" noProof="0" dirty="0" err="1"/>
              <a:t>Donec</a:t>
            </a:r>
            <a:r>
              <a:rPr lang="en-US" noProof="0" dirty="0"/>
              <a:t> id </a:t>
            </a:r>
            <a:r>
              <a:rPr lang="en-US" noProof="0" dirty="0" err="1"/>
              <a:t>elit</a:t>
            </a:r>
            <a:r>
              <a:rPr lang="en-US" noProof="0" dirty="0"/>
              <a:t> non mi porta gravida at </a:t>
            </a:r>
            <a:r>
              <a:rPr lang="en-US" noProof="0" dirty="0" err="1"/>
              <a:t>eget</a:t>
            </a:r>
            <a:r>
              <a:rPr lang="en-US" noProof="0" dirty="0"/>
              <a:t> </a:t>
            </a:r>
            <a:r>
              <a:rPr lang="en-US" noProof="0" dirty="0" err="1"/>
              <a:t>metus</a:t>
            </a:r>
            <a:r>
              <a:rPr lang="en-US" noProof="0" dirty="0"/>
              <a:t>.</a:t>
            </a:r>
          </a:p>
        </p:txBody>
      </p:sp>
      <p:sp>
        <p:nvSpPr>
          <p:cNvPr id="10" name="Textplatzhalter 6"/>
          <p:cNvSpPr>
            <a:spLocks noGrp="1"/>
          </p:cNvSpPr>
          <p:nvPr>
            <p:ph type="body" sz="quarter" idx="33" hasCustomPrompt="1"/>
          </p:nvPr>
        </p:nvSpPr>
        <p:spPr>
          <a:xfrm>
            <a:off x="7037594" y="4486352"/>
            <a:ext cx="3024190" cy="1439863"/>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a:effectLst/>
                <a:latin typeface="Arial" charset="0"/>
              </a:rPr>
              <a:t>Praesent</a:t>
            </a:r>
            <a:r>
              <a:rPr lang="en-US" noProof="0" dirty="0">
                <a:effectLst/>
                <a:latin typeface="Arial" charset="0"/>
              </a:rPr>
              <a:t> </a:t>
            </a:r>
            <a:r>
              <a:rPr lang="en-US" noProof="0" dirty="0" err="1">
                <a:effectLst/>
                <a:latin typeface="Arial" charset="0"/>
              </a:rPr>
              <a:t>commodo</a:t>
            </a:r>
            <a:r>
              <a:rPr lang="en-US" noProof="0" dirty="0">
                <a:effectLst/>
                <a:latin typeface="Arial" charset="0"/>
              </a:rPr>
              <a:t> cursus magna, </a:t>
            </a:r>
            <a:r>
              <a:rPr lang="en-US" noProof="0" dirty="0" err="1">
                <a:effectLst/>
                <a:latin typeface="Arial" charset="0"/>
              </a:rPr>
              <a:t>vel</a:t>
            </a:r>
            <a:r>
              <a:rPr lang="en-US" noProof="0" dirty="0">
                <a:effectLst/>
                <a:latin typeface="Arial" charset="0"/>
              </a:rPr>
              <a:t> </a:t>
            </a:r>
            <a:r>
              <a:rPr lang="en-US" noProof="0" dirty="0" err="1">
                <a:effectLst/>
                <a:latin typeface="Arial" charset="0"/>
              </a:rPr>
              <a:t>scelerisque</a:t>
            </a:r>
            <a:r>
              <a:rPr lang="en-US" noProof="0" dirty="0">
                <a:effectLst/>
                <a:latin typeface="Arial" charset="0"/>
              </a:rPr>
              <a:t> </a:t>
            </a:r>
            <a:r>
              <a:rPr lang="en-US" noProof="0" dirty="0" err="1">
                <a:effectLst/>
                <a:latin typeface="Arial" charset="0"/>
              </a:rPr>
              <a:t>nisl</a:t>
            </a:r>
            <a:r>
              <a:rPr lang="en-US" noProof="0" dirty="0">
                <a:effectLst/>
                <a:latin typeface="Arial" charset="0"/>
              </a:rPr>
              <a:t> </a:t>
            </a:r>
            <a:r>
              <a:rPr lang="en-US" noProof="0" dirty="0" err="1">
                <a:effectLst/>
                <a:latin typeface="Arial" charset="0"/>
              </a:rPr>
              <a:t>consectetur</a:t>
            </a:r>
            <a:r>
              <a:rPr lang="en-US" noProof="0" dirty="0">
                <a:effectLst/>
                <a:latin typeface="Arial" charset="0"/>
              </a:rPr>
              <a:t> et.</a:t>
            </a:r>
          </a:p>
          <a:p>
            <a:r>
              <a:rPr lang="en-US" noProof="0" dirty="0">
                <a:effectLst/>
                <a:latin typeface="Arial" charset="0"/>
              </a:rPr>
              <a:t>Maecenas </a:t>
            </a:r>
            <a:r>
              <a:rPr lang="en-US" noProof="0" dirty="0" err="1">
                <a:effectLst/>
                <a:latin typeface="Arial" charset="0"/>
              </a:rPr>
              <a:t>sed</a:t>
            </a:r>
            <a:r>
              <a:rPr lang="en-US" noProof="0" dirty="0">
                <a:effectLst/>
                <a:latin typeface="Arial" charset="0"/>
              </a:rPr>
              <a:t> </a:t>
            </a:r>
            <a:r>
              <a:rPr lang="en-US" noProof="0" dirty="0" err="1">
                <a:effectLst/>
                <a:latin typeface="Arial" charset="0"/>
              </a:rPr>
              <a:t>diam</a:t>
            </a:r>
            <a:r>
              <a:rPr lang="en-US" noProof="0" dirty="0">
                <a:effectLst/>
                <a:latin typeface="Arial" charset="0"/>
              </a:rPr>
              <a:t> </a:t>
            </a:r>
            <a:r>
              <a:rPr lang="en-US" noProof="0" dirty="0" err="1">
                <a:effectLst/>
                <a:latin typeface="Arial" charset="0"/>
              </a:rPr>
              <a:t>eget</a:t>
            </a:r>
            <a:r>
              <a:rPr lang="en-US" noProof="0" dirty="0">
                <a:effectLst/>
                <a:latin typeface="Arial" charset="0"/>
              </a:rPr>
              <a:t> </a:t>
            </a:r>
            <a:r>
              <a:rPr lang="en-US" noProof="0" dirty="0" err="1">
                <a:effectLst/>
                <a:latin typeface="Arial" charset="0"/>
              </a:rPr>
              <a:t>risus</a:t>
            </a:r>
            <a:r>
              <a:rPr lang="en-US" noProof="0" dirty="0">
                <a:effectLst/>
                <a:latin typeface="Arial" charset="0"/>
              </a:rPr>
              <a:t> </a:t>
            </a:r>
            <a:r>
              <a:rPr lang="en-US" noProof="0" dirty="0" err="1">
                <a:effectLst/>
                <a:latin typeface="Arial" charset="0"/>
              </a:rPr>
              <a:t>varius</a:t>
            </a:r>
            <a:r>
              <a:rPr lang="en-US" noProof="0" dirty="0">
                <a:effectLst/>
                <a:latin typeface="Arial" charset="0"/>
              </a:rPr>
              <a:t> </a:t>
            </a:r>
            <a:r>
              <a:rPr lang="en-US" noProof="0" dirty="0" err="1">
                <a:effectLst/>
                <a:latin typeface="Arial" charset="0"/>
              </a:rPr>
              <a:t>blandit</a:t>
            </a:r>
            <a:r>
              <a:rPr lang="en-US" noProof="0" dirty="0">
                <a:effectLst/>
                <a:latin typeface="Arial" charset="0"/>
              </a:rPr>
              <a:t> sit </a:t>
            </a:r>
            <a:r>
              <a:rPr lang="en-US" noProof="0" dirty="0" err="1">
                <a:effectLst/>
                <a:latin typeface="Arial" charset="0"/>
              </a:rPr>
              <a:t>amet</a:t>
            </a:r>
            <a:r>
              <a:rPr lang="en-US" noProof="0" dirty="0">
                <a:effectLst/>
                <a:latin typeface="Arial" charset="0"/>
              </a:rPr>
              <a:t> non magna.</a:t>
            </a:r>
          </a:p>
          <a:p>
            <a:r>
              <a:rPr lang="en-US" noProof="0" dirty="0" err="1"/>
              <a:t>Nulla</a:t>
            </a:r>
            <a:r>
              <a:rPr lang="en-US" noProof="0" dirty="0"/>
              <a:t> vitae </a:t>
            </a:r>
            <a:r>
              <a:rPr lang="en-US" noProof="0" dirty="0" err="1"/>
              <a:t>elit</a:t>
            </a:r>
            <a:r>
              <a:rPr lang="en-US" noProof="0" dirty="0"/>
              <a:t> libero, a pharetra </a:t>
            </a:r>
            <a:r>
              <a:rPr lang="en-US" noProof="0" dirty="0" err="1"/>
              <a:t>augue</a:t>
            </a:r>
            <a:r>
              <a:rPr lang="en-US" noProof="0" dirty="0"/>
              <a:t>. </a:t>
            </a:r>
            <a:r>
              <a:rPr lang="en-US" noProof="0" dirty="0" err="1"/>
              <a:t>Donec</a:t>
            </a:r>
            <a:r>
              <a:rPr lang="en-US" noProof="0" dirty="0"/>
              <a:t> id </a:t>
            </a:r>
            <a:r>
              <a:rPr lang="en-US" noProof="0" dirty="0" err="1"/>
              <a:t>elit</a:t>
            </a:r>
            <a:r>
              <a:rPr lang="en-US" noProof="0" dirty="0"/>
              <a:t> non mi porta gravida at </a:t>
            </a:r>
            <a:r>
              <a:rPr lang="en-US" noProof="0" dirty="0" err="1"/>
              <a:t>eget</a:t>
            </a:r>
            <a:r>
              <a:rPr lang="en-US" noProof="0" dirty="0"/>
              <a:t> </a:t>
            </a:r>
            <a:r>
              <a:rPr lang="en-US" noProof="0" dirty="0" err="1"/>
              <a:t>metus</a:t>
            </a:r>
            <a:r>
              <a:rPr lang="en-US" noProof="0" dirty="0"/>
              <a:t>.</a:t>
            </a:r>
          </a:p>
        </p:txBody>
      </p:sp>
      <p:sp>
        <p:nvSpPr>
          <p:cNvPr id="11" name="Textplatzhalter 6"/>
          <p:cNvSpPr>
            <a:spLocks noGrp="1"/>
          </p:cNvSpPr>
          <p:nvPr>
            <p:ph type="body" sz="quarter" idx="34" hasCustomPrompt="1"/>
          </p:nvPr>
        </p:nvSpPr>
        <p:spPr>
          <a:xfrm>
            <a:off x="7037597" y="2207548"/>
            <a:ext cx="3024188" cy="1403350"/>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a:effectLst/>
                <a:latin typeface="Arial" charset="0"/>
              </a:rPr>
              <a:t>Praesent</a:t>
            </a:r>
            <a:r>
              <a:rPr lang="en-US" noProof="0" dirty="0">
                <a:effectLst/>
                <a:latin typeface="Arial" charset="0"/>
              </a:rPr>
              <a:t> </a:t>
            </a:r>
            <a:r>
              <a:rPr lang="en-US" noProof="0" dirty="0" err="1">
                <a:effectLst/>
                <a:latin typeface="Arial" charset="0"/>
              </a:rPr>
              <a:t>commodo</a:t>
            </a:r>
            <a:r>
              <a:rPr lang="en-US" noProof="0" dirty="0">
                <a:effectLst/>
                <a:latin typeface="Arial" charset="0"/>
              </a:rPr>
              <a:t> cursus magna, </a:t>
            </a:r>
            <a:r>
              <a:rPr lang="en-US" noProof="0" dirty="0" err="1">
                <a:effectLst/>
                <a:latin typeface="Arial" charset="0"/>
              </a:rPr>
              <a:t>vel</a:t>
            </a:r>
            <a:r>
              <a:rPr lang="en-US" noProof="0" dirty="0">
                <a:effectLst/>
                <a:latin typeface="Arial" charset="0"/>
              </a:rPr>
              <a:t> </a:t>
            </a:r>
            <a:r>
              <a:rPr lang="en-US" noProof="0" dirty="0" err="1">
                <a:effectLst/>
                <a:latin typeface="Arial" charset="0"/>
              </a:rPr>
              <a:t>scelerisque</a:t>
            </a:r>
            <a:r>
              <a:rPr lang="en-US" noProof="0" dirty="0">
                <a:effectLst/>
                <a:latin typeface="Arial" charset="0"/>
              </a:rPr>
              <a:t> </a:t>
            </a:r>
            <a:r>
              <a:rPr lang="en-US" noProof="0" dirty="0" err="1">
                <a:effectLst/>
                <a:latin typeface="Arial" charset="0"/>
              </a:rPr>
              <a:t>nisl</a:t>
            </a:r>
            <a:r>
              <a:rPr lang="en-US" noProof="0" dirty="0">
                <a:effectLst/>
                <a:latin typeface="Arial" charset="0"/>
              </a:rPr>
              <a:t> </a:t>
            </a:r>
            <a:r>
              <a:rPr lang="en-US" noProof="0" dirty="0" err="1">
                <a:effectLst/>
                <a:latin typeface="Arial" charset="0"/>
              </a:rPr>
              <a:t>consectetur</a:t>
            </a:r>
            <a:r>
              <a:rPr lang="en-US" noProof="0" dirty="0">
                <a:effectLst/>
                <a:latin typeface="Arial" charset="0"/>
              </a:rPr>
              <a:t> et.</a:t>
            </a:r>
          </a:p>
          <a:p>
            <a:r>
              <a:rPr lang="en-US" noProof="0" dirty="0">
                <a:effectLst/>
                <a:latin typeface="Arial" charset="0"/>
              </a:rPr>
              <a:t>Maecenas </a:t>
            </a:r>
            <a:r>
              <a:rPr lang="en-US" noProof="0" dirty="0" err="1">
                <a:effectLst/>
                <a:latin typeface="Arial" charset="0"/>
              </a:rPr>
              <a:t>sed</a:t>
            </a:r>
            <a:r>
              <a:rPr lang="en-US" noProof="0" dirty="0">
                <a:effectLst/>
                <a:latin typeface="Arial" charset="0"/>
              </a:rPr>
              <a:t> </a:t>
            </a:r>
            <a:r>
              <a:rPr lang="en-US" noProof="0" dirty="0" err="1">
                <a:effectLst/>
                <a:latin typeface="Arial" charset="0"/>
              </a:rPr>
              <a:t>diam</a:t>
            </a:r>
            <a:r>
              <a:rPr lang="en-US" noProof="0" dirty="0">
                <a:effectLst/>
                <a:latin typeface="Arial" charset="0"/>
              </a:rPr>
              <a:t> </a:t>
            </a:r>
            <a:r>
              <a:rPr lang="en-US" noProof="0" dirty="0" err="1">
                <a:effectLst/>
                <a:latin typeface="Arial" charset="0"/>
              </a:rPr>
              <a:t>eget</a:t>
            </a:r>
            <a:r>
              <a:rPr lang="en-US" noProof="0" dirty="0">
                <a:effectLst/>
                <a:latin typeface="Arial" charset="0"/>
              </a:rPr>
              <a:t> </a:t>
            </a:r>
            <a:r>
              <a:rPr lang="en-US" noProof="0" dirty="0" err="1">
                <a:effectLst/>
                <a:latin typeface="Arial" charset="0"/>
              </a:rPr>
              <a:t>risus</a:t>
            </a:r>
            <a:r>
              <a:rPr lang="en-US" noProof="0" dirty="0">
                <a:effectLst/>
                <a:latin typeface="Arial" charset="0"/>
              </a:rPr>
              <a:t> </a:t>
            </a:r>
            <a:r>
              <a:rPr lang="en-US" noProof="0" dirty="0" err="1">
                <a:effectLst/>
                <a:latin typeface="Arial" charset="0"/>
              </a:rPr>
              <a:t>varius</a:t>
            </a:r>
            <a:r>
              <a:rPr lang="en-US" noProof="0" dirty="0">
                <a:effectLst/>
                <a:latin typeface="Arial" charset="0"/>
              </a:rPr>
              <a:t> </a:t>
            </a:r>
            <a:r>
              <a:rPr lang="en-US" noProof="0" dirty="0" err="1">
                <a:effectLst/>
                <a:latin typeface="Arial" charset="0"/>
              </a:rPr>
              <a:t>blandit</a:t>
            </a:r>
            <a:r>
              <a:rPr lang="en-US" noProof="0" dirty="0">
                <a:effectLst/>
                <a:latin typeface="Arial" charset="0"/>
              </a:rPr>
              <a:t> sit </a:t>
            </a:r>
            <a:r>
              <a:rPr lang="en-US" noProof="0" dirty="0" err="1">
                <a:effectLst/>
                <a:latin typeface="Arial" charset="0"/>
              </a:rPr>
              <a:t>amet</a:t>
            </a:r>
            <a:r>
              <a:rPr lang="en-US" noProof="0" dirty="0">
                <a:effectLst/>
                <a:latin typeface="Arial" charset="0"/>
              </a:rPr>
              <a:t> non magna.</a:t>
            </a:r>
          </a:p>
          <a:p>
            <a:r>
              <a:rPr lang="en-US" noProof="0" dirty="0" err="1"/>
              <a:t>Nulla</a:t>
            </a:r>
            <a:r>
              <a:rPr lang="en-US" noProof="0" dirty="0"/>
              <a:t> vitae </a:t>
            </a:r>
            <a:r>
              <a:rPr lang="en-US" noProof="0" dirty="0" err="1"/>
              <a:t>elit</a:t>
            </a:r>
            <a:r>
              <a:rPr lang="en-US" noProof="0" dirty="0"/>
              <a:t> libero, a pharetra </a:t>
            </a:r>
            <a:r>
              <a:rPr lang="en-US" noProof="0" dirty="0" err="1"/>
              <a:t>augue</a:t>
            </a:r>
            <a:r>
              <a:rPr lang="en-US" noProof="0" dirty="0"/>
              <a:t>. </a:t>
            </a:r>
            <a:r>
              <a:rPr lang="en-US" noProof="0" dirty="0" err="1"/>
              <a:t>Donec</a:t>
            </a:r>
            <a:r>
              <a:rPr lang="en-US" noProof="0" dirty="0"/>
              <a:t> id </a:t>
            </a:r>
            <a:r>
              <a:rPr lang="en-US" noProof="0" dirty="0" err="1"/>
              <a:t>elit</a:t>
            </a:r>
            <a:r>
              <a:rPr lang="en-US" noProof="0" dirty="0"/>
              <a:t> non mi porta gravida at </a:t>
            </a:r>
            <a:r>
              <a:rPr lang="en-US" noProof="0" dirty="0" err="1"/>
              <a:t>eget</a:t>
            </a:r>
            <a:r>
              <a:rPr lang="en-US" noProof="0" dirty="0"/>
              <a:t> </a:t>
            </a:r>
            <a:r>
              <a:rPr lang="en-US" noProof="0" dirty="0" err="1"/>
              <a:t>metus</a:t>
            </a:r>
            <a:r>
              <a:rPr lang="en-US" noProof="0" dirty="0"/>
              <a:t>.</a:t>
            </a:r>
          </a:p>
          <a:p>
            <a:endParaRPr lang="en-US" noProof="0" dirty="0"/>
          </a:p>
        </p:txBody>
      </p:sp>
      <p:sp>
        <p:nvSpPr>
          <p:cNvPr id="17" name="Textplatzhalter 9"/>
          <p:cNvSpPr>
            <a:spLocks noGrp="1"/>
          </p:cNvSpPr>
          <p:nvPr>
            <p:ph type="body" sz="quarter" idx="43" hasCustomPrompt="1"/>
          </p:nvPr>
        </p:nvSpPr>
        <p:spPr>
          <a:xfrm>
            <a:off x="5231906" y="3124217"/>
            <a:ext cx="1598613" cy="1597574"/>
          </a:xfrm>
        </p:spPr>
        <p:txBody>
          <a:bodyPr anchor="ctr"/>
          <a:lstStyle>
            <a:lvl1pPr marL="0" indent="0" algn="ctr">
              <a:lnSpc>
                <a:spcPct val="100000"/>
              </a:lnSpc>
              <a:spcBef>
                <a:spcPts val="0"/>
              </a:spcBef>
              <a:buNone/>
              <a:defRPr sz="1600" b="1" i="0" cap="all" baseline="0">
                <a:solidFill>
                  <a:schemeClr val="bg1"/>
                </a:solidFill>
                <a:latin typeface="Arial" charset="0"/>
                <a:ea typeface="Arial" charset="0"/>
                <a:cs typeface="Arial" charset="0"/>
              </a:defRPr>
            </a:lvl1pPr>
          </a:lstStyle>
          <a:p>
            <a:pPr lvl="0"/>
            <a:r>
              <a:rPr lang="en-US" noProof="0" dirty="0" err="1"/>
              <a:t>Golbal</a:t>
            </a:r>
            <a:r>
              <a:rPr lang="en-US" noProof="0" dirty="0"/>
              <a:t> Market Leader</a:t>
            </a:r>
          </a:p>
        </p:txBody>
      </p:sp>
      <p:sp>
        <p:nvSpPr>
          <p:cNvPr id="18" name="Textplatzhalter 6"/>
          <p:cNvSpPr>
            <a:spLocks noGrp="1"/>
          </p:cNvSpPr>
          <p:nvPr>
            <p:ph type="body" sz="quarter" idx="29" hasCustomPrompt="1"/>
          </p:nvPr>
        </p:nvSpPr>
        <p:spPr>
          <a:xfrm>
            <a:off x="1997283" y="1915949"/>
            <a:ext cx="3027550" cy="288925"/>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9" name="Textplatzhalter 6"/>
          <p:cNvSpPr>
            <a:spLocks noGrp="1"/>
          </p:cNvSpPr>
          <p:nvPr>
            <p:ph type="body" sz="quarter" idx="44" hasCustomPrompt="1"/>
          </p:nvPr>
        </p:nvSpPr>
        <p:spPr>
          <a:xfrm>
            <a:off x="7037594" y="1915949"/>
            <a:ext cx="3024190" cy="288925"/>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10 </a:t>
            </a:r>
            <a:r>
              <a:rPr lang="en-US" b="1" noProof="0" dirty="0" err="1">
                <a:solidFill>
                  <a:srgbClr val="0081BE"/>
                </a:solidFill>
                <a:effectLst/>
                <a:latin typeface="Arial" charset="0"/>
              </a:rPr>
              <a:t>pt</a:t>
            </a:r>
            <a:r>
              <a:rPr lang="en-US" b="1" noProof="0" dirty="0">
                <a:solidFill>
                  <a:srgbClr val="0081BE"/>
                </a:solidFill>
                <a:effectLst/>
                <a:latin typeface="Arial" charset="0"/>
              </a:rPr>
              <a:t>, </a:t>
            </a:r>
            <a:r>
              <a:rPr lang="en-US" b="1" noProof="0" dirty="0" err="1">
                <a:solidFill>
                  <a:srgbClr val="0081BE"/>
                </a:solidFill>
                <a:effectLst/>
                <a:latin typeface="Arial" charset="0"/>
              </a:rPr>
              <a:t>spac</a:t>
            </a:r>
            <a:r>
              <a:rPr lang="en-US" b="1" noProof="0" dirty="0">
                <a:solidFill>
                  <a:srgbClr val="0081BE"/>
                </a:solidFill>
                <a:effectLst/>
                <a:latin typeface="Arial" charset="0"/>
              </a:rPr>
              <a:t>. 0.3, </a:t>
            </a:r>
            <a:r>
              <a:rPr lang="en-US" noProof="0" dirty="0">
                <a:solidFill>
                  <a:srgbClr val="0081BE"/>
                </a:solidFill>
                <a:effectLst/>
                <a:latin typeface="Arial" charset="0"/>
              </a:rPr>
              <a:t>blue</a:t>
            </a:r>
          </a:p>
        </p:txBody>
      </p:sp>
      <p:sp>
        <p:nvSpPr>
          <p:cNvPr id="20" name="Textplatzhalter 6"/>
          <p:cNvSpPr>
            <a:spLocks noGrp="1"/>
          </p:cNvSpPr>
          <p:nvPr>
            <p:ph type="body" sz="quarter" idx="45" hasCustomPrompt="1"/>
          </p:nvPr>
        </p:nvSpPr>
        <p:spPr>
          <a:xfrm>
            <a:off x="1997283" y="4234962"/>
            <a:ext cx="3027550" cy="252412"/>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noProof="0" dirty="0">
                <a:solidFill>
                  <a:srgbClr val="0081BE"/>
                </a:solidFill>
                <a:effectLst/>
                <a:latin typeface="Arial" charset="0"/>
              </a:rPr>
              <a:t>align left,</a:t>
            </a:r>
            <a:r>
              <a:rPr lang="en-US" b="1" noProof="0" dirty="0">
                <a:solidFill>
                  <a:srgbClr val="0081BE"/>
                </a:solidFill>
                <a:effectLst/>
                <a:latin typeface="Arial" charset="0"/>
              </a:rPr>
              <a:t> 1 line</a:t>
            </a:r>
            <a:endParaRPr lang="en-US" noProof="0" dirty="0">
              <a:solidFill>
                <a:srgbClr val="0081BE"/>
              </a:solidFill>
              <a:effectLst/>
              <a:latin typeface="Arial" charset="0"/>
            </a:endParaRPr>
          </a:p>
        </p:txBody>
      </p:sp>
      <p:sp>
        <p:nvSpPr>
          <p:cNvPr id="21" name="Textplatzhalter 6"/>
          <p:cNvSpPr>
            <a:spLocks noGrp="1"/>
          </p:cNvSpPr>
          <p:nvPr>
            <p:ph type="body" sz="quarter" idx="46" hasCustomPrompt="1"/>
          </p:nvPr>
        </p:nvSpPr>
        <p:spPr>
          <a:xfrm>
            <a:off x="7037594" y="4234352"/>
            <a:ext cx="3024190" cy="252411"/>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LOREM IPSUM</a:t>
            </a:r>
            <a:endParaRPr lang="en-US" noProof="0" dirty="0">
              <a:solidFill>
                <a:srgbClr val="0081BE"/>
              </a:solidFill>
              <a:effectLst/>
              <a:latin typeface="Arial" charset="0"/>
            </a:endParaRPr>
          </a:p>
        </p:txBody>
      </p:sp>
      <p:sp>
        <p:nvSpPr>
          <p:cNvPr id="14" name="Titel 13"/>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23" name="Untertitel 2">
            <a:extLst>
              <a:ext uri="{FF2B5EF4-FFF2-40B4-BE49-F238E27FC236}">
                <a16:creationId xmlns:a16="http://schemas.microsoft.com/office/drawing/2014/main" id="{70CA987C-9E27-42F2-9386-2A631CFDECB4}"/>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13" name="Footer Placeholder 12">
            <a:extLst>
              <a:ext uri="{FF2B5EF4-FFF2-40B4-BE49-F238E27FC236}">
                <a16:creationId xmlns:a16="http://schemas.microsoft.com/office/drawing/2014/main" id="{9B52E0FC-09E8-4100-A28C-EEC70DCFA8DD}"/>
              </a:ext>
            </a:extLst>
          </p:cNvPr>
          <p:cNvSpPr>
            <a:spLocks noGrp="1"/>
          </p:cNvSpPr>
          <p:nvPr>
            <p:ph type="ftr" sz="quarter" idx="47"/>
          </p:nvPr>
        </p:nvSpPr>
        <p:spPr/>
        <p:txBody>
          <a:bodyPr/>
          <a:lstStyle/>
          <a:p>
            <a:r>
              <a:rPr lang="en-US" noProof="0" dirty="0"/>
              <a:t>/ ANDRITZ (BUSINESS AREA) / PRESENTATION NAME AND DATE / © COPYRIGHT (if required) – ARIAL BOLD, all caps, 8 PT, BLUE, ALIGN LEFT</a:t>
            </a:r>
          </a:p>
        </p:txBody>
      </p:sp>
      <p:sp>
        <p:nvSpPr>
          <p:cNvPr id="15" name="Slide Number Placeholder 14">
            <a:extLst>
              <a:ext uri="{FF2B5EF4-FFF2-40B4-BE49-F238E27FC236}">
                <a16:creationId xmlns:a16="http://schemas.microsoft.com/office/drawing/2014/main" id="{A57EF1F6-552F-42E4-BB45-C88B6EFE54A1}"/>
              </a:ext>
            </a:extLst>
          </p:cNvPr>
          <p:cNvSpPr>
            <a:spLocks noGrp="1"/>
          </p:cNvSpPr>
          <p:nvPr>
            <p:ph type="sldNum" sz="quarter" idx="48"/>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33766235"/>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r Chart Vertical">
    <p:spTree>
      <p:nvGrpSpPr>
        <p:cNvPr id="1" name=""/>
        <p:cNvGrpSpPr/>
        <p:nvPr/>
      </p:nvGrpSpPr>
      <p:grpSpPr>
        <a:xfrm>
          <a:off x="0" y="0"/>
          <a:ext cx="0" cy="0"/>
          <a:chOff x="0" y="0"/>
          <a:chExt cx="0" cy="0"/>
        </a:xfrm>
      </p:grpSpPr>
      <p:sp>
        <p:nvSpPr>
          <p:cNvPr id="6" name="Textplatzhalter 2"/>
          <p:cNvSpPr>
            <a:spLocks noGrp="1"/>
          </p:cNvSpPr>
          <p:nvPr>
            <p:ph type="body" sz="quarter" idx="12" hasCustomPrompt="1"/>
          </p:nvPr>
        </p:nvSpPr>
        <p:spPr>
          <a:xfrm>
            <a:off x="406800" y="1915200"/>
            <a:ext cx="10497600" cy="674944"/>
          </a:xfrm>
        </p:spPr>
        <p:txBody>
          <a:bodyPr/>
          <a:lstStyle>
            <a:lvl1pPr marL="180009">
              <a:lnSpc>
                <a:spcPct val="120000"/>
              </a:lnSpc>
              <a:spcBef>
                <a:spcPts val="0"/>
              </a:spcBef>
              <a:defRPr baseline="0"/>
            </a:lvl1pPr>
            <a:lvl2pPr marL="144007">
              <a:lnSpc>
                <a:spcPts val="1700"/>
              </a:lnSpc>
              <a:spcBef>
                <a:spcPts val="0"/>
              </a:spcBef>
              <a:defRPr/>
            </a:lvl2pPr>
            <a:lvl3pPr marL="144007">
              <a:lnSpc>
                <a:spcPts val="1700"/>
              </a:lnSpc>
              <a:spcBef>
                <a:spcPts val="0"/>
              </a:spcBef>
              <a:defRPr/>
            </a:lvl3pPr>
            <a:lvl4pPr marL="144007">
              <a:lnSpc>
                <a:spcPts val="1700"/>
              </a:lnSpc>
              <a:spcBef>
                <a:spcPts val="0"/>
              </a:spcBef>
              <a:defRPr/>
            </a:lvl4pPr>
            <a:lvl5pPr marL="144007">
              <a:lnSpc>
                <a:spcPts val="1700"/>
              </a:lnSpc>
              <a:spcBef>
                <a:spcPts val="0"/>
              </a:spcBef>
              <a:defRPr/>
            </a:lvl5pPr>
          </a:lstStyle>
          <a:p>
            <a:pPr lvl="0"/>
            <a:r>
              <a:rPr lang="en-US" noProof="0" dirty="0"/>
              <a:t>Running text, Arial Standard, 16 </a:t>
            </a:r>
            <a:r>
              <a:rPr lang="en-US" noProof="0" dirty="0" err="1"/>
              <a:t>pt</a:t>
            </a:r>
            <a:r>
              <a:rPr lang="en-US" noProof="0" dirty="0"/>
              <a:t>, 1.2 line spacing, black, align left</a:t>
            </a:r>
          </a:p>
          <a:p>
            <a:pPr lvl="0"/>
            <a:r>
              <a:rPr lang="en-US" noProof="0" dirty="0" err="1"/>
              <a:t>Donec</a:t>
            </a:r>
            <a:r>
              <a:rPr lang="en-US" noProof="0" dirty="0"/>
              <a:t> id </a:t>
            </a:r>
            <a:r>
              <a:rPr lang="en-US" noProof="0" dirty="0" err="1"/>
              <a:t>elit</a:t>
            </a:r>
            <a:r>
              <a:rPr lang="en-US" noProof="0" dirty="0"/>
              <a:t> non mi porta gravida at </a:t>
            </a:r>
            <a:r>
              <a:rPr lang="en-US" noProof="0" dirty="0" err="1"/>
              <a:t>eget</a:t>
            </a:r>
            <a:r>
              <a:rPr lang="en-US" noProof="0" dirty="0"/>
              <a:t> </a:t>
            </a:r>
            <a:r>
              <a:rPr lang="en-US" noProof="0" dirty="0" err="1"/>
              <a:t>metus</a:t>
            </a:r>
            <a:r>
              <a:rPr lang="en-US" noProof="0" dirty="0"/>
              <a:t>.</a:t>
            </a:r>
          </a:p>
        </p:txBody>
      </p:sp>
      <p:sp>
        <p:nvSpPr>
          <p:cNvPr id="7" name="Diagrammplatzhalter 12"/>
          <p:cNvSpPr>
            <a:spLocks noGrp="1"/>
          </p:cNvSpPr>
          <p:nvPr>
            <p:ph type="chart" sz="quarter" idx="13"/>
          </p:nvPr>
        </p:nvSpPr>
        <p:spPr>
          <a:xfrm>
            <a:off x="515938" y="2852738"/>
            <a:ext cx="7235826" cy="2952750"/>
          </a:xfrm>
        </p:spPr>
        <p:txBody>
          <a:bodyPr/>
          <a:lstStyle>
            <a:lvl1pPr marL="84605" indent="0">
              <a:buNone/>
              <a:defRPr sz="800"/>
            </a:lvl1pPr>
          </a:lstStyle>
          <a:p>
            <a:endParaRPr lang="en-US" noProof="0" dirty="0"/>
          </a:p>
        </p:txBody>
      </p:sp>
      <p:sp>
        <p:nvSpPr>
          <p:cNvPr id="8" name="Textplatzhalter 20"/>
          <p:cNvSpPr>
            <a:spLocks noGrp="1"/>
          </p:cNvSpPr>
          <p:nvPr>
            <p:ph type="body" sz="quarter" idx="14" hasCustomPrompt="1"/>
          </p:nvPr>
        </p:nvSpPr>
        <p:spPr>
          <a:xfrm>
            <a:off x="414000" y="5914800"/>
            <a:ext cx="7344964" cy="251536"/>
          </a:xfrm>
        </p:spPr>
        <p:txBody>
          <a:bodyPr anchor="ctr"/>
          <a:lstStyle>
            <a:lvl1pPr marL="0" marR="0" indent="0" algn="l" defTabSz="914446" rtl="0" eaLnBrk="1" fontAlgn="auto" latinLnBrk="0" hangingPunct="1">
              <a:lnSpc>
                <a:spcPct val="100000"/>
              </a:lnSpc>
              <a:spcBef>
                <a:spcPts val="0"/>
              </a:spcBef>
              <a:spcAft>
                <a:spcPts val="0"/>
              </a:spcAft>
              <a:buClrTx/>
              <a:buSzTx/>
              <a:buFont typeface="Arial"/>
              <a:buNone/>
              <a:tabLst/>
              <a:defRPr sz="800" baseline="0">
                <a:solidFill>
                  <a:srgbClr val="0075BE"/>
                </a:solidFill>
              </a:defRPr>
            </a:lvl1pPr>
            <a:lvl2pPr marL="0" indent="0">
              <a:lnSpc>
                <a:spcPct val="100000"/>
              </a:lnSpc>
              <a:spcBef>
                <a:spcPts val="0"/>
              </a:spcBef>
              <a:buNone/>
              <a:defRPr sz="800" baseline="0">
                <a:solidFill>
                  <a:srgbClr val="0075BE"/>
                </a:solidFill>
              </a:defRPr>
            </a:lvl2pPr>
            <a:lvl3pPr marL="0" indent="0">
              <a:lnSpc>
                <a:spcPct val="100000"/>
              </a:lnSpc>
              <a:spcBef>
                <a:spcPts val="0"/>
              </a:spcBef>
              <a:buNone/>
              <a:defRPr sz="800" baseline="0">
                <a:solidFill>
                  <a:srgbClr val="0075BE"/>
                </a:solidFill>
              </a:defRPr>
            </a:lvl3pPr>
            <a:lvl4pPr marL="0" indent="0">
              <a:lnSpc>
                <a:spcPct val="100000"/>
              </a:lnSpc>
              <a:spcBef>
                <a:spcPts val="0"/>
              </a:spcBef>
              <a:buNone/>
              <a:defRPr sz="800" baseline="0">
                <a:solidFill>
                  <a:srgbClr val="0075BE"/>
                </a:solidFill>
              </a:defRPr>
            </a:lvl4pPr>
            <a:lvl5pPr marL="0" indent="0">
              <a:lnSpc>
                <a:spcPct val="100000"/>
              </a:lnSpc>
              <a:spcBef>
                <a:spcPts val="0"/>
              </a:spcBef>
              <a:buNone/>
              <a:defRPr sz="800" baseline="0">
                <a:solidFill>
                  <a:srgbClr val="0075BE"/>
                </a:solidFill>
              </a:defRPr>
            </a:lvl5pPr>
          </a:lstStyle>
          <a:p>
            <a:pPr marL="0" marR="0" lvl="0" indent="0" algn="l" defTabSz="914446" rtl="0" eaLnBrk="1" fontAlgn="auto" latinLnBrk="0" hangingPunct="1">
              <a:lnSpc>
                <a:spcPct val="100000"/>
              </a:lnSpc>
              <a:spcBef>
                <a:spcPts val="0"/>
              </a:spcBef>
              <a:spcAft>
                <a:spcPts val="0"/>
              </a:spcAft>
              <a:buClrTx/>
              <a:buSzTx/>
              <a:buFont typeface="Arial"/>
              <a:buNone/>
              <a:tabLst/>
              <a:defRPr/>
            </a:pPr>
            <a:r>
              <a:rPr lang="en-US" noProof="0" dirty="0"/>
              <a:t>* </a:t>
            </a:r>
            <a:r>
              <a:rPr lang="en-US" sz="800" b="0" i="0" noProof="0" dirty="0">
                <a:solidFill>
                  <a:srgbClr val="0075BE"/>
                </a:solidFill>
                <a:latin typeface="Arial" charset="0"/>
                <a:ea typeface="Arial" charset="0"/>
                <a:cs typeface="Arial" charset="0"/>
              </a:rPr>
              <a:t>Maecenas </a:t>
            </a:r>
            <a:r>
              <a:rPr lang="en-US" sz="800" b="0" i="0" noProof="0" dirty="0" err="1">
                <a:solidFill>
                  <a:srgbClr val="0075BE"/>
                </a:solidFill>
                <a:latin typeface="Arial" charset="0"/>
                <a:ea typeface="Arial" charset="0"/>
                <a:cs typeface="Arial" charset="0"/>
              </a:rPr>
              <a:t>sed</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diam</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eget</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risus</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varius</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blandit</a:t>
            </a:r>
            <a:r>
              <a:rPr lang="en-US" sz="800" b="0" i="0" noProof="0" dirty="0">
                <a:solidFill>
                  <a:srgbClr val="0075BE"/>
                </a:solidFill>
                <a:latin typeface="Arial" charset="0"/>
                <a:ea typeface="Arial" charset="0"/>
                <a:cs typeface="Arial" charset="0"/>
              </a:rPr>
              <a:t> sit </a:t>
            </a:r>
            <a:r>
              <a:rPr lang="en-US" sz="800" b="0" i="0" noProof="0" dirty="0" err="1">
                <a:solidFill>
                  <a:srgbClr val="0075BE"/>
                </a:solidFill>
                <a:latin typeface="Arial" charset="0"/>
                <a:ea typeface="Arial" charset="0"/>
                <a:cs typeface="Arial" charset="0"/>
              </a:rPr>
              <a:t>amet</a:t>
            </a:r>
            <a:r>
              <a:rPr lang="en-US" sz="800" b="0" i="0" noProof="0" dirty="0">
                <a:solidFill>
                  <a:srgbClr val="0075BE"/>
                </a:solidFill>
                <a:latin typeface="Arial" charset="0"/>
                <a:ea typeface="Arial" charset="0"/>
                <a:cs typeface="Arial" charset="0"/>
              </a:rPr>
              <a:t> non magna.</a:t>
            </a:r>
          </a:p>
        </p:txBody>
      </p:sp>
      <p:sp>
        <p:nvSpPr>
          <p:cNvPr id="11" name="Titel 10"/>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0" name="Untertitel 2">
            <a:extLst>
              <a:ext uri="{FF2B5EF4-FFF2-40B4-BE49-F238E27FC236}">
                <a16:creationId xmlns:a16="http://schemas.microsoft.com/office/drawing/2014/main" id="{A32A221B-1F52-4339-91ED-8D471FFEC5E7}"/>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Footer Placeholder 8">
            <a:extLst>
              <a:ext uri="{FF2B5EF4-FFF2-40B4-BE49-F238E27FC236}">
                <a16:creationId xmlns:a16="http://schemas.microsoft.com/office/drawing/2014/main" id="{C66F41ED-C879-4229-AE6F-0E9882FF4B91}"/>
              </a:ext>
            </a:extLst>
          </p:cNvPr>
          <p:cNvSpPr>
            <a:spLocks noGrp="1"/>
          </p:cNvSpPr>
          <p:nvPr>
            <p:ph type="ftr" sz="quarter" idx="15"/>
          </p:nvPr>
        </p:nvSpPr>
        <p:spPr/>
        <p:txBody>
          <a:bodyPr/>
          <a:lstStyle/>
          <a:p>
            <a:r>
              <a:rPr lang="en-US" noProof="0" dirty="0"/>
              <a:t>/ ANDRITZ (BUSINESS AREA) / PRESENTATION NAME AND DATE / © COPYRIGHT (if required) – ARIAL BOLD, all caps, 8 PT, BLUE, ALIGN LEFT</a:t>
            </a:r>
          </a:p>
        </p:txBody>
      </p:sp>
      <p:sp>
        <p:nvSpPr>
          <p:cNvPr id="12" name="Slide Number Placeholder 11">
            <a:extLst>
              <a:ext uri="{FF2B5EF4-FFF2-40B4-BE49-F238E27FC236}">
                <a16:creationId xmlns:a16="http://schemas.microsoft.com/office/drawing/2014/main" id="{D9E8CB5F-1035-4D4B-BBBD-3601B50990B2}"/>
              </a:ext>
            </a:extLst>
          </p:cNvPr>
          <p:cNvSpPr>
            <a:spLocks noGrp="1"/>
          </p:cNvSpPr>
          <p:nvPr>
            <p:ph type="sldNum" sz="quarter" idx="16"/>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428626732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5" name="Textplatzhalter 10"/>
          <p:cNvSpPr>
            <a:spLocks noGrp="1"/>
          </p:cNvSpPr>
          <p:nvPr>
            <p:ph type="body" sz="quarter" idx="13" hasCustomPrompt="1"/>
          </p:nvPr>
        </p:nvSpPr>
        <p:spPr>
          <a:xfrm>
            <a:off x="9156701" y="2188803"/>
            <a:ext cx="2555874" cy="3947477"/>
          </a:xfrm>
        </p:spPr>
        <p:txBody>
          <a:bodyPr lIns="90000">
            <a:noAutofit/>
          </a:bodyPr>
          <a:lstStyle>
            <a:lvl1pPr marL="0" indent="0">
              <a:lnSpc>
                <a:spcPct val="100000"/>
              </a:lnSpc>
              <a:spcBef>
                <a:spcPts val="0"/>
              </a:spcBef>
              <a:buClr>
                <a:srgbClr val="003A70"/>
              </a:buClr>
              <a:buFont typeface="Arial" charset="0"/>
              <a:buNone/>
              <a:tabLst/>
              <a:defRPr lang="de-DE" sz="1001" b="0" i="0" spc="70" baseline="0" smtClean="0">
                <a:solidFill>
                  <a:schemeClr val="tx1"/>
                </a:solidFill>
                <a:effectLst/>
              </a:defRPr>
            </a:lvl1pPr>
            <a:lvl2pPr marL="133356" indent="-133356">
              <a:spcBef>
                <a:spcPts val="0"/>
              </a:spcBef>
              <a:buClr>
                <a:srgbClr val="003A70"/>
              </a:buClr>
              <a:buFont typeface="Arial" charset="0"/>
              <a:buChar char="•"/>
              <a:tabLst/>
              <a:defRPr baseline="0">
                <a:solidFill>
                  <a:schemeClr val="accent1">
                    <a:lumMod val="50000"/>
                  </a:schemeClr>
                </a:solidFill>
              </a:defRPr>
            </a:lvl2pPr>
            <a:lvl3pPr marL="133356" indent="-133356">
              <a:spcBef>
                <a:spcPts val="0"/>
              </a:spcBef>
              <a:buClr>
                <a:srgbClr val="003A70"/>
              </a:buClr>
              <a:buFont typeface="Arial" charset="0"/>
              <a:buChar char="•"/>
              <a:tabLst/>
              <a:defRPr baseline="0">
                <a:solidFill>
                  <a:schemeClr val="accent1">
                    <a:lumMod val="50000"/>
                  </a:schemeClr>
                </a:solidFill>
              </a:defRPr>
            </a:lvl3pPr>
            <a:lvl4pPr marL="133356" indent="-133356">
              <a:spcBef>
                <a:spcPts val="0"/>
              </a:spcBef>
              <a:buClr>
                <a:srgbClr val="003A70"/>
              </a:buClr>
              <a:buFont typeface="Arial" charset="0"/>
              <a:buChar char="•"/>
              <a:tabLst/>
              <a:defRPr baseline="0">
                <a:solidFill>
                  <a:schemeClr val="accent1">
                    <a:lumMod val="50000"/>
                  </a:schemeClr>
                </a:solidFill>
              </a:defRPr>
            </a:lvl4pPr>
            <a:lvl5pPr marL="133356" indent="-133356">
              <a:spcBef>
                <a:spcPts val="0"/>
              </a:spcBef>
              <a:buClr>
                <a:srgbClr val="003A70"/>
              </a:buClr>
              <a:buFont typeface="Arial" charset="0"/>
              <a:buChar char="•"/>
              <a:tabLst/>
              <a:defRPr baseline="0">
                <a:solidFill>
                  <a:schemeClr val="accent1">
                    <a:lumMod val="50000"/>
                  </a:schemeClr>
                </a:solidFill>
              </a:defRPr>
            </a:lvl5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 black, align left</a:t>
            </a:r>
          </a:p>
        </p:txBody>
      </p:sp>
      <p:sp>
        <p:nvSpPr>
          <p:cNvPr id="7" name="Diagrammplatzhalter 2"/>
          <p:cNvSpPr>
            <a:spLocks noGrp="1"/>
          </p:cNvSpPr>
          <p:nvPr>
            <p:ph type="chart" sz="quarter" idx="34"/>
          </p:nvPr>
        </p:nvSpPr>
        <p:spPr>
          <a:xfrm>
            <a:off x="4158002" y="1915204"/>
            <a:ext cx="3311999" cy="2946063"/>
          </a:xfrm>
        </p:spPr>
        <p:txBody>
          <a:bodyPr/>
          <a:lstStyle>
            <a:lvl1pPr marL="84605" indent="0">
              <a:buNone/>
              <a:defRPr sz="800"/>
            </a:lvl1pPr>
          </a:lstStyle>
          <a:p>
            <a:endParaRPr lang="en-US" noProof="0" dirty="0"/>
          </a:p>
        </p:txBody>
      </p:sp>
      <p:sp>
        <p:nvSpPr>
          <p:cNvPr id="8" name="Diagrammplatzhalter 2"/>
          <p:cNvSpPr>
            <a:spLocks noGrp="1"/>
          </p:cNvSpPr>
          <p:nvPr>
            <p:ph type="chart" sz="quarter" idx="35"/>
          </p:nvPr>
        </p:nvSpPr>
        <p:spPr>
          <a:xfrm>
            <a:off x="518041" y="1915204"/>
            <a:ext cx="3311999" cy="2946063"/>
          </a:xfrm>
        </p:spPr>
        <p:txBody>
          <a:bodyPr/>
          <a:lstStyle>
            <a:lvl1pPr marL="84605" indent="0">
              <a:buNone/>
              <a:defRPr sz="800"/>
            </a:lvl1pPr>
          </a:lstStyle>
          <a:p>
            <a:endParaRPr lang="en-US" noProof="0" dirty="0"/>
          </a:p>
        </p:txBody>
      </p:sp>
      <p:sp>
        <p:nvSpPr>
          <p:cNvPr id="9" name="Textplatzhalter 4"/>
          <p:cNvSpPr>
            <a:spLocks noGrp="1"/>
          </p:cNvSpPr>
          <p:nvPr>
            <p:ph type="body" sz="quarter" idx="40" hasCustomPrompt="1"/>
          </p:nvPr>
        </p:nvSpPr>
        <p:spPr>
          <a:xfrm>
            <a:off x="527564" y="4914000"/>
            <a:ext cx="3313113" cy="216000"/>
          </a:xfrm>
        </p:spPr>
        <p:txBody>
          <a:bodyPr anchor="ctr"/>
          <a:lstStyle>
            <a:lvl1pPr marL="0" indent="0" algn="ctr">
              <a:lnSpc>
                <a:spcPts val="1500"/>
              </a:lnSpc>
              <a:spcBef>
                <a:spcPts val="0"/>
              </a:spcBef>
              <a:buNone/>
              <a:defRPr sz="1001"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a:t>Arial BOLD, ALL CAPS, 10 </a:t>
            </a:r>
            <a:r>
              <a:rPr lang="en-US" noProof="0" dirty="0" err="1"/>
              <a:t>pt</a:t>
            </a:r>
            <a:r>
              <a:rPr lang="en-US" noProof="0" dirty="0"/>
              <a:t>, 0.3 </a:t>
            </a:r>
            <a:r>
              <a:rPr lang="en-US" noProof="0" dirty="0" err="1"/>
              <a:t>spac</a:t>
            </a:r>
            <a:r>
              <a:rPr lang="en-US" noProof="0" dirty="0"/>
              <a:t>.</a:t>
            </a:r>
          </a:p>
        </p:txBody>
      </p:sp>
      <p:sp>
        <p:nvSpPr>
          <p:cNvPr id="10" name="Textplatzhalter 4"/>
          <p:cNvSpPr>
            <a:spLocks noGrp="1"/>
          </p:cNvSpPr>
          <p:nvPr>
            <p:ph type="body" sz="quarter" idx="41" hasCustomPrompt="1"/>
          </p:nvPr>
        </p:nvSpPr>
        <p:spPr>
          <a:xfrm>
            <a:off x="4158003" y="4914000"/>
            <a:ext cx="3311999" cy="216000"/>
          </a:xfrm>
        </p:spPr>
        <p:txBody>
          <a:bodyPr anchor="ctr"/>
          <a:lstStyle>
            <a:lvl1pPr marL="0" indent="0" algn="ctr">
              <a:lnSpc>
                <a:spcPts val="1500"/>
              </a:lnSpc>
              <a:spcBef>
                <a:spcPts val="0"/>
              </a:spcBef>
              <a:buNone/>
              <a:defRPr sz="1001"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a:t>BLUE, align left, 1 line</a:t>
            </a:r>
          </a:p>
        </p:txBody>
      </p:sp>
      <p:sp>
        <p:nvSpPr>
          <p:cNvPr id="11" name="Textplatzhalter 9"/>
          <p:cNvSpPr>
            <a:spLocks noGrp="1"/>
          </p:cNvSpPr>
          <p:nvPr>
            <p:ph type="body" sz="quarter" idx="42" hasCustomPrompt="1"/>
          </p:nvPr>
        </p:nvSpPr>
        <p:spPr>
          <a:xfrm>
            <a:off x="4158002" y="5220004"/>
            <a:ext cx="3313163" cy="892097"/>
          </a:xfrm>
        </p:spPr>
        <p:txBody>
          <a:bodyPr tIns="36000"/>
          <a:lstStyle>
            <a:lvl1pPr marL="0" indent="0" algn="ctr">
              <a:lnSpc>
                <a:spcPct val="100000"/>
              </a:lnSpc>
              <a:spcBef>
                <a:spcPts val="0"/>
              </a:spcBef>
              <a:buNone/>
              <a:defRPr sz="1001" spc="70" baseline="0"/>
            </a:lvl1pPr>
            <a:lvl2pPr marL="0" indent="0" algn="ctr">
              <a:lnSpc>
                <a:spcPts val="1200"/>
              </a:lnSpc>
              <a:spcBef>
                <a:spcPts val="0"/>
              </a:spcBef>
              <a:buNone/>
              <a:defRPr sz="800" spc="70" baseline="0"/>
            </a:lvl2pPr>
            <a:lvl3pPr marL="0" indent="0" algn="ctr">
              <a:lnSpc>
                <a:spcPts val="1200"/>
              </a:lnSpc>
              <a:spcBef>
                <a:spcPts val="0"/>
              </a:spcBef>
              <a:buNone/>
              <a:defRPr sz="800" spc="70" baseline="0"/>
            </a:lvl3pPr>
            <a:lvl4pPr marL="0" indent="0" algn="ctr">
              <a:lnSpc>
                <a:spcPts val="1200"/>
              </a:lnSpc>
              <a:spcBef>
                <a:spcPts val="0"/>
              </a:spcBef>
              <a:buNone/>
              <a:defRPr sz="800" spc="70" baseline="0"/>
            </a:lvl4pPr>
            <a:lvl5pPr marL="0" indent="0" algn="ctr">
              <a:lnSpc>
                <a:spcPts val="1200"/>
              </a:lnSpc>
              <a:spcBef>
                <a:spcPts val="0"/>
              </a:spcBef>
              <a:buNone/>
              <a:defRPr sz="800" spc="70" baseline="0"/>
            </a:lvl5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2" name="Textplatzhalter 9"/>
          <p:cNvSpPr>
            <a:spLocks noGrp="1"/>
          </p:cNvSpPr>
          <p:nvPr>
            <p:ph type="body" sz="quarter" idx="43" hasCustomPrompt="1"/>
          </p:nvPr>
        </p:nvSpPr>
        <p:spPr>
          <a:xfrm>
            <a:off x="527564" y="5220004"/>
            <a:ext cx="3312000" cy="892097"/>
          </a:xfrm>
        </p:spPr>
        <p:txBody>
          <a:bodyPr tIns="36000"/>
          <a:lstStyle>
            <a:lvl1pPr marL="0" indent="0" algn="ctr">
              <a:lnSpc>
                <a:spcPct val="100000"/>
              </a:lnSpc>
              <a:spcBef>
                <a:spcPts val="0"/>
              </a:spcBef>
              <a:buNone/>
              <a:defRPr sz="1001" spc="70" baseline="0"/>
            </a:lvl1pPr>
            <a:lvl2pPr marL="0" indent="0" algn="ctr">
              <a:lnSpc>
                <a:spcPts val="1200"/>
              </a:lnSpc>
              <a:spcBef>
                <a:spcPts val="0"/>
              </a:spcBef>
              <a:buNone/>
              <a:defRPr sz="800" spc="70" baseline="0"/>
            </a:lvl2pPr>
            <a:lvl3pPr marL="0" indent="0" algn="ctr">
              <a:lnSpc>
                <a:spcPts val="1200"/>
              </a:lnSpc>
              <a:spcBef>
                <a:spcPts val="0"/>
              </a:spcBef>
              <a:buNone/>
              <a:defRPr sz="800" spc="70" baseline="0"/>
            </a:lvl3pPr>
            <a:lvl4pPr marL="0" indent="0" algn="ctr">
              <a:lnSpc>
                <a:spcPts val="1200"/>
              </a:lnSpc>
              <a:spcBef>
                <a:spcPts val="0"/>
              </a:spcBef>
              <a:buNone/>
              <a:defRPr sz="800" spc="70" baseline="0"/>
            </a:lvl4pPr>
            <a:lvl5pPr marL="0" indent="0" algn="ctr">
              <a:lnSpc>
                <a:spcPts val="1200"/>
              </a:lnSpc>
              <a:spcBef>
                <a:spcPts val="0"/>
              </a:spcBef>
              <a:buNone/>
              <a:defRPr sz="800" spc="70" baseline="0"/>
            </a:lvl5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 black,</a:t>
            </a:r>
          </a:p>
          <a:p>
            <a:r>
              <a:rPr lang="en-US" noProof="0" dirty="0">
                <a:effectLst/>
                <a:latin typeface="Arial" charset="0"/>
              </a:rPr>
              <a:t>align left</a:t>
            </a:r>
          </a:p>
        </p:txBody>
      </p:sp>
      <p:sp>
        <p:nvSpPr>
          <p:cNvPr id="13" name="Textplatzhalter 4"/>
          <p:cNvSpPr>
            <a:spLocks noGrp="1"/>
          </p:cNvSpPr>
          <p:nvPr>
            <p:ph type="body" sz="quarter" idx="44" hasCustomPrompt="1"/>
          </p:nvPr>
        </p:nvSpPr>
        <p:spPr>
          <a:xfrm>
            <a:off x="9156701" y="1915201"/>
            <a:ext cx="2555874" cy="275259"/>
          </a:xfrm>
        </p:spPr>
        <p:txBody>
          <a:bodyPr anchor="b"/>
          <a:lstStyle>
            <a:lvl1pPr marL="0" indent="0" algn="l">
              <a:lnSpc>
                <a:spcPts val="1001"/>
              </a:lnSpc>
              <a:spcBef>
                <a:spcPts val="0"/>
              </a:spcBef>
              <a:buNone/>
              <a:defRPr sz="800"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a:t>LOREM IPSUM</a:t>
            </a:r>
          </a:p>
        </p:txBody>
      </p:sp>
      <p:sp>
        <p:nvSpPr>
          <p:cNvPr id="14" name="Untertitel 2">
            <a:extLst>
              <a:ext uri="{FF2B5EF4-FFF2-40B4-BE49-F238E27FC236}">
                <a16:creationId xmlns:a16="http://schemas.microsoft.com/office/drawing/2014/main" id="{C7BB1D45-4F1C-43A1-B462-CF84753C7807}"/>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16" name="Titel 15"/>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5" name="Footer Placeholder 14">
            <a:extLst>
              <a:ext uri="{FF2B5EF4-FFF2-40B4-BE49-F238E27FC236}">
                <a16:creationId xmlns:a16="http://schemas.microsoft.com/office/drawing/2014/main" id="{02BA02DC-C199-4C67-8651-C8AE6BB5B27A}"/>
              </a:ext>
            </a:extLst>
          </p:cNvPr>
          <p:cNvSpPr>
            <a:spLocks noGrp="1"/>
          </p:cNvSpPr>
          <p:nvPr>
            <p:ph type="ftr" sz="quarter" idx="45"/>
          </p:nvPr>
        </p:nvSpPr>
        <p:spPr/>
        <p:txBody>
          <a:bodyPr/>
          <a:lstStyle/>
          <a:p>
            <a:r>
              <a:rPr lang="en-US" noProof="0" dirty="0"/>
              <a:t>/ ANDRITZ (BUSINESS AREA) / PRESENTATION NAME AND DATE / © COPYRIGHT (if required) – ARIAL BOLD, all caps, 8 PT, BLUE, ALIGN LEFT</a:t>
            </a:r>
          </a:p>
        </p:txBody>
      </p:sp>
      <p:sp>
        <p:nvSpPr>
          <p:cNvPr id="17" name="Slide Number Placeholder 16">
            <a:extLst>
              <a:ext uri="{FF2B5EF4-FFF2-40B4-BE49-F238E27FC236}">
                <a16:creationId xmlns:a16="http://schemas.microsoft.com/office/drawing/2014/main" id="{B57454B0-EA76-4D40-A068-FD1C02DCD2C4}"/>
              </a:ext>
            </a:extLst>
          </p:cNvPr>
          <p:cNvSpPr>
            <a:spLocks noGrp="1"/>
          </p:cNvSpPr>
          <p:nvPr>
            <p:ph type="sldNum" sz="quarter" idx="46"/>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638068415"/>
      </p:ext>
    </p:extLst>
  </p:cSld>
  <p:clrMapOvr>
    <a:masterClrMapping/>
  </p:clrMapOvr>
  <p:extLst mod="1">
    <p:ext uri="{DCECCB84-F9BA-43D5-87BE-67443E8EF086}">
      <p15:sldGuideLst xmlns:p15="http://schemas.microsoft.com/office/powerpoint/2012/main">
        <p15:guide id="1" pos="737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5" name="object 4"/>
          <p:cNvSpPr txBox="1"/>
          <p:nvPr userDrawn="1"/>
        </p:nvSpPr>
        <p:spPr>
          <a:xfrm>
            <a:off x="406802" y="1915200"/>
            <a:ext cx="9254785" cy="3288593"/>
          </a:xfrm>
          <a:prstGeom prst="rect">
            <a:avLst/>
          </a:prstGeom>
        </p:spPr>
        <p:txBody>
          <a:bodyPr vert="horz" wrap="square" lIns="90000" tIns="12700" rIns="0" bIns="0" rtlCol="0">
            <a:spAutoFit/>
          </a:bodyPr>
          <a:lstStyle/>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This presentation contains valuable, proprietary property belonging to ANDRITZ AG or its affiliates (“the ANDRITZ GROUP”), and no licenses </a:t>
            </a:r>
            <a:br>
              <a:rPr lang="en-US" sz="1100" b="0" i="0" spc="15" baseline="0" noProof="0" dirty="0">
                <a:solidFill>
                  <a:schemeClr val="accent1"/>
                </a:solidFill>
                <a:latin typeface="Arial" charset="0"/>
                <a:ea typeface="Arial" charset="0"/>
                <a:cs typeface="Arial" charset="0"/>
              </a:rPr>
            </a:br>
            <a:r>
              <a:rPr lang="en-US" sz="1100" b="0" i="0" spc="15" baseline="0" noProof="0" dirty="0">
                <a:solidFill>
                  <a:schemeClr val="accent1"/>
                </a:solidFill>
                <a:latin typeface="Arial" charset="0"/>
                <a:ea typeface="Arial" charset="0"/>
                <a:cs typeface="Arial" charset="0"/>
              </a:rPr>
              <a:t>or other intellectual property rights are granted herein, nor shall the contents of this presentation form part of any sales contracts which may be concluded between the ANDRITZ GROUP companies and purchasers of any equipment and/or systems referenced herein. Please be aware that the ANDRITZ GROUP actively and aggressively enforces its intellectual property rights to the fullest extent of applicable law. Any information contained herein (other than publically available information) shall not be disclosed or reproduced, in whole or in part, electronically or in hard copy, to third parties. No information contained herein shall be used in any way either commercially or for any purpose other than internal viewing, reading, or evaluation of its contents by recipient and the ANDRITZ GROUP disclaims all liability arising from recipient’s use or reliance upon such information. Title in and to all intellectual property rights embodied in this presentation, and all information contained therein, is and shall remain with the ANDRITZ GROUP. None of the information contained herein shall be construed as legal, tax, or investment advice, and private counsel, accountants, or other professional advisers should be consulted and relied upon for any such advice.</a:t>
            </a:r>
          </a:p>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 </a:t>
            </a:r>
          </a:p>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All copyrightable text and graphics, the selection, arrangement, and presentation of all materials, and the overall design of this presentation are © ANDRITZ GROUP 2019. All rights reserved. No part of this information or materials may be reproduced, retransmitted, displayed, distributed, or modified without the prior written approval of Owner. All trademarks and other names, logos, and icons identifying Owner’s goods and services are proprietary marks belonging to the ANDRITZ GROUP. If recipient is in doubt whether permission is needed for any type of use </a:t>
            </a:r>
            <a:br>
              <a:rPr lang="en-US" sz="1100" b="0" i="0" spc="15" baseline="0" noProof="0" dirty="0">
                <a:solidFill>
                  <a:schemeClr val="accent1"/>
                </a:solidFill>
                <a:latin typeface="Arial" charset="0"/>
                <a:ea typeface="Arial" charset="0"/>
                <a:cs typeface="Arial" charset="0"/>
              </a:rPr>
            </a:br>
            <a:r>
              <a:rPr lang="en-US" sz="1100" b="0" i="0" spc="15" baseline="0" noProof="0" dirty="0">
                <a:solidFill>
                  <a:schemeClr val="accent1"/>
                </a:solidFill>
                <a:latin typeface="Arial" charset="0"/>
                <a:ea typeface="Arial" charset="0"/>
                <a:cs typeface="Arial" charset="0"/>
              </a:rPr>
              <a:t>of the contents of this presentation, please contact the ANDRITZ GROUP at welcome@andritz.com.</a:t>
            </a:r>
          </a:p>
        </p:txBody>
      </p:sp>
      <p:sp>
        <p:nvSpPr>
          <p:cNvPr id="7" name="Untertitel 2">
            <a:extLst>
              <a:ext uri="{FF2B5EF4-FFF2-40B4-BE49-F238E27FC236}">
                <a16:creationId xmlns:a16="http://schemas.microsoft.com/office/drawing/2014/main" id="{66039D73-D848-49E6-A30F-F165F9CC3396}"/>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a:solidFill>
                  <a:srgbClr val="214B84"/>
                </a:solidFill>
                <a:effectLst/>
                <a:latin typeface="Arial" charset="0"/>
              </a:rPr>
              <a:t>© ANDRITZ AG 2019</a:t>
            </a:r>
          </a:p>
        </p:txBody>
      </p:sp>
      <p:sp>
        <p:nvSpPr>
          <p:cNvPr id="2" name="Titel 1"/>
          <p:cNvSpPr>
            <a:spLocks noGrp="1"/>
          </p:cNvSpPr>
          <p:nvPr>
            <p:ph type="title" hasCustomPrompt="1"/>
          </p:nvPr>
        </p:nvSpPr>
        <p:spPr/>
        <p:txBody>
          <a:bodyPr/>
          <a:lstStyle/>
          <a:p>
            <a:r>
              <a:rPr lang="en-US" noProof="0" dirty="0"/>
              <a:t>LEGAL DISCLAIMER</a:t>
            </a:r>
          </a:p>
        </p:txBody>
      </p:sp>
      <p:sp>
        <p:nvSpPr>
          <p:cNvPr id="9" name="Footer Placeholder 8">
            <a:extLst>
              <a:ext uri="{FF2B5EF4-FFF2-40B4-BE49-F238E27FC236}">
                <a16:creationId xmlns:a16="http://schemas.microsoft.com/office/drawing/2014/main" id="{80531DA5-763B-47EC-A6DC-86037AC8AFEE}"/>
              </a:ext>
            </a:extLst>
          </p:cNvPr>
          <p:cNvSpPr>
            <a:spLocks noGrp="1"/>
          </p:cNvSpPr>
          <p:nvPr>
            <p:ph type="ftr" sz="quarter" idx="10"/>
          </p:nvPr>
        </p:nvSpPr>
        <p:spPr/>
        <p:txBody>
          <a:bodyPr/>
          <a:lstStyle/>
          <a:p>
            <a:r>
              <a:rPr lang="en-US" noProof="0" dirty="0"/>
              <a:t>/ ANDRITZ (BUSINESS AREA) / PRESENTATION NAME AND DATE / © COPYRIGHT (if required) – ARIAL BOLD, all caps, 8 PT, BLUE, ALIGN LEFT</a:t>
            </a:r>
          </a:p>
        </p:txBody>
      </p:sp>
      <p:sp>
        <p:nvSpPr>
          <p:cNvPr id="10" name="Slide Number Placeholder 9">
            <a:extLst>
              <a:ext uri="{FF2B5EF4-FFF2-40B4-BE49-F238E27FC236}">
                <a16:creationId xmlns:a16="http://schemas.microsoft.com/office/drawing/2014/main" id="{0F141C9F-2B9D-4E90-AE74-236E022906C8}"/>
              </a:ext>
            </a:extLst>
          </p:cNvPr>
          <p:cNvSpPr>
            <a:spLocks noGrp="1"/>
          </p:cNvSpPr>
          <p:nvPr>
            <p:ph type="sldNum" sz="quarter" idx="11"/>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2918835750"/>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etris Cover">
    <p:bg>
      <p:bgPr>
        <a:solidFill>
          <a:schemeClr val="bg1">
            <a:lumMod val="85000"/>
          </a:schemeClr>
        </a:solidFill>
        <a:effectLst/>
      </p:bgPr>
    </p:bg>
    <p:spTree>
      <p:nvGrpSpPr>
        <p:cNvPr id="1" name=""/>
        <p:cNvGrpSpPr/>
        <p:nvPr/>
      </p:nvGrpSpPr>
      <p:grpSpPr>
        <a:xfrm>
          <a:off x="0" y="0"/>
          <a:ext cx="0" cy="0"/>
          <a:chOff x="0" y="0"/>
          <a:chExt cx="0" cy="0"/>
        </a:xfrm>
      </p:grpSpPr>
      <p:pic>
        <p:nvPicPr>
          <p:cNvPr id="10" name="Grafik 8">
            <a:extLst>
              <a:ext uri="{FF2B5EF4-FFF2-40B4-BE49-F238E27FC236}">
                <a16:creationId xmlns:a16="http://schemas.microsoft.com/office/drawing/2014/main" id="{943D15D9-A148-46A4-92E5-53CAAC1246EB}"/>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7620"/>
            <a:ext cx="12192000" cy="6865620"/>
          </a:xfrm>
          <a:prstGeom prst="rect">
            <a:avLst/>
          </a:prstGeom>
        </p:spPr>
      </p:pic>
      <p:pic>
        <p:nvPicPr>
          <p:cNvPr id="11" name="Bild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7620"/>
            <a:ext cx="7216530" cy="6865620"/>
          </a:xfrm>
          <a:prstGeom prst="rect">
            <a:avLst/>
          </a:prstGeom>
        </p:spPr>
      </p:pic>
      <p:pic>
        <p:nvPicPr>
          <p:cNvPr id="15" name="Grafik 9">
            <a:extLst>
              <a:ext uri="{FF2B5EF4-FFF2-40B4-BE49-F238E27FC236}">
                <a16:creationId xmlns:a16="http://schemas.microsoft.com/office/drawing/2014/main" id="{30208120-C0E2-4753-9236-E91494FA099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471392" y="263994"/>
            <a:ext cx="1229760" cy="655872"/>
          </a:xfrm>
          <a:prstGeom prst="rect">
            <a:avLst/>
          </a:prstGeom>
        </p:spPr>
      </p:pic>
      <p:sp>
        <p:nvSpPr>
          <p:cNvPr id="14" name="Textplatzhalter 18"/>
          <p:cNvSpPr>
            <a:spLocks noGrp="1"/>
          </p:cNvSpPr>
          <p:nvPr>
            <p:ph type="body" sz="quarter" idx="14" hasCustomPrompt="1"/>
          </p:nvPr>
        </p:nvSpPr>
        <p:spPr>
          <a:xfrm>
            <a:off x="2" y="1872000"/>
            <a:ext cx="12191238" cy="354404"/>
          </a:xfrm>
          <a:prstGeom prst="rect">
            <a:avLst/>
          </a:prstGeom>
        </p:spPr>
        <p:txBody>
          <a:bodyPr lIns="90000">
            <a:noAutofit/>
          </a:bodyPr>
          <a:lstStyle>
            <a:lvl1pPr marL="0" marR="0" indent="0" algn="ctr" defTabSz="914446" rtl="0" eaLnBrk="1" fontAlgn="auto" latinLnBrk="0" hangingPunct="1">
              <a:lnSpc>
                <a:spcPct val="100000"/>
              </a:lnSpc>
              <a:spcBef>
                <a:spcPts val="0"/>
              </a:spcBef>
              <a:spcAft>
                <a:spcPts val="0"/>
              </a:spcAft>
              <a:buClrTx/>
              <a:buSzTx/>
              <a:buFont typeface="Arial" charset="0"/>
              <a:buNone/>
              <a:tabLst/>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marL="0" marR="0" lvl="0" indent="0" algn="ctr" defTabSz="914446" rtl="0" eaLnBrk="1" fontAlgn="auto" latinLnBrk="0" hangingPunct="1">
              <a:lnSpc>
                <a:spcPct val="100000"/>
              </a:lnSpc>
              <a:spcBef>
                <a:spcPts val="0"/>
              </a:spcBef>
              <a:spcAft>
                <a:spcPts val="0"/>
              </a:spcAft>
              <a:buClrTx/>
              <a:buSzTx/>
              <a:buFont typeface="Arial" charset="0"/>
              <a:buNone/>
              <a:tabLst/>
              <a:defRPr/>
            </a:pPr>
            <a:r>
              <a:rPr lang="en-US" noProof="0" dirty="0"/>
              <a:t>DIVISION, ARIAL BOLD, ALL CAPS, 20 </a:t>
            </a:r>
            <a:r>
              <a:rPr lang="en-US" noProof="0" dirty="0" err="1"/>
              <a:t>pt</a:t>
            </a:r>
            <a:r>
              <a:rPr lang="en-US" noProof="0" dirty="0"/>
              <a:t>, spacing 0.7, white, align center</a:t>
            </a:r>
          </a:p>
          <a:p>
            <a:pPr lvl="0"/>
            <a:endParaRPr lang="en-US" noProof="0" dirty="0"/>
          </a:p>
        </p:txBody>
      </p:sp>
      <p:sp>
        <p:nvSpPr>
          <p:cNvPr id="12" name="Titel 1"/>
          <p:cNvSpPr>
            <a:spLocks noGrp="1"/>
          </p:cNvSpPr>
          <p:nvPr>
            <p:ph type="ctrTitle" hasCustomPrompt="1"/>
          </p:nvPr>
        </p:nvSpPr>
        <p:spPr>
          <a:xfrm>
            <a:off x="0" y="2394000"/>
            <a:ext cx="12192000" cy="1706248"/>
          </a:xfrm>
          <a:prstGeom prst="rect">
            <a:avLst/>
          </a:prstGeom>
        </p:spPr>
        <p:txBody>
          <a:bodyPr wrap="square" lIns="90000" anchor="t">
            <a:normAutofit/>
          </a:bodyPr>
          <a:lstStyle>
            <a:lvl1pPr algn="ctr">
              <a:lnSpc>
                <a:spcPct val="100000"/>
              </a:lnSpc>
              <a:defRPr sz="5600" b="1" i="0" cap="all" spc="400" baseline="0">
                <a:solidFill>
                  <a:schemeClr val="bg1"/>
                </a:solidFill>
                <a:latin typeface="Arial" charset="0"/>
                <a:ea typeface="Arial" charset="0"/>
                <a:cs typeface="Arial" charset="0"/>
              </a:defRPr>
            </a:lvl1pPr>
          </a:lstStyle>
          <a:p>
            <a:r>
              <a:rPr lang="en-US" noProof="0" dirty="0"/>
              <a:t>ARIAL BOLD, 56/50 </a:t>
            </a:r>
            <a:r>
              <a:rPr lang="en-US" noProof="0" dirty="0" err="1"/>
              <a:t>pt</a:t>
            </a:r>
            <a:r>
              <a:rPr lang="en-US" noProof="0" dirty="0"/>
              <a:t>, CAPS, spacing 4.0, white, </a:t>
            </a:r>
            <a:r>
              <a:rPr lang="en-US" noProof="0" dirty="0" err="1"/>
              <a:t>CentER</a:t>
            </a:r>
            <a:endParaRPr lang="en-US" noProof="0" dirty="0"/>
          </a:p>
        </p:txBody>
      </p:sp>
      <p:sp>
        <p:nvSpPr>
          <p:cNvPr id="13" name="Untertitel 2"/>
          <p:cNvSpPr>
            <a:spLocks noGrp="1"/>
          </p:cNvSpPr>
          <p:nvPr>
            <p:ph type="subTitle" idx="1" hasCustomPrompt="1"/>
          </p:nvPr>
        </p:nvSpPr>
        <p:spPr>
          <a:xfrm>
            <a:off x="0" y="5058004"/>
            <a:ext cx="12189600" cy="251999"/>
          </a:xfrm>
          <a:prstGeom prst="rect">
            <a:avLst/>
          </a:prstGeom>
        </p:spPr>
        <p:txBody>
          <a:bodyPr lIns="90000">
            <a:noAutofit/>
          </a:bodyPr>
          <a:lstStyle>
            <a:lvl1pPr marL="0" indent="0" algn="ctr">
              <a:lnSpc>
                <a:spcPct val="100000"/>
              </a:lnSpc>
              <a:spcBef>
                <a:spcPts val="0"/>
              </a:spcBef>
              <a:buNone/>
              <a:defRPr sz="1001"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a:t>DATE, ARIAL BOLD, ALL CAPS, 10 </a:t>
            </a:r>
            <a:r>
              <a:rPr lang="en-US" noProof="0" dirty="0" err="1"/>
              <a:t>pt</a:t>
            </a:r>
            <a:r>
              <a:rPr lang="en-US" noProof="0" dirty="0"/>
              <a:t>, spacing 0.7, white, align center</a:t>
            </a:r>
          </a:p>
        </p:txBody>
      </p:sp>
    </p:spTree>
    <p:extLst>
      <p:ext uri="{BB962C8B-B14F-4D97-AF65-F5344CB8AC3E}">
        <p14:creationId xmlns:p14="http://schemas.microsoft.com/office/powerpoint/2010/main" val="4214987124"/>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Blue">
    <p:bg>
      <p:bgPr>
        <a:solidFill>
          <a:srgbClr val="0075BE"/>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7352673" cy="6858000"/>
          </a:xfrm>
          <a:prstGeom prst="rect">
            <a:avLst/>
          </a:prstGeom>
        </p:spPr>
      </p:pic>
      <p:sp>
        <p:nvSpPr>
          <p:cNvPr id="7" name="Titel 1"/>
          <p:cNvSpPr>
            <a:spLocks noGrp="1"/>
          </p:cNvSpPr>
          <p:nvPr>
            <p:ph type="ctrTitle" hasCustomPrompt="1"/>
          </p:nvPr>
        </p:nvSpPr>
        <p:spPr>
          <a:xfrm>
            <a:off x="0" y="2394000"/>
            <a:ext cx="12192000" cy="1706248"/>
          </a:xfrm>
          <a:prstGeom prst="rect">
            <a:avLst/>
          </a:prstGeom>
        </p:spPr>
        <p:txBody>
          <a:bodyPr wrap="square" lIns="90000" anchor="t">
            <a:normAutofit/>
          </a:bodyPr>
          <a:lstStyle>
            <a:lvl1pPr algn="ctr">
              <a:lnSpc>
                <a:spcPct val="100000"/>
              </a:lnSpc>
              <a:defRPr sz="5600" b="1" i="0" cap="all" spc="400" baseline="0">
                <a:solidFill>
                  <a:schemeClr val="bg1"/>
                </a:solidFill>
                <a:latin typeface="Arial" charset="0"/>
                <a:ea typeface="Arial" charset="0"/>
                <a:cs typeface="Arial" charset="0"/>
              </a:defRPr>
            </a:lvl1pPr>
          </a:lstStyle>
          <a:p>
            <a:r>
              <a:rPr lang="en-US" noProof="0" dirty="0" smtClean="0"/>
              <a:t>ARIAL BOLD, 56/50 </a:t>
            </a:r>
            <a:r>
              <a:rPr lang="en-US" noProof="0" dirty="0" err="1" smtClean="0"/>
              <a:t>pt</a:t>
            </a:r>
            <a:r>
              <a:rPr lang="en-US" noProof="0" dirty="0" smtClean="0"/>
              <a:t>, CAPS, spacing 4.0, white, </a:t>
            </a:r>
            <a:r>
              <a:rPr lang="en-US" noProof="0" dirty="0" err="1" smtClean="0"/>
              <a:t>CentER</a:t>
            </a:r>
            <a:endParaRPr lang="en-US" noProof="0" dirty="0"/>
          </a:p>
        </p:txBody>
      </p:sp>
      <p:sp>
        <p:nvSpPr>
          <p:cNvPr id="8" name="Untertitel 2"/>
          <p:cNvSpPr>
            <a:spLocks noGrp="1"/>
          </p:cNvSpPr>
          <p:nvPr>
            <p:ph type="subTitle" idx="1" hasCustomPrompt="1"/>
          </p:nvPr>
        </p:nvSpPr>
        <p:spPr>
          <a:xfrm>
            <a:off x="0" y="5058004"/>
            <a:ext cx="12189600" cy="251999"/>
          </a:xfrm>
          <a:prstGeom prst="rect">
            <a:avLst/>
          </a:prstGeom>
        </p:spPr>
        <p:txBody>
          <a:bodyPr lIns="90000">
            <a:noAutofit/>
          </a:bodyPr>
          <a:lstStyle>
            <a:lvl1pPr marL="0" indent="0" algn="ctr">
              <a:lnSpc>
                <a:spcPct val="100000"/>
              </a:lnSpc>
              <a:spcBef>
                <a:spcPts val="0"/>
              </a:spcBef>
              <a:buNone/>
              <a:defRPr sz="1001"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smtClean="0"/>
              <a:t>DATE, ARIAL BOLD, ALL CAPS, 10 </a:t>
            </a:r>
            <a:r>
              <a:rPr lang="en-US" noProof="0" dirty="0" err="1" smtClean="0"/>
              <a:t>pt</a:t>
            </a:r>
            <a:r>
              <a:rPr lang="en-US" noProof="0" dirty="0" smtClean="0"/>
              <a:t>, spacing 0.7, white, align center</a:t>
            </a:r>
            <a:endParaRPr lang="en-US" noProof="0" dirty="0"/>
          </a:p>
        </p:txBody>
      </p:sp>
      <p:sp>
        <p:nvSpPr>
          <p:cNvPr id="9" name="Textplatzhalter 18"/>
          <p:cNvSpPr>
            <a:spLocks noGrp="1"/>
          </p:cNvSpPr>
          <p:nvPr>
            <p:ph type="body" sz="quarter" idx="14" hasCustomPrompt="1"/>
          </p:nvPr>
        </p:nvSpPr>
        <p:spPr>
          <a:xfrm>
            <a:off x="2" y="1872000"/>
            <a:ext cx="12191238" cy="354404"/>
          </a:xfrm>
          <a:prstGeom prst="rect">
            <a:avLst/>
          </a:prstGeom>
        </p:spPr>
        <p:txBody>
          <a:bodyPr lIns="90000">
            <a:noAutofit/>
          </a:bodyPr>
          <a:lstStyle>
            <a:lvl1pPr marL="0" indent="0" algn="ctr">
              <a:lnSpc>
                <a:spcPct val="100000"/>
              </a:lnSpc>
              <a:spcBef>
                <a:spcPts val="0"/>
              </a:spcBef>
              <a:buNone/>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lvl="0"/>
            <a:r>
              <a:rPr lang="en-US" noProof="0" dirty="0" smtClean="0"/>
              <a:t>DIVISION, ARIAL BOLD, ALL CAPS, 20 </a:t>
            </a:r>
            <a:r>
              <a:rPr lang="en-US" noProof="0" dirty="0" err="1" smtClean="0"/>
              <a:t>pt</a:t>
            </a:r>
            <a:r>
              <a:rPr lang="en-US" noProof="0" dirty="0" smtClean="0"/>
              <a:t>, spacing 0.7, white, align center</a:t>
            </a:r>
            <a:endParaRPr lang="en-US" noProof="0" dirty="0"/>
          </a:p>
        </p:txBody>
      </p:sp>
    </p:spTree>
    <p:extLst>
      <p:ext uri="{BB962C8B-B14F-4D97-AF65-F5344CB8AC3E}">
        <p14:creationId xmlns:p14="http://schemas.microsoft.com/office/powerpoint/2010/main" val="4238796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tris Cover with Subheadline">
    <p:bg>
      <p:bgPr>
        <a:solidFill>
          <a:schemeClr val="bg1">
            <a:lumMod val="85000"/>
          </a:schemeClr>
        </a:solidFill>
        <a:effectLst/>
      </p:bgPr>
    </p:bg>
    <p:spTree>
      <p:nvGrpSpPr>
        <p:cNvPr id="1" name=""/>
        <p:cNvGrpSpPr/>
        <p:nvPr/>
      </p:nvGrpSpPr>
      <p:grpSpPr>
        <a:xfrm>
          <a:off x="0" y="0"/>
          <a:ext cx="0" cy="0"/>
          <a:chOff x="0" y="0"/>
          <a:chExt cx="0" cy="0"/>
        </a:xfrm>
      </p:grpSpPr>
      <p:pic>
        <p:nvPicPr>
          <p:cNvPr id="15" name="Grafik 8">
            <a:extLst>
              <a:ext uri="{FF2B5EF4-FFF2-40B4-BE49-F238E27FC236}">
                <a16:creationId xmlns:a16="http://schemas.microsoft.com/office/drawing/2014/main" id="{943D15D9-A148-46A4-92E5-53CAAC1246EB}"/>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7620"/>
            <a:ext cx="12192000" cy="6865620"/>
          </a:xfrm>
          <a:prstGeom prst="rect">
            <a:avLst/>
          </a:prstGeom>
        </p:spPr>
      </p:pic>
      <p:pic>
        <p:nvPicPr>
          <p:cNvPr id="17" name="Bild 16"/>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7620"/>
            <a:ext cx="7216530" cy="6865620"/>
          </a:xfrm>
          <a:prstGeom prst="rect">
            <a:avLst/>
          </a:prstGeom>
        </p:spPr>
      </p:pic>
      <p:sp>
        <p:nvSpPr>
          <p:cNvPr id="14" name="Textplatzhalter 18"/>
          <p:cNvSpPr>
            <a:spLocks noGrp="1"/>
          </p:cNvSpPr>
          <p:nvPr>
            <p:ph type="body" sz="quarter" idx="14" hasCustomPrompt="1"/>
          </p:nvPr>
        </p:nvSpPr>
        <p:spPr>
          <a:xfrm>
            <a:off x="2" y="1872000"/>
            <a:ext cx="12191238" cy="354404"/>
          </a:xfrm>
          <a:prstGeom prst="rect">
            <a:avLst/>
          </a:prstGeom>
        </p:spPr>
        <p:txBody>
          <a:bodyPr>
            <a:noAutofit/>
          </a:bodyPr>
          <a:lstStyle>
            <a:lvl1pPr marL="0" marR="0" indent="0" algn="ctr" defTabSz="914446" rtl="0" eaLnBrk="1" fontAlgn="auto" latinLnBrk="0" hangingPunct="1">
              <a:lnSpc>
                <a:spcPct val="100000"/>
              </a:lnSpc>
              <a:spcBef>
                <a:spcPts val="0"/>
              </a:spcBef>
              <a:spcAft>
                <a:spcPts val="0"/>
              </a:spcAft>
              <a:buClrTx/>
              <a:buSzTx/>
              <a:buFont typeface="Arial" charset="0"/>
              <a:buNone/>
              <a:tabLst/>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marL="0" marR="0" lvl="0" indent="0" algn="ctr" defTabSz="914446" rtl="0" eaLnBrk="1" fontAlgn="auto" latinLnBrk="0" hangingPunct="1">
              <a:lnSpc>
                <a:spcPct val="100000"/>
              </a:lnSpc>
              <a:spcBef>
                <a:spcPts val="0"/>
              </a:spcBef>
              <a:spcAft>
                <a:spcPts val="0"/>
              </a:spcAft>
              <a:buClrTx/>
              <a:buSzTx/>
              <a:buFont typeface="Arial" charset="0"/>
              <a:buNone/>
              <a:tabLst/>
              <a:defRPr/>
            </a:pPr>
            <a:r>
              <a:rPr lang="en-US" noProof="0" dirty="0"/>
              <a:t>DIVISION, ARIAL BOLD, ALL CAPS, 20 </a:t>
            </a:r>
            <a:r>
              <a:rPr lang="en-US" noProof="0" dirty="0" err="1"/>
              <a:t>pt</a:t>
            </a:r>
            <a:r>
              <a:rPr lang="en-US" noProof="0" dirty="0"/>
              <a:t>, spacing 0.7, white, align center</a:t>
            </a:r>
          </a:p>
          <a:p>
            <a:pPr lvl="0"/>
            <a:endParaRPr lang="en-US" noProof="0" dirty="0"/>
          </a:p>
        </p:txBody>
      </p:sp>
      <p:sp>
        <p:nvSpPr>
          <p:cNvPr id="12" name="Titel 1"/>
          <p:cNvSpPr>
            <a:spLocks noGrp="1"/>
          </p:cNvSpPr>
          <p:nvPr>
            <p:ph type="ctrTitle" hasCustomPrompt="1"/>
          </p:nvPr>
        </p:nvSpPr>
        <p:spPr>
          <a:xfrm>
            <a:off x="0" y="2316330"/>
            <a:ext cx="12192000" cy="1461600"/>
          </a:xfrm>
          <a:prstGeom prst="rect">
            <a:avLst/>
          </a:prstGeom>
        </p:spPr>
        <p:txBody>
          <a:bodyPr anchor="t">
            <a:normAutofit/>
          </a:bodyPr>
          <a:lstStyle>
            <a:lvl1pPr algn="ctr">
              <a:lnSpc>
                <a:spcPct val="100000"/>
              </a:lnSpc>
              <a:defRPr sz="4800" b="1" i="0" cap="all" spc="400" baseline="0">
                <a:solidFill>
                  <a:schemeClr val="bg1"/>
                </a:solidFill>
                <a:latin typeface="Arial" charset="0"/>
                <a:ea typeface="Arial" charset="0"/>
                <a:cs typeface="Arial" charset="0"/>
              </a:defRPr>
            </a:lvl1pPr>
          </a:lstStyle>
          <a:p>
            <a:r>
              <a:rPr lang="en-US" noProof="0" dirty="0"/>
              <a:t>ARIAL BOLD, 48/43 </a:t>
            </a:r>
            <a:r>
              <a:rPr lang="en-US" noProof="0" dirty="0" err="1"/>
              <a:t>pt</a:t>
            </a:r>
            <a:r>
              <a:rPr lang="en-US" noProof="0" dirty="0"/>
              <a:t>, CAPS, spacing 4.0, white, </a:t>
            </a:r>
            <a:r>
              <a:rPr lang="en-US" noProof="0" dirty="0" err="1"/>
              <a:t>CentER</a:t>
            </a:r>
            <a:endParaRPr lang="en-US" noProof="0" dirty="0"/>
          </a:p>
        </p:txBody>
      </p:sp>
      <p:sp>
        <p:nvSpPr>
          <p:cNvPr id="13" name="Untertitel 2"/>
          <p:cNvSpPr>
            <a:spLocks noGrp="1"/>
          </p:cNvSpPr>
          <p:nvPr>
            <p:ph type="subTitle" idx="1" hasCustomPrompt="1"/>
          </p:nvPr>
        </p:nvSpPr>
        <p:spPr>
          <a:xfrm>
            <a:off x="2" y="3861052"/>
            <a:ext cx="12191238" cy="388715"/>
          </a:xfrm>
          <a:prstGeom prst="rect">
            <a:avLst/>
          </a:prstGeom>
        </p:spPr>
        <p:txBody>
          <a:bodyPr>
            <a:noAutofit/>
          </a:bodyPr>
          <a:lstStyle>
            <a:lvl1pPr marL="0" marR="0" indent="0" algn="ctr" defTabSz="914446" rtl="0" eaLnBrk="1" fontAlgn="auto" latinLnBrk="0" hangingPunct="1">
              <a:lnSpc>
                <a:spcPct val="100000"/>
              </a:lnSpc>
              <a:spcBef>
                <a:spcPts val="0"/>
              </a:spcBef>
              <a:spcAft>
                <a:spcPts val="0"/>
              </a:spcAft>
              <a:buClrTx/>
              <a:buSzTx/>
              <a:buFont typeface="Arial"/>
              <a:buNone/>
              <a:tabLst/>
              <a:defRPr sz="2000"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a:t>ARIAL BOLD, ALL CAPS, 20 </a:t>
            </a:r>
            <a:r>
              <a:rPr lang="en-US" noProof="0" dirty="0" err="1"/>
              <a:t>pt</a:t>
            </a:r>
            <a:r>
              <a:rPr lang="en-US" noProof="0" dirty="0"/>
              <a:t>, spacing 0.7, white, align center</a:t>
            </a:r>
          </a:p>
        </p:txBody>
      </p:sp>
      <p:sp>
        <p:nvSpPr>
          <p:cNvPr id="16" name="Textplatzhalter 14"/>
          <p:cNvSpPr>
            <a:spLocks noGrp="1"/>
          </p:cNvSpPr>
          <p:nvPr>
            <p:ph type="body" sz="quarter" idx="15" hasCustomPrompt="1"/>
          </p:nvPr>
        </p:nvSpPr>
        <p:spPr>
          <a:xfrm>
            <a:off x="0" y="5058000"/>
            <a:ext cx="12189600" cy="252000"/>
          </a:xfrm>
          <a:prstGeom prst="rect">
            <a:avLst/>
          </a:prstGeom>
        </p:spPr>
        <p:txBody>
          <a:bodyPr lIns="90000"/>
          <a:lstStyle>
            <a:lvl1pPr marL="0" indent="0" algn="ctr">
              <a:lnSpc>
                <a:spcPct val="100000"/>
              </a:lnSpc>
              <a:spcBef>
                <a:spcPts val="0"/>
              </a:spcBef>
              <a:buNone/>
              <a:defRPr sz="1001" b="1" i="0" cap="all" spc="70" baseline="0">
                <a:solidFill>
                  <a:schemeClr val="bg2"/>
                </a:solidFill>
              </a:defRPr>
            </a:lvl1pPr>
            <a:lvl2pPr algn="ctr">
              <a:lnSpc>
                <a:spcPct val="100000"/>
              </a:lnSpc>
              <a:spcBef>
                <a:spcPts val="0"/>
              </a:spcBef>
              <a:defRPr sz="2000" b="1" i="0" cap="all" spc="60" baseline="0">
                <a:solidFill>
                  <a:schemeClr val="bg2"/>
                </a:solidFill>
              </a:defRPr>
            </a:lvl2pPr>
            <a:lvl3pPr algn="ctr">
              <a:lnSpc>
                <a:spcPct val="100000"/>
              </a:lnSpc>
              <a:spcBef>
                <a:spcPts val="0"/>
              </a:spcBef>
              <a:defRPr sz="2000" b="1" i="0" cap="all" spc="60" baseline="0">
                <a:solidFill>
                  <a:schemeClr val="bg2"/>
                </a:solidFill>
              </a:defRPr>
            </a:lvl3pPr>
            <a:lvl4pPr algn="ctr">
              <a:lnSpc>
                <a:spcPct val="100000"/>
              </a:lnSpc>
              <a:spcBef>
                <a:spcPts val="0"/>
              </a:spcBef>
              <a:defRPr sz="2000" b="1" i="0" cap="all" spc="60" baseline="0">
                <a:solidFill>
                  <a:schemeClr val="bg2"/>
                </a:solidFill>
              </a:defRPr>
            </a:lvl4pPr>
            <a:lvl5pPr algn="ctr">
              <a:lnSpc>
                <a:spcPct val="100000"/>
              </a:lnSpc>
              <a:spcBef>
                <a:spcPts val="0"/>
              </a:spcBef>
              <a:defRPr sz="2000" b="1" i="0" cap="all" spc="60" baseline="0">
                <a:solidFill>
                  <a:schemeClr val="bg2"/>
                </a:solidFill>
              </a:defRPr>
            </a:lvl5pPr>
          </a:lstStyle>
          <a:p>
            <a:pPr lvl="0"/>
            <a:r>
              <a:rPr lang="en-US" noProof="0" dirty="0"/>
              <a:t>DATE, ARIAL BOLD, ALL CAPS, 10 </a:t>
            </a:r>
            <a:r>
              <a:rPr lang="en-US" noProof="0" dirty="0" err="1"/>
              <a:t>pt</a:t>
            </a:r>
            <a:r>
              <a:rPr lang="en-US" noProof="0" dirty="0"/>
              <a:t>, spacing 0.7, white, align center</a:t>
            </a:r>
          </a:p>
        </p:txBody>
      </p:sp>
      <p:sp>
        <p:nvSpPr>
          <p:cNvPr id="30" name="Rechteck 29">
            <a:extLst>
              <a:ext uri="{FF2B5EF4-FFF2-40B4-BE49-F238E27FC236}">
                <a16:creationId xmlns:a16="http://schemas.microsoft.com/office/drawing/2014/main" id="{6F401975-134C-4EE1-A176-491396C253A1}"/>
              </a:ext>
            </a:extLst>
          </p:cNvPr>
          <p:cNvSpPr/>
          <p:nvPr userDrawn="1"/>
        </p:nvSpPr>
        <p:spPr>
          <a:xfrm>
            <a:off x="2838449" y="-1"/>
            <a:ext cx="1800000" cy="12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fik 9">
            <a:extLst>
              <a:ext uri="{FF2B5EF4-FFF2-40B4-BE49-F238E27FC236}">
                <a16:creationId xmlns:a16="http://schemas.microsoft.com/office/drawing/2014/main" id="{30208120-C0E2-4753-9236-E91494FA099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471392" y="263994"/>
            <a:ext cx="1229760" cy="655872"/>
          </a:xfrm>
          <a:prstGeom prst="rect">
            <a:avLst/>
          </a:prstGeom>
        </p:spPr>
      </p:pic>
    </p:spTree>
    <p:extLst>
      <p:ext uri="{BB962C8B-B14F-4D97-AF65-F5344CB8AC3E}">
        <p14:creationId xmlns:p14="http://schemas.microsoft.com/office/powerpoint/2010/main" val="38235129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etris Chapter Overview w separator lines">
    <p:spTree>
      <p:nvGrpSpPr>
        <p:cNvPr id="1" name=""/>
        <p:cNvGrpSpPr/>
        <p:nvPr/>
      </p:nvGrpSpPr>
      <p:grpSpPr>
        <a:xfrm>
          <a:off x="0" y="0"/>
          <a:ext cx="0" cy="0"/>
          <a:chOff x="0" y="0"/>
          <a:chExt cx="0" cy="0"/>
        </a:xfrm>
      </p:grpSpPr>
      <p:sp>
        <p:nvSpPr>
          <p:cNvPr id="34" name="Rechteck 33">
            <a:extLst>
              <a:ext uri="{FF2B5EF4-FFF2-40B4-BE49-F238E27FC236}">
                <a16:creationId xmlns:a16="http://schemas.microsoft.com/office/drawing/2014/main" id="{5FF5FB33-E445-4769-BD79-A9B7359D4570}"/>
              </a:ext>
            </a:extLst>
          </p:cNvPr>
          <p:cNvSpPr/>
          <p:nvPr userDrawn="1"/>
        </p:nvSpPr>
        <p:spPr>
          <a:xfrm>
            <a:off x="1" y="5"/>
            <a:ext cx="12191999" cy="6857995"/>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9"/>
          <p:cNvSpPr>
            <a:spLocks noGrp="1"/>
          </p:cNvSpPr>
          <p:nvPr>
            <p:ph type="body" sz="quarter" idx="12" hasCustomPrompt="1"/>
          </p:nvPr>
        </p:nvSpPr>
        <p:spPr>
          <a:xfrm>
            <a:off x="406800" y="1342450"/>
            <a:ext cx="792000" cy="635792"/>
          </a:xfrm>
          <a:prstGeom prst="rect">
            <a:avLst/>
          </a:prstGeom>
        </p:spPr>
        <p:txBody>
          <a:bodyPr lIns="90000" anchor="ctr">
            <a:noAutofit/>
          </a:bodyPr>
          <a:lstStyle>
            <a:lvl1pPr marL="0" indent="0">
              <a:lnSpc>
                <a:spcPct val="100000"/>
              </a:lnSpc>
              <a:buNone/>
              <a:defRPr sz="4000" b="1" i="0">
                <a:solidFill>
                  <a:schemeClr val="accent1"/>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01</a:t>
            </a:r>
          </a:p>
        </p:txBody>
      </p:sp>
      <p:sp>
        <p:nvSpPr>
          <p:cNvPr id="12" name="Textplatzhalter 11"/>
          <p:cNvSpPr>
            <a:spLocks noGrp="1"/>
          </p:cNvSpPr>
          <p:nvPr>
            <p:ph type="body" sz="quarter" idx="13" hasCustomPrompt="1"/>
          </p:nvPr>
        </p:nvSpPr>
        <p:spPr>
          <a:xfrm>
            <a:off x="1393200" y="1342449"/>
            <a:ext cx="3960000" cy="637200"/>
          </a:xfrm>
          <a:prstGeom prst="rect">
            <a:avLst/>
          </a:prstGeom>
        </p:spPr>
        <p:txBody>
          <a:bodyPr lIns="90000" anchor="ctr">
            <a:noAutofit/>
          </a:bodyPr>
          <a:lstStyle>
            <a:lvl1pPr marL="0" indent="0">
              <a:lnSpc>
                <a:spcPct val="100000"/>
              </a:lnSpc>
              <a:buNone/>
              <a:defRPr sz="1600" b="1" i="0" cap="all" baseline="0">
                <a:solidFill>
                  <a:schemeClr val="accent1"/>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1, </a:t>
            </a:r>
            <a:r>
              <a:rPr lang="en-US" noProof="0" dirty="0" err="1"/>
              <a:t>arial</a:t>
            </a:r>
            <a:r>
              <a:rPr lang="en-US" noProof="0" dirty="0"/>
              <a:t> bold, caps, 16 </a:t>
            </a:r>
            <a:r>
              <a:rPr lang="en-US" noProof="0" dirty="0" err="1"/>
              <a:t>pt</a:t>
            </a:r>
            <a:r>
              <a:rPr lang="en-US" noProof="0" dirty="0"/>
              <a:t>, ALIGN LEFT</a:t>
            </a:r>
          </a:p>
        </p:txBody>
      </p:sp>
      <p:sp>
        <p:nvSpPr>
          <p:cNvPr id="5" name="Titel 4"/>
          <p:cNvSpPr>
            <a:spLocks noGrp="1"/>
          </p:cNvSpPr>
          <p:nvPr>
            <p:ph type="title" hasCustomPrompt="1"/>
          </p:nvPr>
        </p:nvSpPr>
        <p:spPr>
          <a:xfrm>
            <a:off x="407989" y="371315"/>
            <a:ext cx="9720000" cy="897101"/>
          </a:xfrm>
        </p:spPr>
        <p:txBody>
          <a:bodyPr/>
          <a:lstStyle>
            <a:lvl1pPr>
              <a:defRPr>
                <a:solidFill>
                  <a:schemeClr val="bg1"/>
                </a:solidFill>
              </a:defRPr>
            </a:lvl1pPr>
          </a:lstStyle>
          <a:p>
            <a:r>
              <a:rPr lang="en-US" noProof="0" dirty="0"/>
              <a:t>chapter OVERVIEW</a:t>
            </a:r>
          </a:p>
        </p:txBody>
      </p:sp>
      <p:cxnSp>
        <p:nvCxnSpPr>
          <p:cNvPr id="26" name="Gerade Verbindung 13">
            <a:extLst>
              <a:ext uri="{FF2B5EF4-FFF2-40B4-BE49-F238E27FC236}">
                <a16:creationId xmlns:a16="http://schemas.microsoft.com/office/drawing/2014/main" id="{FBAF3ACC-9A42-4578-A1E1-F7771A899916}"/>
              </a:ext>
            </a:extLst>
          </p:cNvPr>
          <p:cNvCxnSpPr/>
          <p:nvPr userDrawn="1"/>
        </p:nvCxnSpPr>
        <p:spPr>
          <a:xfrm>
            <a:off x="4140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 Verbindung 32">
            <a:extLst>
              <a:ext uri="{FF2B5EF4-FFF2-40B4-BE49-F238E27FC236}">
                <a16:creationId xmlns:a16="http://schemas.microsoft.com/office/drawing/2014/main" id="{1BA87F6A-D668-44BB-8E56-72FB5E53831A}"/>
              </a:ext>
            </a:extLst>
          </p:cNvPr>
          <p:cNvCxnSpPr/>
          <p:nvPr userDrawn="1"/>
        </p:nvCxnSpPr>
        <p:spPr>
          <a:xfrm>
            <a:off x="58104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Gerade Verbindung 13">
            <a:extLst>
              <a:ext uri="{FF2B5EF4-FFF2-40B4-BE49-F238E27FC236}">
                <a16:creationId xmlns:a16="http://schemas.microsoft.com/office/drawing/2014/main" id="{DD39A406-E908-49B2-83E8-0DD03A901C4C}"/>
              </a:ext>
            </a:extLst>
          </p:cNvPr>
          <p:cNvCxnSpPr/>
          <p:nvPr userDrawn="1"/>
        </p:nvCxnSpPr>
        <p:spPr>
          <a:xfrm>
            <a:off x="4140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Gerade Verbindung 32">
            <a:extLst>
              <a:ext uri="{FF2B5EF4-FFF2-40B4-BE49-F238E27FC236}">
                <a16:creationId xmlns:a16="http://schemas.microsoft.com/office/drawing/2014/main" id="{56BC2E77-A044-4AD4-9C80-FA067B949AC9}"/>
              </a:ext>
            </a:extLst>
          </p:cNvPr>
          <p:cNvCxnSpPr/>
          <p:nvPr userDrawn="1"/>
        </p:nvCxnSpPr>
        <p:spPr>
          <a:xfrm>
            <a:off x="58104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Gerade Verbindung 13">
            <a:extLst>
              <a:ext uri="{FF2B5EF4-FFF2-40B4-BE49-F238E27FC236}">
                <a16:creationId xmlns:a16="http://schemas.microsoft.com/office/drawing/2014/main" id="{AC8D3DD3-2AE7-48C3-B40D-BA4B42AB92F2}"/>
              </a:ext>
            </a:extLst>
          </p:cNvPr>
          <p:cNvCxnSpPr/>
          <p:nvPr userDrawn="1"/>
        </p:nvCxnSpPr>
        <p:spPr>
          <a:xfrm>
            <a:off x="4140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32">
            <a:extLst>
              <a:ext uri="{FF2B5EF4-FFF2-40B4-BE49-F238E27FC236}">
                <a16:creationId xmlns:a16="http://schemas.microsoft.com/office/drawing/2014/main" id="{DE5B063A-7F8E-4D2C-9D70-605848177CCC}"/>
              </a:ext>
            </a:extLst>
          </p:cNvPr>
          <p:cNvCxnSpPr/>
          <p:nvPr userDrawn="1"/>
        </p:nvCxnSpPr>
        <p:spPr>
          <a:xfrm>
            <a:off x="58104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Gerade Verbindung 13">
            <a:extLst>
              <a:ext uri="{FF2B5EF4-FFF2-40B4-BE49-F238E27FC236}">
                <a16:creationId xmlns:a16="http://schemas.microsoft.com/office/drawing/2014/main" id="{CF567E5B-CA59-4731-983A-CD07FA9890EA}"/>
              </a:ext>
            </a:extLst>
          </p:cNvPr>
          <p:cNvCxnSpPr/>
          <p:nvPr userDrawn="1"/>
        </p:nvCxnSpPr>
        <p:spPr>
          <a:xfrm>
            <a:off x="3960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Gerade Verbindung 32">
            <a:extLst>
              <a:ext uri="{FF2B5EF4-FFF2-40B4-BE49-F238E27FC236}">
                <a16:creationId xmlns:a16="http://schemas.microsoft.com/office/drawing/2014/main" id="{A346593B-1E70-4BAC-91D4-8A3E583B63C1}"/>
              </a:ext>
            </a:extLst>
          </p:cNvPr>
          <p:cNvCxnSpPr/>
          <p:nvPr userDrawn="1"/>
        </p:nvCxnSpPr>
        <p:spPr>
          <a:xfrm>
            <a:off x="57924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5AF51DCB-A230-4AF3-B140-1CBFA1770399}"/>
              </a:ext>
            </a:extLst>
          </p:cNvPr>
          <p:cNvSpPr>
            <a:spLocks noGrp="1"/>
          </p:cNvSpPr>
          <p:nvPr>
            <p:ph type="ftr" sz="quarter" idx="34"/>
          </p:nvPr>
        </p:nvSpPr>
        <p:spPr/>
        <p:txBody>
          <a:bodyPr/>
          <a:lstStyle>
            <a:lvl1pPr>
              <a:defRPr>
                <a:solidFill>
                  <a:schemeClr val="bg1"/>
                </a:solidFill>
              </a:defRPr>
            </a:lvl1pPr>
          </a:lstStyle>
          <a:p>
            <a:r>
              <a:rPr lang="en-US" noProof="0" dirty="0"/>
              <a:t>/ ANDRITZ (BUSINESS AREA) / PRESENTATION NAME AND DATE / © COPYRIGHT (if required) – ARIAL BOLD, all caps, 8 PT, BLUE, ALIGN LEFT</a:t>
            </a:r>
          </a:p>
        </p:txBody>
      </p:sp>
      <p:sp>
        <p:nvSpPr>
          <p:cNvPr id="3" name="Slide Number Placeholder 2">
            <a:extLst>
              <a:ext uri="{FF2B5EF4-FFF2-40B4-BE49-F238E27FC236}">
                <a16:creationId xmlns:a16="http://schemas.microsoft.com/office/drawing/2014/main" id="{9FD29C65-FF3C-4F3A-8A7E-941962D1F856}"/>
              </a:ext>
            </a:extLst>
          </p:cNvPr>
          <p:cNvSpPr>
            <a:spLocks noGrp="1"/>
          </p:cNvSpPr>
          <p:nvPr>
            <p:ph type="sldNum" sz="quarter" idx="35"/>
          </p:nvPr>
        </p:nvSpPr>
        <p:spPr/>
        <p:txBody>
          <a:bodyPr/>
          <a:lstStyle>
            <a:lvl1pPr>
              <a:defRPr>
                <a:solidFill>
                  <a:schemeClr val="bg1"/>
                </a:solidFill>
              </a:defRPr>
            </a:lvl1pPr>
          </a:lstStyle>
          <a:p>
            <a:fld id="{43663E1E-2049-4CF8-B671-CED3EE132F56}" type="slidenum">
              <a:rPr lang="en-US" noProof="0" smtClean="0"/>
              <a:pPr/>
              <a:t>‹#›</a:t>
            </a:fld>
            <a:endParaRPr lang="en-US" noProof="0" dirty="0"/>
          </a:p>
        </p:txBody>
      </p:sp>
      <p:sp>
        <p:nvSpPr>
          <p:cNvPr id="33" name="Textplatzhalter 9">
            <a:extLst>
              <a:ext uri="{FF2B5EF4-FFF2-40B4-BE49-F238E27FC236}">
                <a16:creationId xmlns:a16="http://schemas.microsoft.com/office/drawing/2014/main" id="{341FA6D7-E9BB-40CE-800F-A6812C28E502}"/>
              </a:ext>
            </a:extLst>
          </p:cNvPr>
          <p:cNvSpPr>
            <a:spLocks noGrp="1"/>
          </p:cNvSpPr>
          <p:nvPr>
            <p:ph type="body" sz="quarter" idx="14" hasCustomPrompt="1"/>
          </p:nvPr>
        </p:nvSpPr>
        <p:spPr>
          <a:xfrm>
            <a:off x="406802" y="2197762"/>
            <a:ext cx="792274"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02</a:t>
            </a:r>
          </a:p>
        </p:txBody>
      </p:sp>
      <p:sp>
        <p:nvSpPr>
          <p:cNvPr id="36" name="Textplatzhalter 11">
            <a:extLst>
              <a:ext uri="{FF2B5EF4-FFF2-40B4-BE49-F238E27FC236}">
                <a16:creationId xmlns:a16="http://schemas.microsoft.com/office/drawing/2014/main" id="{E17263AE-56C6-436B-837A-2D57FFC49EB4}"/>
              </a:ext>
            </a:extLst>
          </p:cNvPr>
          <p:cNvSpPr>
            <a:spLocks noGrp="1"/>
          </p:cNvSpPr>
          <p:nvPr>
            <p:ph type="body" sz="quarter" idx="15" hasCustomPrompt="1"/>
          </p:nvPr>
        </p:nvSpPr>
        <p:spPr>
          <a:xfrm>
            <a:off x="1393200" y="21996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2</a:t>
            </a:r>
          </a:p>
        </p:txBody>
      </p:sp>
      <p:sp>
        <p:nvSpPr>
          <p:cNvPr id="39" name="Textplatzhalter 9">
            <a:extLst>
              <a:ext uri="{FF2B5EF4-FFF2-40B4-BE49-F238E27FC236}">
                <a16:creationId xmlns:a16="http://schemas.microsoft.com/office/drawing/2014/main" id="{E73BD1E8-B148-48D5-9630-FAA674EC8D1A}"/>
              </a:ext>
            </a:extLst>
          </p:cNvPr>
          <p:cNvSpPr>
            <a:spLocks noGrp="1"/>
          </p:cNvSpPr>
          <p:nvPr>
            <p:ph type="body" sz="quarter" idx="16" hasCustomPrompt="1"/>
          </p:nvPr>
        </p:nvSpPr>
        <p:spPr>
          <a:xfrm>
            <a:off x="406802" y="3059239"/>
            <a:ext cx="792274"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03</a:t>
            </a:r>
          </a:p>
        </p:txBody>
      </p:sp>
      <p:sp>
        <p:nvSpPr>
          <p:cNvPr id="48" name="Textplatzhalter 11">
            <a:extLst>
              <a:ext uri="{FF2B5EF4-FFF2-40B4-BE49-F238E27FC236}">
                <a16:creationId xmlns:a16="http://schemas.microsoft.com/office/drawing/2014/main" id="{19589165-D2EB-4F13-8B48-F093EDC54FF2}"/>
              </a:ext>
            </a:extLst>
          </p:cNvPr>
          <p:cNvSpPr>
            <a:spLocks noGrp="1"/>
          </p:cNvSpPr>
          <p:nvPr>
            <p:ph type="body" sz="quarter" idx="17" hasCustomPrompt="1"/>
          </p:nvPr>
        </p:nvSpPr>
        <p:spPr>
          <a:xfrm>
            <a:off x="1393200" y="30600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3</a:t>
            </a:r>
          </a:p>
        </p:txBody>
      </p:sp>
      <p:sp>
        <p:nvSpPr>
          <p:cNvPr id="49" name="Textplatzhalter 9">
            <a:extLst>
              <a:ext uri="{FF2B5EF4-FFF2-40B4-BE49-F238E27FC236}">
                <a16:creationId xmlns:a16="http://schemas.microsoft.com/office/drawing/2014/main" id="{0E691287-79AB-4100-A23E-3283F66602B0}"/>
              </a:ext>
            </a:extLst>
          </p:cNvPr>
          <p:cNvSpPr>
            <a:spLocks noGrp="1"/>
          </p:cNvSpPr>
          <p:nvPr>
            <p:ph type="body" sz="quarter" idx="18" hasCustomPrompt="1"/>
          </p:nvPr>
        </p:nvSpPr>
        <p:spPr>
          <a:xfrm>
            <a:off x="406802" y="3910364"/>
            <a:ext cx="792274"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04</a:t>
            </a:r>
          </a:p>
        </p:txBody>
      </p:sp>
      <p:sp>
        <p:nvSpPr>
          <p:cNvPr id="50" name="Textplatzhalter 11">
            <a:extLst>
              <a:ext uri="{FF2B5EF4-FFF2-40B4-BE49-F238E27FC236}">
                <a16:creationId xmlns:a16="http://schemas.microsoft.com/office/drawing/2014/main" id="{6F28D52C-70C2-458D-AF5D-FD61F92DF7D8}"/>
              </a:ext>
            </a:extLst>
          </p:cNvPr>
          <p:cNvSpPr>
            <a:spLocks noGrp="1"/>
          </p:cNvSpPr>
          <p:nvPr>
            <p:ph type="body" sz="quarter" idx="19" hasCustomPrompt="1"/>
          </p:nvPr>
        </p:nvSpPr>
        <p:spPr>
          <a:xfrm>
            <a:off x="1393200" y="39096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4</a:t>
            </a:r>
          </a:p>
        </p:txBody>
      </p:sp>
      <p:sp>
        <p:nvSpPr>
          <p:cNvPr id="51" name="Textplatzhalter 9">
            <a:extLst>
              <a:ext uri="{FF2B5EF4-FFF2-40B4-BE49-F238E27FC236}">
                <a16:creationId xmlns:a16="http://schemas.microsoft.com/office/drawing/2014/main" id="{21819CA1-F7D9-4A1B-9B3D-80D324D268A8}"/>
              </a:ext>
            </a:extLst>
          </p:cNvPr>
          <p:cNvSpPr>
            <a:spLocks noGrp="1"/>
          </p:cNvSpPr>
          <p:nvPr>
            <p:ph type="body" sz="quarter" idx="20" hasCustomPrompt="1"/>
          </p:nvPr>
        </p:nvSpPr>
        <p:spPr>
          <a:xfrm>
            <a:off x="406802" y="4767653"/>
            <a:ext cx="792274"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05</a:t>
            </a:r>
          </a:p>
        </p:txBody>
      </p:sp>
      <p:sp>
        <p:nvSpPr>
          <p:cNvPr id="54" name="Textplatzhalter 11">
            <a:extLst>
              <a:ext uri="{FF2B5EF4-FFF2-40B4-BE49-F238E27FC236}">
                <a16:creationId xmlns:a16="http://schemas.microsoft.com/office/drawing/2014/main" id="{9539DFEB-9A48-49B0-8FB2-536AB71ECA9B}"/>
              </a:ext>
            </a:extLst>
          </p:cNvPr>
          <p:cNvSpPr>
            <a:spLocks noGrp="1"/>
          </p:cNvSpPr>
          <p:nvPr>
            <p:ph type="body" sz="quarter" idx="21" hasCustomPrompt="1"/>
          </p:nvPr>
        </p:nvSpPr>
        <p:spPr>
          <a:xfrm>
            <a:off x="1393200" y="47664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5</a:t>
            </a:r>
          </a:p>
        </p:txBody>
      </p:sp>
      <p:sp>
        <p:nvSpPr>
          <p:cNvPr id="55" name="Textplatzhalter 9">
            <a:extLst>
              <a:ext uri="{FF2B5EF4-FFF2-40B4-BE49-F238E27FC236}">
                <a16:creationId xmlns:a16="http://schemas.microsoft.com/office/drawing/2014/main" id="{AEF398F9-3ADB-432A-BFE6-1391941C810D}"/>
              </a:ext>
            </a:extLst>
          </p:cNvPr>
          <p:cNvSpPr>
            <a:spLocks noGrp="1"/>
          </p:cNvSpPr>
          <p:nvPr>
            <p:ph type="body" sz="quarter" idx="24" hasCustomPrompt="1"/>
          </p:nvPr>
        </p:nvSpPr>
        <p:spPr>
          <a:xfrm>
            <a:off x="5808665" y="2199600"/>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07</a:t>
            </a:r>
          </a:p>
        </p:txBody>
      </p:sp>
      <p:sp>
        <p:nvSpPr>
          <p:cNvPr id="58" name="Textplatzhalter 11">
            <a:extLst>
              <a:ext uri="{FF2B5EF4-FFF2-40B4-BE49-F238E27FC236}">
                <a16:creationId xmlns:a16="http://schemas.microsoft.com/office/drawing/2014/main" id="{C92AFE4B-B07A-4FB0-88C3-D21C860B66A1}"/>
              </a:ext>
            </a:extLst>
          </p:cNvPr>
          <p:cNvSpPr>
            <a:spLocks noGrp="1"/>
          </p:cNvSpPr>
          <p:nvPr>
            <p:ph type="body" sz="quarter" idx="25" hasCustomPrompt="1"/>
          </p:nvPr>
        </p:nvSpPr>
        <p:spPr>
          <a:xfrm>
            <a:off x="6800400" y="21996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7</a:t>
            </a:r>
          </a:p>
        </p:txBody>
      </p:sp>
      <p:sp>
        <p:nvSpPr>
          <p:cNvPr id="59" name="Textplatzhalter 9">
            <a:extLst>
              <a:ext uri="{FF2B5EF4-FFF2-40B4-BE49-F238E27FC236}">
                <a16:creationId xmlns:a16="http://schemas.microsoft.com/office/drawing/2014/main" id="{861ADF63-F3AD-4C87-97B8-02B4B70B562E}"/>
              </a:ext>
            </a:extLst>
          </p:cNvPr>
          <p:cNvSpPr>
            <a:spLocks noGrp="1"/>
          </p:cNvSpPr>
          <p:nvPr>
            <p:ph type="body" sz="quarter" idx="26" hasCustomPrompt="1"/>
          </p:nvPr>
        </p:nvSpPr>
        <p:spPr>
          <a:xfrm>
            <a:off x="5808665" y="3060000"/>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08</a:t>
            </a:r>
          </a:p>
        </p:txBody>
      </p:sp>
      <p:sp>
        <p:nvSpPr>
          <p:cNvPr id="60" name="Textplatzhalter 11">
            <a:extLst>
              <a:ext uri="{FF2B5EF4-FFF2-40B4-BE49-F238E27FC236}">
                <a16:creationId xmlns:a16="http://schemas.microsoft.com/office/drawing/2014/main" id="{F8F8702F-B708-4364-8962-3B50DA9650D6}"/>
              </a:ext>
            </a:extLst>
          </p:cNvPr>
          <p:cNvSpPr>
            <a:spLocks noGrp="1"/>
          </p:cNvSpPr>
          <p:nvPr>
            <p:ph type="body" sz="quarter" idx="27" hasCustomPrompt="1"/>
          </p:nvPr>
        </p:nvSpPr>
        <p:spPr>
          <a:xfrm>
            <a:off x="6800400" y="30600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8</a:t>
            </a:r>
          </a:p>
        </p:txBody>
      </p:sp>
      <p:sp>
        <p:nvSpPr>
          <p:cNvPr id="61" name="Textplatzhalter 9">
            <a:extLst>
              <a:ext uri="{FF2B5EF4-FFF2-40B4-BE49-F238E27FC236}">
                <a16:creationId xmlns:a16="http://schemas.microsoft.com/office/drawing/2014/main" id="{6EEAB798-6B0B-4572-B3A6-19A9EB45898B}"/>
              </a:ext>
            </a:extLst>
          </p:cNvPr>
          <p:cNvSpPr>
            <a:spLocks noGrp="1"/>
          </p:cNvSpPr>
          <p:nvPr>
            <p:ph type="body" sz="quarter" idx="28" hasCustomPrompt="1"/>
          </p:nvPr>
        </p:nvSpPr>
        <p:spPr>
          <a:xfrm>
            <a:off x="5808665" y="3909600"/>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09</a:t>
            </a:r>
          </a:p>
        </p:txBody>
      </p:sp>
      <p:sp>
        <p:nvSpPr>
          <p:cNvPr id="62" name="Textplatzhalter 11">
            <a:extLst>
              <a:ext uri="{FF2B5EF4-FFF2-40B4-BE49-F238E27FC236}">
                <a16:creationId xmlns:a16="http://schemas.microsoft.com/office/drawing/2014/main" id="{20DE2630-80EE-42C6-9E66-8CDF30D89B81}"/>
              </a:ext>
            </a:extLst>
          </p:cNvPr>
          <p:cNvSpPr>
            <a:spLocks noGrp="1"/>
          </p:cNvSpPr>
          <p:nvPr>
            <p:ph type="body" sz="quarter" idx="29" hasCustomPrompt="1"/>
          </p:nvPr>
        </p:nvSpPr>
        <p:spPr>
          <a:xfrm>
            <a:off x="6800400" y="39096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9</a:t>
            </a:r>
          </a:p>
        </p:txBody>
      </p:sp>
      <p:sp>
        <p:nvSpPr>
          <p:cNvPr id="63" name="Textplatzhalter 9">
            <a:extLst>
              <a:ext uri="{FF2B5EF4-FFF2-40B4-BE49-F238E27FC236}">
                <a16:creationId xmlns:a16="http://schemas.microsoft.com/office/drawing/2014/main" id="{B0121E07-9ABF-4ABD-B247-9867A0BDC5EA}"/>
              </a:ext>
            </a:extLst>
          </p:cNvPr>
          <p:cNvSpPr>
            <a:spLocks noGrp="1"/>
          </p:cNvSpPr>
          <p:nvPr>
            <p:ph type="body" sz="quarter" idx="30" hasCustomPrompt="1"/>
          </p:nvPr>
        </p:nvSpPr>
        <p:spPr>
          <a:xfrm>
            <a:off x="5808665" y="4766400"/>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10</a:t>
            </a:r>
          </a:p>
        </p:txBody>
      </p:sp>
      <p:sp>
        <p:nvSpPr>
          <p:cNvPr id="64" name="Textplatzhalter 11">
            <a:extLst>
              <a:ext uri="{FF2B5EF4-FFF2-40B4-BE49-F238E27FC236}">
                <a16:creationId xmlns:a16="http://schemas.microsoft.com/office/drawing/2014/main" id="{19B49CEA-2740-4792-A6C5-D9499CBE10AD}"/>
              </a:ext>
            </a:extLst>
          </p:cNvPr>
          <p:cNvSpPr>
            <a:spLocks noGrp="1"/>
          </p:cNvSpPr>
          <p:nvPr>
            <p:ph type="body" sz="quarter" idx="31" hasCustomPrompt="1"/>
          </p:nvPr>
        </p:nvSpPr>
        <p:spPr>
          <a:xfrm>
            <a:off x="6800400" y="47664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10</a:t>
            </a:r>
          </a:p>
        </p:txBody>
      </p:sp>
      <p:sp>
        <p:nvSpPr>
          <p:cNvPr id="65" name="Textplatzhalter 9">
            <a:extLst>
              <a:ext uri="{FF2B5EF4-FFF2-40B4-BE49-F238E27FC236}">
                <a16:creationId xmlns:a16="http://schemas.microsoft.com/office/drawing/2014/main" id="{BE585F99-54E5-4982-8D30-ADC3A3D5BF35}"/>
              </a:ext>
            </a:extLst>
          </p:cNvPr>
          <p:cNvSpPr>
            <a:spLocks noGrp="1"/>
          </p:cNvSpPr>
          <p:nvPr>
            <p:ph type="body" sz="quarter" idx="32" hasCustomPrompt="1"/>
          </p:nvPr>
        </p:nvSpPr>
        <p:spPr>
          <a:xfrm>
            <a:off x="5808665" y="1342449"/>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06</a:t>
            </a:r>
          </a:p>
        </p:txBody>
      </p:sp>
      <p:sp>
        <p:nvSpPr>
          <p:cNvPr id="66" name="Textplatzhalter 11">
            <a:extLst>
              <a:ext uri="{FF2B5EF4-FFF2-40B4-BE49-F238E27FC236}">
                <a16:creationId xmlns:a16="http://schemas.microsoft.com/office/drawing/2014/main" id="{EC753E8C-6753-4D31-91DC-4AB9C64C347E}"/>
              </a:ext>
            </a:extLst>
          </p:cNvPr>
          <p:cNvSpPr>
            <a:spLocks noGrp="1"/>
          </p:cNvSpPr>
          <p:nvPr>
            <p:ph type="body" sz="quarter" idx="33" hasCustomPrompt="1"/>
          </p:nvPr>
        </p:nvSpPr>
        <p:spPr>
          <a:xfrm>
            <a:off x="6800400" y="1342448"/>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6</a:t>
            </a:r>
          </a:p>
        </p:txBody>
      </p:sp>
      <p:pic>
        <p:nvPicPr>
          <p:cNvPr id="38" name="Grafik 37">
            <a:extLst>
              <a:ext uri="{FF2B5EF4-FFF2-40B4-BE49-F238E27FC236}">
                <a16:creationId xmlns:a16="http://schemas.microsoft.com/office/drawing/2014/main" id="{293FAC19-B8C1-4AEA-A901-865F34345954}"/>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312229" y="0"/>
            <a:ext cx="1878947" cy="3824288"/>
          </a:xfrm>
          <a:prstGeom prst="rect">
            <a:avLst/>
          </a:prstGeom>
        </p:spPr>
      </p:pic>
      <p:pic>
        <p:nvPicPr>
          <p:cNvPr id="40" name="Grafik 20">
            <a:extLst>
              <a:ext uri="{FF2B5EF4-FFF2-40B4-BE49-F238E27FC236}">
                <a16:creationId xmlns:a16="http://schemas.microsoft.com/office/drawing/2014/main" id="{FD676FAA-FE0F-4466-9FA9-E85DA93FF38D}"/>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79200" y="267864"/>
            <a:ext cx="1229760" cy="655872"/>
          </a:xfrm>
          <a:prstGeom prst="rect">
            <a:avLst/>
          </a:prstGeom>
        </p:spPr>
      </p:pic>
    </p:spTree>
    <p:extLst>
      <p:ext uri="{BB962C8B-B14F-4D97-AF65-F5344CB8AC3E}">
        <p14:creationId xmlns:p14="http://schemas.microsoft.com/office/powerpoint/2010/main" val="901551839"/>
      </p:ext>
    </p:extLst>
  </p:cSld>
  <p:clrMapOvr>
    <a:masterClrMapping/>
  </p:clrMapOvr>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ETRIS_Text only">
    <p:spTree>
      <p:nvGrpSpPr>
        <p:cNvPr id="1" name=""/>
        <p:cNvGrpSpPr/>
        <p:nvPr/>
      </p:nvGrpSpPr>
      <p:grpSpPr>
        <a:xfrm>
          <a:off x="0" y="0"/>
          <a:ext cx="0" cy="0"/>
          <a:chOff x="0" y="0"/>
          <a:chExt cx="0" cy="0"/>
        </a:xfrm>
      </p:grpSpPr>
      <p:pic>
        <p:nvPicPr>
          <p:cNvPr id="10" name="Grafik 37">
            <a:extLst>
              <a:ext uri="{FF2B5EF4-FFF2-40B4-BE49-F238E27FC236}">
                <a16:creationId xmlns:a16="http://schemas.microsoft.com/office/drawing/2014/main" id="{293FAC19-B8C1-4AEA-A901-865F34345954}"/>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312229" y="0"/>
            <a:ext cx="1878947" cy="3824288"/>
          </a:xfrm>
          <a:prstGeom prst="rect">
            <a:avLst/>
          </a:prstGeom>
        </p:spPr>
      </p:pic>
      <p:sp>
        <p:nvSpPr>
          <p:cNvPr id="2" name="Titel 1">
            <a:extLst>
              <a:ext uri="{FF2B5EF4-FFF2-40B4-BE49-F238E27FC236}">
                <a16:creationId xmlns:a16="http://schemas.microsoft.com/office/drawing/2014/main" id="{97985237-98E7-41F7-BC34-125BD18C9D7C}"/>
              </a:ext>
            </a:extLst>
          </p:cNvPr>
          <p:cNvSpPr>
            <a:spLocks noGrp="1"/>
          </p:cNvSpPr>
          <p:nvPr>
            <p:ph type="title" hasCustomPrompt="1"/>
          </p:nvPr>
        </p:nvSpPr>
        <p:spPr>
          <a:xfrm>
            <a:off x="407990" y="371315"/>
            <a:ext cx="9720000" cy="897101"/>
          </a:xfrm>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4" name="Fußzeilenplatzhalter 3">
            <a:extLst>
              <a:ext uri="{FF2B5EF4-FFF2-40B4-BE49-F238E27FC236}">
                <a16:creationId xmlns:a16="http://schemas.microsoft.com/office/drawing/2014/main" id="{4DC07830-20B5-43DF-97FE-713E74F1E81B}"/>
              </a:ext>
            </a:extLst>
          </p:cNvPr>
          <p:cNvSpPr>
            <a:spLocks noGrp="1"/>
          </p:cNvSpPr>
          <p:nvPr>
            <p:ph type="ftr" sz="quarter" idx="11"/>
          </p:nvPr>
        </p:nvSpPr>
        <p:spPr/>
        <p:txBody>
          <a:bodyPr/>
          <a:lstStyle/>
          <a:p>
            <a:r>
              <a:rPr lang="en-US" dirty="0"/>
              <a:t>/ ANDRITZ (BUSINESS AREA) / PRESENTATION NAME AND DATE / © </a:t>
            </a:r>
            <a:r>
              <a:rPr lang="en-US" noProof="0" dirty="0"/>
              <a:t>COPYRIGHT</a:t>
            </a:r>
            <a:r>
              <a:rPr lang="en-US" dirty="0"/>
              <a:t> (if required) – ARIAL BOLD, all caps, 8 PT, ALIGN LEFT</a:t>
            </a:r>
          </a:p>
        </p:txBody>
      </p:sp>
      <p:sp>
        <p:nvSpPr>
          <p:cNvPr id="5" name="Foliennummernplatzhalter 4">
            <a:extLst>
              <a:ext uri="{FF2B5EF4-FFF2-40B4-BE49-F238E27FC236}">
                <a16:creationId xmlns:a16="http://schemas.microsoft.com/office/drawing/2014/main" id="{EA95413B-4695-4D66-8DD3-2D0F1AAF83F9}"/>
              </a:ext>
            </a:extLst>
          </p:cNvPr>
          <p:cNvSpPr>
            <a:spLocks noGrp="1"/>
          </p:cNvSpPr>
          <p:nvPr>
            <p:ph type="sldNum" sz="quarter" idx="12"/>
          </p:nvPr>
        </p:nvSpPr>
        <p:spPr/>
        <p:txBody>
          <a:bodyPr/>
          <a:lstStyle/>
          <a:p>
            <a:fld id="{454BB728-AEF1-45B2-868F-6B8A8E0E769D}" type="slidenum">
              <a:rPr lang="en-US" smtClean="0"/>
              <a:t>‹#›</a:t>
            </a:fld>
            <a:endParaRPr lang="en-US" dirty="0"/>
          </a:p>
        </p:txBody>
      </p:sp>
      <p:sp>
        <p:nvSpPr>
          <p:cNvPr id="6" name="Untertitel 2">
            <a:extLst>
              <a:ext uri="{FF2B5EF4-FFF2-40B4-BE49-F238E27FC236}">
                <a16:creationId xmlns:a16="http://schemas.microsoft.com/office/drawing/2014/main" id="{71ABC184-E6C0-4209-8EEF-0B1B696F10C0}"/>
              </a:ext>
            </a:extLst>
          </p:cNvPr>
          <p:cNvSpPr>
            <a:spLocks noGrp="1"/>
          </p:cNvSpPr>
          <p:nvPr>
            <p:ph type="subTitle" idx="1" hasCustomPrompt="1"/>
          </p:nvPr>
        </p:nvSpPr>
        <p:spPr>
          <a:xfrm>
            <a:off x="406800" y="1267200"/>
            <a:ext cx="9342762"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Textplatzhalter 7">
            <a:extLst>
              <a:ext uri="{FF2B5EF4-FFF2-40B4-BE49-F238E27FC236}">
                <a16:creationId xmlns:a16="http://schemas.microsoft.com/office/drawing/2014/main" id="{0FF49B70-EB4F-49D3-87AE-EE0BDBB9954A}"/>
              </a:ext>
            </a:extLst>
          </p:cNvPr>
          <p:cNvSpPr>
            <a:spLocks noGrp="1"/>
          </p:cNvSpPr>
          <p:nvPr>
            <p:ph type="body" sz="quarter" idx="14" hasCustomPrompt="1"/>
          </p:nvPr>
        </p:nvSpPr>
        <p:spPr>
          <a:xfrm>
            <a:off x="404848" y="1915203"/>
            <a:ext cx="9343952" cy="4182288"/>
          </a:xfrm>
        </p:spPr>
        <p:txBody>
          <a:bodyPr/>
          <a:lstStyle>
            <a:lvl1pPr>
              <a:defRPr sz="1600"/>
            </a:lvl1pPr>
            <a:lvl2pPr>
              <a:defRPr sz="1600"/>
            </a:lvl2pPr>
            <a:lvl3pPr marL="1080000" indent="-180000">
              <a:lnSpc>
                <a:spcPct val="100000"/>
              </a:lnSpc>
              <a:spcBef>
                <a:spcPts val="0"/>
              </a:spcBef>
              <a:defRPr sz="1400"/>
            </a:lvl3pPr>
            <a:lvl4pPr>
              <a:defRPr sz="1400"/>
            </a:lvl4pPr>
            <a:lvl5pPr>
              <a:defRPr sz="1400"/>
            </a:lvl5pPr>
          </a:lstStyle>
          <a:p>
            <a:pPr lvl="0"/>
            <a:r>
              <a:rPr lang="en-US" noProof="0" dirty="0"/>
              <a:t>Running text, Arial Standard, 16 </a:t>
            </a:r>
            <a:r>
              <a:rPr lang="en-US" noProof="0" dirty="0" err="1"/>
              <a:t>pt</a:t>
            </a:r>
            <a:r>
              <a:rPr lang="en-US" noProof="0" dirty="0"/>
              <a:t>, 1.2 line spacing, black, align left</a:t>
            </a:r>
          </a:p>
          <a:p>
            <a:pPr lvl="0"/>
            <a:endParaRPr lang="en-US" noProof="0" dirty="0"/>
          </a:p>
          <a:p>
            <a:pPr lvl="0"/>
            <a:r>
              <a:rPr lang="en-US" noProof="0" dirty="0"/>
              <a:t>First level</a:t>
            </a:r>
          </a:p>
          <a:p>
            <a:pPr lvl="1"/>
            <a:r>
              <a:rPr lang="en-US" noProof="0" dirty="0"/>
              <a:t>Second Level</a:t>
            </a:r>
          </a:p>
          <a:p>
            <a:pPr lvl="2"/>
            <a:r>
              <a:rPr lang="en-US" noProof="0" dirty="0"/>
              <a:t>Third level, Arial Standard, 14 </a:t>
            </a:r>
            <a:r>
              <a:rPr lang="en-US" noProof="0" dirty="0" err="1"/>
              <a:t>pt</a:t>
            </a:r>
            <a:r>
              <a:rPr lang="en-US" noProof="0" dirty="0"/>
              <a:t>, black, align left, 1 line</a:t>
            </a:r>
          </a:p>
          <a:p>
            <a:pPr lvl="3"/>
            <a:r>
              <a:rPr lang="en-US" noProof="0" dirty="0"/>
              <a:t>Fourth Level</a:t>
            </a:r>
          </a:p>
          <a:p>
            <a:pPr lvl="4"/>
            <a:r>
              <a:rPr lang="en-US" noProof="0" dirty="0"/>
              <a:t>Fifth Level</a:t>
            </a:r>
          </a:p>
        </p:txBody>
      </p:sp>
      <p:pic>
        <p:nvPicPr>
          <p:cNvPr id="21" name="Grafik 20">
            <a:extLst>
              <a:ext uri="{FF2B5EF4-FFF2-40B4-BE49-F238E27FC236}">
                <a16:creationId xmlns:a16="http://schemas.microsoft.com/office/drawing/2014/main" id="{FD676FAA-FE0F-4466-9FA9-E85DA93FF38D}"/>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79200" y="267864"/>
            <a:ext cx="1229760" cy="655872"/>
          </a:xfrm>
          <a:prstGeom prst="rect">
            <a:avLst/>
          </a:prstGeom>
        </p:spPr>
      </p:pic>
    </p:spTree>
    <p:extLst>
      <p:ext uri="{BB962C8B-B14F-4D97-AF65-F5344CB8AC3E}">
        <p14:creationId xmlns:p14="http://schemas.microsoft.com/office/powerpoint/2010/main" val="10316762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etris Text &amp; Bullets">
    <p:spTree>
      <p:nvGrpSpPr>
        <p:cNvPr id="1" name=""/>
        <p:cNvGrpSpPr/>
        <p:nvPr/>
      </p:nvGrpSpPr>
      <p:grpSpPr>
        <a:xfrm>
          <a:off x="0" y="0"/>
          <a:ext cx="0" cy="0"/>
          <a:chOff x="0" y="0"/>
          <a:chExt cx="0" cy="0"/>
        </a:xfrm>
      </p:grpSpPr>
      <p:pic>
        <p:nvPicPr>
          <p:cNvPr id="11" name="Grafik 37">
            <a:extLst>
              <a:ext uri="{FF2B5EF4-FFF2-40B4-BE49-F238E27FC236}">
                <a16:creationId xmlns:a16="http://schemas.microsoft.com/office/drawing/2014/main" id="{293FAC19-B8C1-4AEA-A901-865F34345954}"/>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312229" y="0"/>
            <a:ext cx="1878947" cy="3824288"/>
          </a:xfrm>
          <a:prstGeom prst="rect">
            <a:avLst/>
          </a:prstGeom>
        </p:spPr>
      </p:pic>
      <p:sp>
        <p:nvSpPr>
          <p:cNvPr id="2" name="Titel 1">
            <a:extLst>
              <a:ext uri="{FF2B5EF4-FFF2-40B4-BE49-F238E27FC236}">
                <a16:creationId xmlns:a16="http://schemas.microsoft.com/office/drawing/2014/main" id="{97985237-98E7-41F7-BC34-125BD18C9D7C}"/>
              </a:ext>
            </a:extLst>
          </p:cNvPr>
          <p:cNvSpPr>
            <a:spLocks noGrp="1"/>
          </p:cNvSpPr>
          <p:nvPr>
            <p:ph type="title" hasCustomPrompt="1"/>
          </p:nvPr>
        </p:nvSpPr>
        <p:spPr>
          <a:xfrm>
            <a:off x="407989" y="371315"/>
            <a:ext cx="9720000" cy="897101"/>
          </a:xfrm>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4" name="Fußzeilenplatzhalter 3">
            <a:extLst>
              <a:ext uri="{FF2B5EF4-FFF2-40B4-BE49-F238E27FC236}">
                <a16:creationId xmlns:a16="http://schemas.microsoft.com/office/drawing/2014/main" id="{4DC07830-20B5-43DF-97FE-713E74F1E81B}"/>
              </a:ext>
            </a:extLst>
          </p:cNvPr>
          <p:cNvSpPr>
            <a:spLocks noGrp="1"/>
          </p:cNvSpPr>
          <p:nvPr>
            <p:ph type="ftr" sz="quarter" idx="11"/>
          </p:nvPr>
        </p:nvSpPr>
        <p:spPr/>
        <p:txBody>
          <a:bodyPr/>
          <a:lstStyle/>
          <a:p>
            <a:r>
              <a:rPr lang="en-US" noProof="0" dirty="0"/>
              <a:t>/ ANDRITZ (BUSINESS AREA) / PRESENTATION NAME AND DATE / © COPYRIGHT (if required) – ARIAL BOLD, all caps, 8 PT, ALIGN LEFT</a:t>
            </a:r>
          </a:p>
        </p:txBody>
      </p:sp>
      <p:sp>
        <p:nvSpPr>
          <p:cNvPr id="5" name="Foliennummernplatzhalter 4">
            <a:extLst>
              <a:ext uri="{FF2B5EF4-FFF2-40B4-BE49-F238E27FC236}">
                <a16:creationId xmlns:a16="http://schemas.microsoft.com/office/drawing/2014/main" id="{EA95413B-4695-4D66-8DD3-2D0F1AAF83F9}"/>
              </a:ext>
            </a:extLst>
          </p:cNvPr>
          <p:cNvSpPr>
            <a:spLocks noGrp="1"/>
          </p:cNvSpPr>
          <p:nvPr>
            <p:ph type="sldNum" sz="quarter" idx="12"/>
          </p:nvPr>
        </p:nvSpPr>
        <p:spPr/>
        <p:txBody>
          <a:bodyPr/>
          <a:lstStyle/>
          <a:p>
            <a:fld id="{454BB728-AEF1-45B2-868F-6B8A8E0E769D}" type="slidenum">
              <a:rPr lang="en-US" noProof="0" smtClean="0"/>
              <a:t>‹#›</a:t>
            </a:fld>
            <a:endParaRPr lang="en-US" noProof="0" dirty="0"/>
          </a:p>
        </p:txBody>
      </p:sp>
      <p:sp>
        <p:nvSpPr>
          <p:cNvPr id="6" name="Untertitel 2">
            <a:extLst>
              <a:ext uri="{FF2B5EF4-FFF2-40B4-BE49-F238E27FC236}">
                <a16:creationId xmlns:a16="http://schemas.microsoft.com/office/drawing/2014/main" id="{71ABC184-E6C0-4209-8EEF-0B1B696F10C0}"/>
              </a:ext>
            </a:extLst>
          </p:cNvPr>
          <p:cNvSpPr>
            <a:spLocks noGrp="1"/>
          </p:cNvSpPr>
          <p:nvPr>
            <p:ph type="subTitle" idx="1" hasCustomPrompt="1"/>
          </p:nvPr>
        </p:nvSpPr>
        <p:spPr>
          <a:xfrm>
            <a:off x="406800" y="1267200"/>
            <a:ext cx="9342762"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Textplatzhalter 7">
            <a:extLst>
              <a:ext uri="{FF2B5EF4-FFF2-40B4-BE49-F238E27FC236}">
                <a16:creationId xmlns:a16="http://schemas.microsoft.com/office/drawing/2014/main" id="{0FF49B70-EB4F-49D3-87AE-EE0BDBB9954A}"/>
              </a:ext>
            </a:extLst>
          </p:cNvPr>
          <p:cNvSpPr>
            <a:spLocks noGrp="1"/>
          </p:cNvSpPr>
          <p:nvPr>
            <p:ph type="body" sz="quarter" idx="14" hasCustomPrompt="1"/>
          </p:nvPr>
        </p:nvSpPr>
        <p:spPr>
          <a:xfrm>
            <a:off x="404848" y="1915203"/>
            <a:ext cx="7020000" cy="4182288"/>
          </a:xfrm>
        </p:spPr>
        <p:txBody>
          <a:bodyPr/>
          <a:lstStyle>
            <a:lvl1pPr>
              <a:defRPr sz="1600"/>
            </a:lvl1pPr>
            <a:lvl2pPr>
              <a:defRPr sz="1600"/>
            </a:lvl2pPr>
            <a:lvl3pPr marL="1080000" indent="-180000">
              <a:lnSpc>
                <a:spcPct val="100000"/>
              </a:lnSpc>
              <a:spcBef>
                <a:spcPts val="0"/>
              </a:spcBef>
              <a:defRPr sz="1400"/>
            </a:lvl3pPr>
            <a:lvl4pPr>
              <a:defRPr sz="1400"/>
            </a:lvl4pPr>
            <a:lvl5pPr>
              <a:defRPr sz="1400"/>
            </a:lvl5pPr>
          </a:lstStyle>
          <a:p>
            <a:pPr lvl="0"/>
            <a:r>
              <a:rPr lang="en-US" noProof="0" dirty="0"/>
              <a:t>Running text, Arial Standard, 16 </a:t>
            </a:r>
            <a:r>
              <a:rPr lang="en-US" noProof="0" dirty="0" err="1"/>
              <a:t>pt</a:t>
            </a:r>
            <a:r>
              <a:rPr lang="en-US" noProof="0" dirty="0"/>
              <a:t>, 1.2 line spacing, black, align left</a:t>
            </a:r>
          </a:p>
          <a:p>
            <a:pPr lvl="0"/>
            <a:endParaRPr lang="en-US" noProof="0" dirty="0"/>
          </a:p>
          <a:p>
            <a:pPr lvl="0"/>
            <a:r>
              <a:rPr lang="en-US" noProof="0" dirty="0"/>
              <a:t>First level</a:t>
            </a:r>
          </a:p>
          <a:p>
            <a:pPr lvl="1"/>
            <a:r>
              <a:rPr lang="en-US" noProof="0" dirty="0"/>
              <a:t>Second Level</a:t>
            </a:r>
          </a:p>
          <a:p>
            <a:pPr lvl="2"/>
            <a:r>
              <a:rPr lang="en-US" noProof="0" dirty="0"/>
              <a:t>Third level, Arial Standard, 14 </a:t>
            </a:r>
            <a:r>
              <a:rPr lang="en-US" noProof="0" dirty="0" err="1"/>
              <a:t>pt</a:t>
            </a:r>
            <a:r>
              <a:rPr lang="en-US" noProof="0" dirty="0"/>
              <a:t>, black, align left, 1 line</a:t>
            </a:r>
          </a:p>
          <a:p>
            <a:pPr lvl="3"/>
            <a:r>
              <a:rPr lang="en-US" noProof="0" dirty="0"/>
              <a:t>Fourth Level</a:t>
            </a:r>
          </a:p>
          <a:p>
            <a:pPr lvl="4"/>
            <a:r>
              <a:rPr lang="en-US" noProof="0" dirty="0"/>
              <a:t>Fifth Level</a:t>
            </a:r>
          </a:p>
        </p:txBody>
      </p:sp>
      <p:sp>
        <p:nvSpPr>
          <p:cNvPr id="7" name="Textplatzhalter 6">
            <a:extLst>
              <a:ext uri="{FF2B5EF4-FFF2-40B4-BE49-F238E27FC236}">
                <a16:creationId xmlns:a16="http://schemas.microsoft.com/office/drawing/2014/main" id="{4B56DB56-0F61-46A1-8FF5-E62DA699A71D}"/>
              </a:ext>
            </a:extLst>
          </p:cNvPr>
          <p:cNvSpPr>
            <a:spLocks noGrp="1"/>
          </p:cNvSpPr>
          <p:nvPr>
            <p:ph type="body" sz="quarter" idx="15" hasCustomPrompt="1"/>
          </p:nvPr>
        </p:nvSpPr>
        <p:spPr>
          <a:xfrm>
            <a:off x="7596000" y="1933128"/>
            <a:ext cx="3279600" cy="4176000"/>
          </a:xfrm>
        </p:spPr>
        <p:txBody>
          <a:bodyPr/>
          <a:lstStyle>
            <a:lvl1pPr marL="133200" indent="-133200">
              <a:lnSpc>
                <a:spcPct val="100000"/>
              </a:lnSpc>
              <a:defRPr b="1">
                <a:solidFill>
                  <a:schemeClr val="accent1"/>
                </a:solidFill>
              </a:defRPr>
            </a:lvl1pPr>
          </a:lstStyle>
          <a:p>
            <a:pPr lvl="0"/>
            <a:r>
              <a:rPr lang="en-US" noProof="0" dirty="0"/>
              <a:t>Arial Bold, 16 </a:t>
            </a:r>
            <a:r>
              <a:rPr lang="en-US" noProof="0" dirty="0" err="1"/>
              <a:t>pt</a:t>
            </a:r>
            <a:r>
              <a:rPr lang="en-US" noProof="0" dirty="0"/>
              <a:t>, dark blue, align left, bullet points</a:t>
            </a:r>
          </a:p>
        </p:txBody>
      </p:sp>
      <p:pic>
        <p:nvPicPr>
          <p:cNvPr id="10" name="Grafik 20">
            <a:extLst>
              <a:ext uri="{FF2B5EF4-FFF2-40B4-BE49-F238E27FC236}">
                <a16:creationId xmlns:a16="http://schemas.microsoft.com/office/drawing/2014/main" id="{FD676FAA-FE0F-4466-9FA9-E85DA93FF38D}"/>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79200" y="267864"/>
            <a:ext cx="1229760" cy="655872"/>
          </a:xfrm>
          <a:prstGeom prst="rect">
            <a:avLst/>
          </a:prstGeom>
        </p:spPr>
      </p:pic>
    </p:spTree>
    <p:extLst>
      <p:ext uri="{BB962C8B-B14F-4D97-AF65-F5344CB8AC3E}">
        <p14:creationId xmlns:p14="http://schemas.microsoft.com/office/powerpoint/2010/main" val="3175929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etris Text &amp; Image">
    <p:spTree>
      <p:nvGrpSpPr>
        <p:cNvPr id="1" name=""/>
        <p:cNvGrpSpPr/>
        <p:nvPr/>
      </p:nvGrpSpPr>
      <p:grpSpPr>
        <a:xfrm>
          <a:off x="0" y="0"/>
          <a:ext cx="0" cy="0"/>
          <a:chOff x="0" y="0"/>
          <a:chExt cx="0" cy="0"/>
        </a:xfrm>
      </p:grpSpPr>
      <p:pic>
        <p:nvPicPr>
          <p:cNvPr id="13" name="Grafik 37">
            <a:extLst>
              <a:ext uri="{FF2B5EF4-FFF2-40B4-BE49-F238E27FC236}">
                <a16:creationId xmlns:a16="http://schemas.microsoft.com/office/drawing/2014/main" id="{293FAC19-B8C1-4AEA-A901-865F34345954}"/>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312229" y="0"/>
            <a:ext cx="1878947" cy="3824288"/>
          </a:xfrm>
          <a:prstGeom prst="rect">
            <a:avLst/>
          </a:prstGeom>
        </p:spPr>
      </p:pic>
      <p:sp>
        <p:nvSpPr>
          <p:cNvPr id="2" name="Titel 1">
            <a:extLst>
              <a:ext uri="{FF2B5EF4-FFF2-40B4-BE49-F238E27FC236}">
                <a16:creationId xmlns:a16="http://schemas.microsoft.com/office/drawing/2014/main" id="{97985237-98E7-41F7-BC34-125BD18C9D7C}"/>
              </a:ext>
            </a:extLst>
          </p:cNvPr>
          <p:cNvSpPr>
            <a:spLocks noGrp="1"/>
          </p:cNvSpPr>
          <p:nvPr>
            <p:ph type="title" hasCustomPrompt="1"/>
          </p:nvPr>
        </p:nvSpPr>
        <p:spPr>
          <a:xfrm>
            <a:off x="407989" y="371315"/>
            <a:ext cx="9720000" cy="897101"/>
          </a:xfrm>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4" name="Fußzeilenplatzhalter 3">
            <a:extLst>
              <a:ext uri="{FF2B5EF4-FFF2-40B4-BE49-F238E27FC236}">
                <a16:creationId xmlns:a16="http://schemas.microsoft.com/office/drawing/2014/main" id="{4DC07830-20B5-43DF-97FE-713E74F1E81B}"/>
              </a:ext>
            </a:extLst>
          </p:cNvPr>
          <p:cNvSpPr>
            <a:spLocks noGrp="1"/>
          </p:cNvSpPr>
          <p:nvPr>
            <p:ph type="ftr" sz="quarter" idx="11"/>
          </p:nvPr>
        </p:nvSpPr>
        <p:spPr/>
        <p:txBody>
          <a:bodyPr/>
          <a:lstStyle/>
          <a:p>
            <a:r>
              <a:rPr lang="en-US" noProof="0" dirty="0"/>
              <a:t>/ ANDRITZ (BUSINESS AREA) / PRESENTATION NAME AND DATE / © COPYRIGHT (if required) – ARIAL BOLD, all caps, 8 PT, ALIGN LEFT</a:t>
            </a:r>
          </a:p>
        </p:txBody>
      </p:sp>
      <p:sp>
        <p:nvSpPr>
          <p:cNvPr id="5" name="Foliennummernplatzhalter 4">
            <a:extLst>
              <a:ext uri="{FF2B5EF4-FFF2-40B4-BE49-F238E27FC236}">
                <a16:creationId xmlns:a16="http://schemas.microsoft.com/office/drawing/2014/main" id="{EA95413B-4695-4D66-8DD3-2D0F1AAF83F9}"/>
              </a:ext>
            </a:extLst>
          </p:cNvPr>
          <p:cNvSpPr>
            <a:spLocks noGrp="1"/>
          </p:cNvSpPr>
          <p:nvPr>
            <p:ph type="sldNum" sz="quarter" idx="12"/>
          </p:nvPr>
        </p:nvSpPr>
        <p:spPr/>
        <p:txBody>
          <a:bodyPr/>
          <a:lstStyle/>
          <a:p>
            <a:fld id="{454BB728-AEF1-45B2-868F-6B8A8E0E769D}" type="slidenum">
              <a:rPr lang="en-US" noProof="0" smtClean="0"/>
              <a:t>‹#›</a:t>
            </a:fld>
            <a:endParaRPr lang="en-US" noProof="0" dirty="0"/>
          </a:p>
        </p:txBody>
      </p:sp>
      <p:sp>
        <p:nvSpPr>
          <p:cNvPr id="6" name="Untertitel 2">
            <a:extLst>
              <a:ext uri="{FF2B5EF4-FFF2-40B4-BE49-F238E27FC236}">
                <a16:creationId xmlns:a16="http://schemas.microsoft.com/office/drawing/2014/main" id="{71ABC184-E6C0-4209-8EEF-0B1B696F10C0}"/>
              </a:ext>
            </a:extLst>
          </p:cNvPr>
          <p:cNvSpPr>
            <a:spLocks noGrp="1"/>
          </p:cNvSpPr>
          <p:nvPr>
            <p:ph type="subTitle" idx="1" hasCustomPrompt="1"/>
          </p:nvPr>
        </p:nvSpPr>
        <p:spPr>
          <a:xfrm>
            <a:off x="406800" y="1267200"/>
            <a:ext cx="9342762"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Textplatzhalter 7">
            <a:extLst>
              <a:ext uri="{FF2B5EF4-FFF2-40B4-BE49-F238E27FC236}">
                <a16:creationId xmlns:a16="http://schemas.microsoft.com/office/drawing/2014/main" id="{0FF49B70-EB4F-49D3-87AE-EE0BDBB9954A}"/>
              </a:ext>
            </a:extLst>
          </p:cNvPr>
          <p:cNvSpPr>
            <a:spLocks noGrp="1"/>
          </p:cNvSpPr>
          <p:nvPr>
            <p:ph type="body" sz="quarter" idx="14" hasCustomPrompt="1"/>
          </p:nvPr>
        </p:nvSpPr>
        <p:spPr>
          <a:xfrm>
            <a:off x="404848" y="1915203"/>
            <a:ext cx="7020000" cy="4182288"/>
          </a:xfrm>
        </p:spPr>
        <p:txBody>
          <a:bodyPr/>
          <a:lstStyle>
            <a:lvl1pPr>
              <a:defRPr sz="1600"/>
            </a:lvl1pPr>
            <a:lvl2pPr>
              <a:defRPr sz="1600"/>
            </a:lvl2pPr>
            <a:lvl3pPr marL="1080000" indent="-180000">
              <a:lnSpc>
                <a:spcPct val="100000"/>
              </a:lnSpc>
              <a:spcBef>
                <a:spcPts val="0"/>
              </a:spcBef>
              <a:defRPr sz="1400"/>
            </a:lvl3pPr>
            <a:lvl4pPr>
              <a:defRPr sz="1400"/>
            </a:lvl4pPr>
            <a:lvl5pPr>
              <a:defRPr sz="1400"/>
            </a:lvl5pPr>
          </a:lstStyle>
          <a:p>
            <a:pPr lvl="0"/>
            <a:r>
              <a:rPr lang="en-US" noProof="0" dirty="0"/>
              <a:t>Running text, Arial Standard, 16 </a:t>
            </a:r>
            <a:r>
              <a:rPr lang="en-US" noProof="0" dirty="0" err="1"/>
              <a:t>pt</a:t>
            </a:r>
            <a:r>
              <a:rPr lang="en-US" noProof="0" dirty="0"/>
              <a:t>, 1.2 line spacing, black, align left</a:t>
            </a:r>
          </a:p>
          <a:p>
            <a:pPr lvl="0"/>
            <a:endParaRPr lang="en-US" noProof="0" dirty="0"/>
          </a:p>
          <a:p>
            <a:pPr lvl="0"/>
            <a:r>
              <a:rPr lang="en-US" noProof="0" dirty="0"/>
              <a:t>First level</a:t>
            </a:r>
          </a:p>
          <a:p>
            <a:pPr lvl="1"/>
            <a:r>
              <a:rPr lang="en-US" noProof="0" dirty="0"/>
              <a:t>Second Level</a:t>
            </a:r>
          </a:p>
          <a:p>
            <a:pPr lvl="2"/>
            <a:r>
              <a:rPr lang="en-US" noProof="0" dirty="0"/>
              <a:t>Third level, Arial Standard, 14 </a:t>
            </a:r>
            <a:r>
              <a:rPr lang="en-US" noProof="0" dirty="0" err="1"/>
              <a:t>pt</a:t>
            </a:r>
            <a:r>
              <a:rPr lang="en-US" noProof="0" dirty="0"/>
              <a:t>, black, align left, 1 line</a:t>
            </a:r>
          </a:p>
          <a:p>
            <a:pPr lvl="3"/>
            <a:r>
              <a:rPr lang="en-US" noProof="0" dirty="0"/>
              <a:t>Fourth Level</a:t>
            </a:r>
          </a:p>
          <a:p>
            <a:pPr lvl="4"/>
            <a:r>
              <a:rPr lang="en-US" noProof="0" dirty="0"/>
              <a:t>Fifth Level</a:t>
            </a:r>
          </a:p>
        </p:txBody>
      </p:sp>
      <p:sp>
        <p:nvSpPr>
          <p:cNvPr id="8" name="Bildplatzhalter 7">
            <a:extLst>
              <a:ext uri="{FF2B5EF4-FFF2-40B4-BE49-F238E27FC236}">
                <a16:creationId xmlns:a16="http://schemas.microsoft.com/office/drawing/2014/main" id="{BE82F4D8-FBD4-4AB9-8AC7-D72C28A9283A}"/>
              </a:ext>
            </a:extLst>
          </p:cNvPr>
          <p:cNvSpPr>
            <a:spLocks noGrp="1"/>
          </p:cNvSpPr>
          <p:nvPr>
            <p:ph type="pic" sz="quarter" idx="15" hasCustomPrompt="1"/>
          </p:nvPr>
        </p:nvSpPr>
        <p:spPr>
          <a:xfrm>
            <a:off x="7683500" y="2034000"/>
            <a:ext cx="3189337" cy="2988000"/>
          </a:xfrm>
        </p:spPr>
        <p:txBody>
          <a:bodyPr/>
          <a:lstStyle>
            <a:lvl1pPr marL="0" indent="0">
              <a:buNone/>
              <a:defRPr/>
            </a:lvl1pPr>
          </a:lstStyle>
          <a:p>
            <a:r>
              <a:rPr lang="en-US" noProof="0" dirty="0"/>
              <a:t>Image</a:t>
            </a:r>
          </a:p>
        </p:txBody>
      </p:sp>
      <p:sp>
        <p:nvSpPr>
          <p:cNvPr id="11" name="Textplatzhalter 10">
            <a:extLst>
              <a:ext uri="{FF2B5EF4-FFF2-40B4-BE49-F238E27FC236}">
                <a16:creationId xmlns:a16="http://schemas.microsoft.com/office/drawing/2014/main" id="{C3A8C651-A4FB-4F81-B68F-8B7A61A4EFEE}"/>
              </a:ext>
            </a:extLst>
          </p:cNvPr>
          <p:cNvSpPr>
            <a:spLocks noGrp="1"/>
          </p:cNvSpPr>
          <p:nvPr>
            <p:ph type="body" sz="quarter" idx="16" hasCustomPrompt="1"/>
          </p:nvPr>
        </p:nvSpPr>
        <p:spPr>
          <a:xfrm>
            <a:off x="7597100" y="5183638"/>
            <a:ext cx="3275733" cy="900000"/>
          </a:xfrm>
        </p:spPr>
        <p:txBody>
          <a:bodyPr/>
          <a:lstStyle>
            <a:lvl1pPr marL="0" indent="0">
              <a:lnSpc>
                <a:spcPct val="100000"/>
              </a:lnSpc>
              <a:buNone/>
              <a:defRPr sz="1200" b="0">
                <a:solidFill>
                  <a:schemeClr val="accent1"/>
                </a:solidFill>
              </a:defRPr>
            </a:lvl1pPr>
          </a:lstStyle>
          <a:p>
            <a:pPr lvl="0"/>
            <a:r>
              <a:rPr lang="en-US" noProof="0" dirty="0"/>
              <a:t>Arial Standard, 12 </a:t>
            </a:r>
            <a:r>
              <a:rPr lang="en-US" noProof="0" dirty="0" err="1"/>
              <a:t>pt</a:t>
            </a:r>
            <a:r>
              <a:rPr lang="en-US" noProof="0" dirty="0"/>
              <a:t>, dark blue</a:t>
            </a:r>
          </a:p>
        </p:txBody>
      </p:sp>
      <p:pic>
        <p:nvPicPr>
          <p:cNvPr id="12" name="Grafik 20">
            <a:extLst>
              <a:ext uri="{FF2B5EF4-FFF2-40B4-BE49-F238E27FC236}">
                <a16:creationId xmlns:a16="http://schemas.microsoft.com/office/drawing/2014/main" id="{FD676FAA-FE0F-4466-9FA9-E85DA93FF38D}"/>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79200" y="267864"/>
            <a:ext cx="1229760" cy="655872"/>
          </a:xfrm>
          <a:prstGeom prst="rect">
            <a:avLst/>
          </a:prstGeom>
        </p:spPr>
      </p:pic>
    </p:spTree>
    <p:extLst>
      <p:ext uri="{BB962C8B-B14F-4D97-AF65-F5344CB8AC3E}">
        <p14:creationId xmlns:p14="http://schemas.microsoft.com/office/powerpoint/2010/main" val="288329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Blue with Subheadline">
    <p:bg>
      <p:bgPr>
        <a:solidFill>
          <a:srgbClr val="0075BE"/>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7397644" cy="6858000"/>
          </a:xfrm>
          <a:prstGeom prst="rect">
            <a:avLst/>
          </a:prstGeom>
        </p:spPr>
      </p:pic>
      <p:sp>
        <p:nvSpPr>
          <p:cNvPr id="7" name="Titel 1"/>
          <p:cNvSpPr>
            <a:spLocks noGrp="1"/>
          </p:cNvSpPr>
          <p:nvPr>
            <p:ph type="ctrTitle" hasCustomPrompt="1"/>
          </p:nvPr>
        </p:nvSpPr>
        <p:spPr>
          <a:xfrm>
            <a:off x="0" y="2316330"/>
            <a:ext cx="12192000" cy="1460027"/>
          </a:xfrm>
          <a:prstGeom prst="rect">
            <a:avLst/>
          </a:prstGeom>
        </p:spPr>
        <p:txBody>
          <a:bodyPr anchor="t">
            <a:normAutofit/>
          </a:bodyPr>
          <a:lstStyle>
            <a:lvl1pPr algn="ctr">
              <a:lnSpc>
                <a:spcPct val="100000"/>
              </a:lnSpc>
              <a:defRPr sz="4800" b="1" i="0" cap="all" spc="400" baseline="0">
                <a:solidFill>
                  <a:schemeClr val="bg1"/>
                </a:solidFill>
                <a:latin typeface="Arial" charset="0"/>
                <a:ea typeface="Arial" charset="0"/>
                <a:cs typeface="Arial" charset="0"/>
              </a:defRPr>
            </a:lvl1pPr>
          </a:lstStyle>
          <a:p>
            <a:r>
              <a:rPr lang="en-US" noProof="0" dirty="0" smtClean="0"/>
              <a:t>ARIAL BOLD, 48/43 </a:t>
            </a:r>
            <a:r>
              <a:rPr lang="en-US" noProof="0" dirty="0" err="1" smtClean="0"/>
              <a:t>pt</a:t>
            </a:r>
            <a:r>
              <a:rPr lang="en-US" noProof="0" dirty="0" smtClean="0"/>
              <a:t>, CAPS, spacing 4.0, white, </a:t>
            </a:r>
            <a:r>
              <a:rPr lang="en-US" noProof="0" dirty="0" err="1" smtClean="0"/>
              <a:t>CentER</a:t>
            </a:r>
            <a:endParaRPr lang="en-US" noProof="0" dirty="0"/>
          </a:p>
        </p:txBody>
      </p:sp>
      <p:sp>
        <p:nvSpPr>
          <p:cNvPr id="8" name="Untertitel 2"/>
          <p:cNvSpPr>
            <a:spLocks noGrp="1"/>
          </p:cNvSpPr>
          <p:nvPr>
            <p:ph type="subTitle" idx="1" hasCustomPrompt="1"/>
          </p:nvPr>
        </p:nvSpPr>
        <p:spPr>
          <a:xfrm>
            <a:off x="2" y="3861052"/>
            <a:ext cx="12191238" cy="388715"/>
          </a:xfrm>
          <a:prstGeom prst="rect">
            <a:avLst/>
          </a:prstGeom>
        </p:spPr>
        <p:txBody>
          <a:bodyPr>
            <a:noAutofit/>
          </a:bodyPr>
          <a:lstStyle>
            <a:lvl1pPr marL="0" marR="0" indent="0" algn="ctr" defTabSz="914446" rtl="0" eaLnBrk="1" fontAlgn="auto" latinLnBrk="0" hangingPunct="1">
              <a:lnSpc>
                <a:spcPct val="100000"/>
              </a:lnSpc>
              <a:spcBef>
                <a:spcPts val="0"/>
              </a:spcBef>
              <a:spcAft>
                <a:spcPts val="0"/>
              </a:spcAft>
              <a:buClrTx/>
              <a:buSzTx/>
              <a:buFont typeface="Arial"/>
              <a:buNone/>
              <a:tabLst/>
              <a:defRPr sz="2000"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smtClean="0"/>
              <a:t>ARIAL BOLD, ALL CAPS, 20 </a:t>
            </a:r>
            <a:r>
              <a:rPr lang="en-US" noProof="0" dirty="0" err="1" smtClean="0"/>
              <a:t>pt</a:t>
            </a:r>
            <a:r>
              <a:rPr lang="en-US" noProof="0" dirty="0" smtClean="0"/>
              <a:t>, spacing 0.7, white, align center</a:t>
            </a:r>
            <a:endParaRPr lang="en-US" noProof="0" dirty="0"/>
          </a:p>
        </p:txBody>
      </p:sp>
      <p:sp>
        <p:nvSpPr>
          <p:cNvPr id="9" name="Textplatzhalter 18"/>
          <p:cNvSpPr>
            <a:spLocks noGrp="1"/>
          </p:cNvSpPr>
          <p:nvPr>
            <p:ph type="body" sz="quarter" idx="14" hasCustomPrompt="1"/>
          </p:nvPr>
        </p:nvSpPr>
        <p:spPr>
          <a:xfrm>
            <a:off x="2" y="1872000"/>
            <a:ext cx="12191238" cy="354404"/>
          </a:xfrm>
          <a:prstGeom prst="rect">
            <a:avLst/>
          </a:prstGeom>
        </p:spPr>
        <p:txBody>
          <a:bodyPr lIns="90000">
            <a:noAutofit/>
          </a:bodyPr>
          <a:lstStyle>
            <a:lvl1pPr>
              <a:defRPr lang="en-US" sz="2000" b="1" i="0" cap="all" spc="70" baseline="0" noProof="0" dirty="0">
                <a:solidFill>
                  <a:schemeClr val="bg1"/>
                </a:solidFill>
              </a:defRPr>
            </a:lvl1pPr>
          </a:lstStyle>
          <a:p>
            <a:pPr lvl="0" algn="ctr">
              <a:lnSpc>
                <a:spcPct val="100000"/>
              </a:lnSpc>
              <a:spcBef>
                <a:spcPts val="0"/>
              </a:spcBef>
            </a:pPr>
            <a:r>
              <a:rPr lang="en-US" noProof="0" dirty="0" smtClean="0"/>
              <a:t>DIVISION, ARIAL BOLD, ALL CAPS, 20 </a:t>
            </a:r>
            <a:r>
              <a:rPr lang="en-US" noProof="0" dirty="0" err="1" smtClean="0"/>
              <a:t>pt</a:t>
            </a:r>
            <a:r>
              <a:rPr lang="en-US" noProof="0" dirty="0" smtClean="0"/>
              <a:t>, spacing 0.7, white, align center</a:t>
            </a:r>
            <a:endParaRPr lang="en-US" noProof="0" dirty="0"/>
          </a:p>
        </p:txBody>
      </p:sp>
      <p:sp>
        <p:nvSpPr>
          <p:cNvPr id="15" name="Textplatzhalter 14"/>
          <p:cNvSpPr>
            <a:spLocks noGrp="1"/>
          </p:cNvSpPr>
          <p:nvPr>
            <p:ph type="body" sz="quarter" idx="15" hasCustomPrompt="1"/>
          </p:nvPr>
        </p:nvSpPr>
        <p:spPr>
          <a:xfrm>
            <a:off x="0" y="5058000"/>
            <a:ext cx="12189600" cy="252000"/>
          </a:xfrm>
          <a:prstGeom prst="rect">
            <a:avLst/>
          </a:prstGeom>
        </p:spPr>
        <p:txBody>
          <a:bodyPr lIns="90000"/>
          <a:lstStyle>
            <a:lvl1pPr algn="ctr">
              <a:lnSpc>
                <a:spcPct val="100000"/>
              </a:lnSpc>
              <a:spcBef>
                <a:spcPts val="0"/>
              </a:spcBef>
              <a:defRPr sz="1001" b="1" i="0" cap="all" spc="70" baseline="0">
                <a:solidFill>
                  <a:schemeClr val="bg2"/>
                </a:solidFill>
              </a:defRPr>
            </a:lvl1pPr>
            <a:lvl2pPr algn="ctr">
              <a:lnSpc>
                <a:spcPct val="100000"/>
              </a:lnSpc>
              <a:spcBef>
                <a:spcPts val="0"/>
              </a:spcBef>
              <a:defRPr sz="2000" b="1" i="0" cap="all" spc="60" baseline="0">
                <a:solidFill>
                  <a:schemeClr val="bg2"/>
                </a:solidFill>
              </a:defRPr>
            </a:lvl2pPr>
            <a:lvl3pPr algn="ctr">
              <a:lnSpc>
                <a:spcPct val="100000"/>
              </a:lnSpc>
              <a:spcBef>
                <a:spcPts val="0"/>
              </a:spcBef>
              <a:defRPr sz="2000" b="1" i="0" cap="all" spc="60" baseline="0">
                <a:solidFill>
                  <a:schemeClr val="bg2"/>
                </a:solidFill>
              </a:defRPr>
            </a:lvl3pPr>
            <a:lvl4pPr algn="ctr">
              <a:lnSpc>
                <a:spcPct val="100000"/>
              </a:lnSpc>
              <a:spcBef>
                <a:spcPts val="0"/>
              </a:spcBef>
              <a:defRPr sz="2000" b="1" i="0" cap="all" spc="60" baseline="0">
                <a:solidFill>
                  <a:schemeClr val="bg2"/>
                </a:solidFill>
              </a:defRPr>
            </a:lvl4pPr>
            <a:lvl5pPr algn="ctr">
              <a:lnSpc>
                <a:spcPct val="100000"/>
              </a:lnSpc>
              <a:spcBef>
                <a:spcPts val="0"/>
              </a:spcBef>
              <a:defRPr sz="2000" b="1" i="0" cap="all" spc="60" baseline="0">
                <a:solidFill>
                  <a:schemeClr val="bg2"/>
                </a:solidFill>
              </a:defRPr>
            </a:lvl5pPr>
          </a:lstStyle>
          <a:p>
            <a:pPr lvl="0"/>
            <a:r>
              <a:rPr lang="en-US" noProof="0" dirty="0" smtClean="0"/>
              <a:t>DATE, ARIAL BOLD, ALL CAPS, 10 </a:t>
            </a:r>
            <a:r>
              <a:rPr lang="en-US" noProof="0" dirty="0" err="1" smtClean="0"/>
              <a:t>pt</a:t>
            </a:r>
            <a:r>
              <a:rPr lang="en-US" noProof="0" dirty="0" smtClean="0"/>
              <a:t>, spacing 0.7, white, align center</a:t>
            </a:r>
            <a:endParaRPr lang="en-US" noProof="0" dirty="0"/>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verview w/o separator lines">
    <p:spTree>
      <p:nvGrpSpPr>
        <p:cNvPr id="1" name=""/>
        <p:cNvGrpSpPr/>
        <p:nvPr/>
      </p:nvGrpSpPr>
      <p:grpSpPr>
        <a:xfrm>
          <a:off x="0" y="0"/>
          <a:ext cx="0" cy="0"/>
          <a:chOff x="0" y="0"/>
          <a:chExt cx="0" cy="0"/>
        </a:xfrm>
      </p:grpSpPr>
      <p:sp>
        <p:nvSpPr>
          <p:cNvPr id="10" name="Textplatzhalter 9"/>
          <p:cNvSpPr>
            <a:spLocks noGrp="1"/>
          </p:cNvSpPr>
          <p:nvPr>
            <p:ph type="body" sz="quarter" idx="12" hasCustomPrompt="1"/>
          </p:nvPr>
        </p:nvSpPr>
        <p:spPr>
          <a:xfrm>
            <a:off x="406800" y="1342450"/>
            <a:ext cx="792000" cy="635792"/>
          </a:xfrm>
          <a:prstGeom prst="rect">
            <a:avLst/>
          </a:prstGeom>
        </p:spPr>
        <p:txBody>
          <a:bodyPr lIns="90000" anchor="ctr">
            <a:noAutofit/>
          </a:bodyPr>
          <a:lstStyle>
            <a:lvl1pPr marL="0" indent="0">
              <a:lnSpc>
                <a:spcPct val="100000"/>
              </a:lnSpc>
              <a:buNone/>
              <a:defRPr sz="4000" b="1" i="0">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01</a:t>
            </a:r>
            <a:endParaRPr lang="en-US" noProof="0" dirty="0"/>
          </a:p>
        </p:txBody>
      </p:sp>
      <p:sp>
        <p:nvSpPr>
          <p:cNvPr id="12" name="Textplatzhalter 11"/>
          <p:cNvSpPr>
            <a:spLocks noGrp="1"/>
          </p:cNvSpPr>
          <p:nvPr>
            <p:ph type="body" sz="quarter" idx="13" hasCustomPrompt="1"/>
          </p:nvPr>
        </p:nvSpPr>
        <p:spPr>
          <a:xfrm>
            <a:off x="1393200" y="1342449"/>
            <a:ext cx="3960000" cy="637200"/>
          </a:xfrm>
          <a:prstGeom prst="rect">
            <a:avLst/>
          </a:prstGeom>
        </p:spPr>
        <p:txBody>
          <a:bodyPr lIns="90000" anchor="ctr">
            <a:noAutofit/>
          </a:bodyPr>
          <a:lstStyle>
            <a:lvl1pPr marL="0" indent="0">
              <a:lnSpc>
                <a:spcPct val="100000"/>
              </a:lnSpc>
              <a:buNone/>
              <a:defRPr sz="1600" b="1" i="0" cap="all" baseline="0">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1, </a:t>
            </a:r>
            <a:r>
              <a:rPr lang="en-US" noProof="0" dirty="0" err="1" smtClean="0"/>
              <a:t>arial</a:t>
            </a:r>
            <a:r>
              <a:rPr lang="en-US" noProof="0" dirty="0" smtClean="0"/>
              <a:t> bold, caps, 16 </a:t>
            </a:r>
            <a:r>
              <a:rPr lang="en-US" noProof="0" dirty="0" err="1" smtClean="0"/>
              <a:t>pt</a:t>
            </a:r>
            <a:r>
              <a:rPr lang="en-US" noProof="0" dirty="0" smtClean="0"/>
              <a:t>, ALIGN LEFT</a:t>
            </a:r>
            <a:endParaRPr lang="en-US" noProof="0" dirty="0"/>
          </a:p>
        </p:txBody>
      </p:sp>
      <p:sp>
        <p:nvSpPr>
          <p:cNvPr id="17" name="Textplatzhalter 9"/>
          <p:cNvSpPr>
            <a:spLocks noGrp="1"/>
          </p:cNvSpPr>
          <p:nvPr>
            <p:ph type="body" sz="quarter" idx="14" hasCustomPrompt="1"/>
          </p:nvPr>
        </p:nvSpPr>
        <p:spPr>
          <a:xfrm>
            <a:off x="406802" y="2197762"/>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02</a:t>
            </a:r>
            <a:endParaRPr lang="en-US" noProof="0" dirty="0"/>
          </a:p>
        </p:txBody>
      </p:sp>
      <p:sp>
        <p:nvSpPr>
          <p:cNvPr id="18" name="Textplatzhalter 11"/>
          <p:cNvSpPr>
            <a:spLocks noGrp="1"/>
          </p:cNvSpPr>
          <p:nvPr>
            <p:ph type="body" sz="quarter" idx="15" hasCustomPrompt="1"/>
          </p:nvPr>
        </p:nvSpPr>
        <p:spPr>
          <a:xfrm>
            <a:off x="1393200" y="219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2</a:t>
            </a:r>
            <a:endParaRPr lang="en-US" noProof="0" dirty="0"/>
          </a:p>
        </p:txBody>
      </p:sp>
      <p:sp>
        <p:nvSpPr>
          <p:cNvPr id="20" name="Textplatzhalter 9"/>
          <p:cNvSpPr>
            <a:spLocks noGrp="1"/>
          </p:cNvSpPr>
          <p:nvPr>
            <p:ph type="body" sz="quarter" idx="16" hasCustomPrompt="1"/>
          </p:nvPr>
        </p:nvSpPr>
        <p:spPr>
          <a:xfrm>
            <a:off x="406802" y="3059239"/>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03</a:t>
            </a:r>
            <a:endParaRPr lang="en-US" noProof="0" dirty="0"/>
          </a:p>
        </p:txBody>
      </p:sp>
      <p:sp>
        <p:nvSpPr>
          <p:cNvPr id="21" name="Textplatzhalter 11"/>
          <p:cNvSpPr>
            <a:spLocks noGrp="1"/>
          </p:cNvSpPr>
          <p:nvPr>
            <p:ph type="body" sz="quarter" idx="17" hasCustomPrompt="1"/>
          </p:nvPr>
        </p:nvSpPr>
        <p:spPr>
          <a:xfrm>
            <a:off x="1393200" y="30600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3</a:t>
            </a:r>
            <a:endParaRPr lang="en-US" noProof="0" dirty="0"/>
          </a:p>
        </p:txBody>
      </p:sp>
      <p:sp>
        <p:nvSpPr>
          <p:cNvPr id="24" name="Textplatzhalter 9"/>
          <p:cNvSpPr>
            <a:spLocks noGrp="1"/>
          </p:cNvSpPr>
          <p:nvPr>
            <p:ph type="body" sz="quarter" idx="18" hasCustomPrompt="1"/>
          </p:nvPr>
        </p:nvSpPr>
        <p:spPr>
          <a:xfrm>
            <a:off x="406802" y="3910364"/>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04</a:t>
            </a:r>
            <a:endParaRPr lang="en-US" noProof="0" dirty="0"/>
          </a:p>
        </p:txBody>
      </p:sp>
      <p:sp>
        <p:nvSpPr>
          <p:cNvPr id="25" name="Textplatzhalter 11"/>
          <p:cNvSpPr>
            <a:spLocks noGrp="1"/>
          </p:cNvSpPr>
          <p:nvPr>
            <p:ph type="body" sz="quarter" idx="19" hasCustomPrompt="1"/>
          </p:nvPr>
        </p:nvSpPr>
        <p:spPr>
          <a:xfrm>
            <a:off x="1393200" y="390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4</a:t>
            </a:r>
            <a:endParaRPr lang="en-US" noProof="0" dirty="0"/>
          </a:p>
        </p:txBody>
      </p:sp>
      <p:sp>
        <p:nvSpPr>
          <p:cNvPr id="28" name="Textplatzhalter 9"/>
          <p:cNvSpPr>
            <a:spLocks noGrp="1"/>
          </p:cNvSpPr>
          <p:nvPr>
            <p:ph type="body" sz="quarter" idx="20" hasCustomPrompt="1"/>
          </p:nvPr>
        </p:nvSpPr>
        <p:spPr>
          <a:xfrm>
            <a:off x="406802" y="4767653"/>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05</a:t>
            </a:r>
            <a:endParaRPr lang="en-US" noProof="0" dirty="0"/>
          </a:p>
        </p:txBody>
      </p:sp>
      <p:sp>
        <p:nvSpPr>
          <p:cNvPr id="29" name="Textplatzhalter 11"/>
          <p:cNvSpPr>
            <a:spLocks noGrp="1"/>
          </p:cNvSpPr>
          <p:nvPr>
            <p:ph type="body" sz="quarter" idx="21" hasCustomPrompt="1"/>
          </p:nvPr>
        </p:nvSpPr>
        <p:spPr>
          <a:xfrm>
            <a:off x="1393200" y="47664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5</a:t>
            </a:r>
            <a:endParaRPr lang="en-US" noProof="0" dirty="0"/>
          </a:p>
        </p:txBody>
      </p:sp>
      <p:sp>
        <p:nvSpPr>
          <p:cNvPr id="34" name="Textplatzhalter 9"/>
          <p:cNvSpPr>
            <a:spLocks noGrp="1"/>
          </p:cNvSpPr>
          <p:nvPr>
            <p:ph type="body" sz="quarter" idx="24" hasCustomPrompt="1"/>
          </p:nvPr>
        </p:nvSpPr>
        <p:spPr>
          <a:xfrm>
            <a:off x="5808665" y="21996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07</a:t>
            </a:r>
            <a:endParaRPr lang="en-US" noProof="0" dirty="0"/>
          </a:p>
        </p:txBody>
      </p:sp>
      <p:sp>
        <p:nvSpPr>
          <p:cNvPr id="35" name="Textplatzhalter 11"/>
          <p:cNvSpPr>
            <a:spLocks noGrp="1"/>
          </p:cNvSpPr>
          <p:nvPr>
            <p:ph type="body" sz="quarter" idx="25" hasCustomPrompt="1"/>
          </p:nvPr>
        </p:nvSpPr>
        <p:spPr>
          <a:xfrm>
            <a:off x="6800400" y="219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7</a:t>
            </a:r>
            <a:endParaRPr lang="en-US" noProof="0" dirty="0"/>
          </a:p>
        </p:txBody>
      </p:sp>
      <p:sp>
        <p:nvSpPr>
          <p:cNvPr id="37" name="Textplatzhalter 9"/>
          <p:cNvSpPr>
            <a:spLocks noGrp="1"/>
          </p:cNvSpPr>
          <p:nvPr>
            <p:ph type="body" sz="quarter" idx="26" hasCustomPrompt="1"/>
          </p:nvPr>
        </p:nvSpPr>
        <p:spPr>
          <a:xfrm>
            <a:off x="5808665" y="30600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08</a:t>
            </a:r>
            <a:endParaRPr lang="en-US" noProof="0" dirty="0"/>
          </a:p>
        </p:txBody>
      </p:sp>
      <p:sp>
        <p:nvSpPr>
          <p:cNvPr id="38" name="Textplatzhalter 11"/>
          <p:cNvSpPr>
            <a:spLocks noGrp="1"/>
          </p:cNvSpPr>
          <p:nvPr>
            <p:ph type="body" sz="quarter" idx="27" hasCustomPrompt="1"/>
          </p:nvPr>
        </p:nvSpPr>
        <p:spPr>
          <a:xfrm>
            <a:off x="6800400" y="30600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8</a:t>
            </a:r>
            <a:endParaRPr lang="en-US" noProof="0" dirty="0"/>
          </a:p>
        </p:txBody>
      </p:sp>
      <p:sp>
        <p:nvSpPr>
          <p:cNvPr id="40" name="Textplatzhalter 9"/>
          <p:cNvSpPr>
            <a:spLocks noGrp="1"/>
          </p:cNvSpPr>
          <p:nvPr>
            <p:ph type="body" sz="quarter" idx="28" hasCustomPrompt="1"/>
          </p:nvPr>
        </p:nvSpPr>
        <p:spPr>
          <a:xfrm>
            <a:off x="5808665" y="39096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09</a:t>
            </a:r>
            <a:endParaRPr lang="en-US" noProof="0" dirty="0"/>
          </a:p>
        </p:txBody>
      </p:sp>
      <p:sp>
        <p:nvSpPr>
          <p:cNvPr id="41" name="Textplatzhalter 11"/>
          <p:cNvSpPr>
            <a:spLocks noGrp="1"/>
          </p:cNvSpPr>
          <p:nvPr>
            <p:ph type="body" sz="quarter" idx="29" hasCustomPrompt="1"/>
          </p:nvPr>
        </p:nvSpPr>
        <p:spPr>
          <a:xfrm>
            <a:off x="6800400" y="390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9</a:t>
            </a:r>
            <a:endParaRPr lang="en-US" noProof="0" dirty="0"/>
          </a:p>
        </p:txBody>
      </p:sp>
      <p:sp>
        <p:nvSpPr>
          <p:cNvPr id="43" name="Textplatzhalter 9"/>
          <p:cNvSpPr>
            <a:spLocks noGrp="1"/>
          </p:cNvSpPr>
          <p:nvPr>
            <p:ph type="body" sz="quarter" idx="30" hasCustomPrompt="1"/>
          </p:nvPr>
        </p:nvSpPr>
        <p:spPr>
          <a:xfrm>
            <a:off x="5808665" y="47664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10</a:t>
            </a:r>
            <a:endParaRPr lang="en-US" noProof="0" dirty="0"/>
          </a:p>
        </p:txBody>
      </p:sp>
      <p:sp>
        <p:nvSpPr>
          <p:cNvPr id="44" name="Textplatzhalter 11"/>
          <p:cNvSpPr>
            <a:spLocks noGrp="1"/>
          </p:cNvSpPr>
          <p:nvPr>
            <p:ph type="body" sz="quarter" idx="31" hasCustomPrompt="1"/>
          </p:nvPr>
        </p:nvSpPr>
        <p:spPr>
          <a:xfrm>
            <a:off x="6800400" y="47664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10</a:t>
            </a:r>
            <a:endParaRPr lang="en-US" noProof="0" dirty="0"/>
          </a:p>
        </p:txBody>
      </p:sp>
      <p:sp>
        <p:nvSpPr>
          <p:cNvPr id="45" name="Textplatzhalter 9"/>
          <p:cNvSpPr>
            <a:spLocks noGrp="1"/>
          </p:cNvSpPr>
          <p:nvPr>
            <p:ph type="body" sz="quarter" idx="32" hasCustomPrompt="1"/>
          </p:nvPr>
        </p:nvSpPr>
        <p:spPr>
          <a:xfrm>
            <a:off x="5808665" y="1342449"/>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06</a:t>
            </a:r>
            <a:endParaRPr lang="en-US" noProof="0" dirty="0"/>
          </a:p>
        </p:txBody>
      </p:sp>
      <p:sp>
        <p:nvSpPr>
          <p:cNvPr id="46" name="Textplatzhalter 11"/>
          <p:cNvSpPr>
            <a:spLocks noGrp="1"/>
          </p:cNvSpPr>
          <p:nvPr>
            <p:ph type="body" sz="quarter" idx="33" hasCustomPrompt="1"/>
          </p:nvPr>
        </p:nvSpPr>
        <p:spPr>
          <a:xfrm>
            <a:off x="6800400" y="1342448"/>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6</a:t>
            </a:r>
            <a:endParaRPr lang="en-US" noProof="0" dirty="0"/>
          </a:p>
        </p:txBody>
      </p:sp>
      <p:sp>
        <p:nvSpPr>
          <p:cNvPr id="5" name="Titel 4"/>
          <p:cNvSpPr>
            <a:spLocks noGrp="1"/>
          </p:cNvSpPr>
          <p:nvPr>
            <p:ph type="title" hasCustomPrompt="1"/>
          </p:nvPr>
        </p:nvSpPr>
        <p:spPr/>
        <p:txBody>
          <a:bodyPr/>
          <a:lstStyle/>
          <a:p>
            <a:r>
              <a:rPr lang="en-US" noProof="0" dirty="0" smtClean="0"/>
              <a:t>chapter OVERVIEW</a:t>
            </a:r>
            <a:endParaRPr lang="en-US" noProof="0" dirty="0"/>
          </a:p>
        </p:txBody>
      </p:sp>
      <p:sp>
        <p:nvSpPr>
          <p:cNvPr id="2" name="Footer Placeholder 1">
            <a:extLst>
              <a:ext uri="{FF2B5EF4-FFF2-40B4-BE49-F238E27FC236}">
                <a16:creationId xmlns:a16="http://schemas.microsoft.com/office/drawing/2014/main" id="{FE06DE17-2338-4B2F-A84B-DEDE2479CFDE}"/>
              </a:ext>
            </a:extLst>
          </p:cNvPr>
          <p:cNvSpPr>
            <a:spLocks noGrp="1"/>
          </p:cNvSpPr>
          <p:nvPr>
            <p:ph type="ftr" sz="quarter" idx="34"/>
          </p:nvPr>
        </p:nvSpPr>
        <p:spPr/>
        <p:txBody>
          <a:bodyPr/>
          <a:lstStyle/>
          <a:p>
            <a:r>
              <a:rPr lang="en-US" noProof="0" smtClean="0"/>
              <a:t>/ presentation title / © by ANDRITZ HYDRO GmbH 2019</a:t>
            </a:r>
            <a:endParaRPr lang="en-US" noProof="0" dirty="0"/>
          </a:p>
        </p:txBody>
      </p:sp>
      <p:sp>
        <p:nvSpPr>
          <p:cNvPr id="3" name="Slide Number Placeholder 2">
            <a:extLst>
              <a:ext uri="{FF2B5EF4-FFF2-40B4-BE49-F238E27FC236}">
                <a16:creationId xmlns:a16="http://schemas.microsoft.com/office/drawing/2014/main" id="{1021A992-E12C-4AC0-BB37-DBCCFAD37A43}"/>
              </a:ext>
            </a:extLst>
          </p:cNvPr>
          <p:cNvSpPr>
            <a:spLocks noGrp="1"/>
          </p:cNvSpPr>
          <p:nvPr>
            <p:ph type="sldNum" sz="quarter" idx="35"/>
          </p:nvPr>
        </p:nvSpPr>
        <p:spPr/>
        <p:txBody>
          <a:bodyPr/>
          <a:lstStyle/>
          <a:p>
            <a:fld id="{43663E1E-2049-4CF8-B671-CED3EE132F56}" type="slidenum">
              <a:rPr lang="en-US" noProof="0" smtClean="0"/>
              <a:pPr/>
              <a:t>‹#›</a:t>
            </a:fld>
            <a:endParaRPr lang="en-US" noProof="0" dirty="0"/>
          </a:p>
        </p:txBody>
      </p:sp>
    </p:spTree>
    <p:extLst>
      <p:ext uri="{BB962C8B-B14F-4D97-AF65-F5344CB8AC3E}">
        <p14:creationId xmlns:p14="http://schemas.microsoft.com/office/powerpoint/2010/main" val="211224910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verview w separator lines">
    <p:spTree>
      <p:nvGrpSpPr>
        <p:cNvPr id="1" name=""/>
        <p:cNvGrpSpPr/>
        <p:nvPr/>
      </p:nvGrpSpPr>
      <p:grpSpPr>
        <a:xfrm>
          <a:off x="0" y="0"/>
          <a:ext cx="0" cy="0"/>
          <a:chOff x="0" y="0"/>
          <a:chExt cx="0" cy="0"/>
        </a:xfrm>
      </p:grpSpPr>
      <p:sp>
        <p:nvSpPr>
          <p:cNvPr id="10" name="Textplatzhalter 9"/>
          <p:cNvSpPr>
            <a:spLocks noGrp="1"/>
          </p:cNvSpPr>
          <p:nvPr>
            <p:ph type="body" sz="quarter" idx="12" hasCustomPrompt="1"/>
          </p:nvPr>
        </p:nvSpPr>
        <p:spPr>
          <a:xfrm>
            <a:off x="406800" y="1342450"/>
            <a:ext cx="792000" cy="635792"/>
          </a:xfrm>
          <a:prstGeom prst="rect">
            <a:avLst/>
          </a:prstGeom>
        </p:spPr>
        <p:txBody>
          <a:bodyPr lIns="90000" anchor="ctr">
            <a:noAutofit/>
          </a:bodyPr>
          <a:lstStyle>
            <a:lvl1pPr marL="0" indent="0">
              <a:lnSpc>
                <a:spcPct val="100000"/>
              </a:lnSpc>
              <a:buNone/>
              <a:defRPr sz="4000" b="1" i="0">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01</a:t>
            </a:r>
            <a:endParaRPr lang="en-US" noProof="0" dirty="0"/>
          </a:p>
        </p:txBody>
      </p:sp>
      <p:sp>
        <p:nvSpPr>
          <p:cNvPr id="12" name="Textplatzhalter 11"/>
          <p:cNvSpPr>
            <a:spLocks noGrp="1"/>
          </p:cNvSpPr>
          <p:nvPr>
            <p:ph type="body" sz="quarter" idx="13" hasCustomPrompt="1"/>
          </p:nvPr>
        </p:nvSpPr>
        <p:spPr>
          <a:xfrm>
            <a:off x="1393200" y="1342449"/>
            <a:ext cx="3960000" cy="637200"/>
          </a:xfrm>
          <a:prstGeom prst="rect">
            <a:avLst/>
          </a:prstGeom>
        </p:spPr>
        <p:txBody>
          <a:bodyPr lIns="90000" anchor="ctr">
            <a:noAutofit/>
          </a:bodyPr>
          <a:lstStyle>
            <a:lvl1pPr marL="0" indent="0">
              <a:lnSpc>
                <a:spcPct val="100000"/>
              </a:lnSpc>
              <a:buNone/>
              <a:defRPr sz="1600" b="1" i="0" cap="all" baseline="0">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1, </a:t>
            </a:r>
            <a:r>
              <a:rPr lang="en-US" noProof="0" dirty="0" err="1" smtClean="0"/>
              <a:t>arial</a:t>
            </a:r>
            <a:r>
              <a:rPr lang="en-US" noProof="0" dirty="0" smtClean="0"/>
              <a:t> bold, caps, 16 </a:t>
            </a:r>
            <a:r>
              <a:rPr lang="en-US" noProof="0" dirty="0" err="1" smtClean="0"/>
              <a:t>pt</a:t>
            </a:r>
            <a:r>
              <a:rPr lang="en-US" noProof="0" dirty="0" smtClean="0"/>
              <a:t>, ALIGN LEFT</a:t>
            </a:r>
            <a:endParaRPr lang="en-US" noProof="0" dirty="0"/>
          </a:p>
        </p:txBody>
      </p:sp>
      <p:sp>
        <p:nvSpPr>
          <p:cNvPr id="5" name="Titel 4"/>
          <p:cNvSpPr>
            <a:spLocks noGrp="1"/>
          </p:cNvSpPr>
          <p:nvPr>
            <p:ph type="title" hasCustomPrompt="1"/>
          </p:nvPr>
        </p:nvSpPr>
        <p:spPr/>
        <p:txBody>
          <a:bodyPr/>
          <a:lstStyle/>
          <a:p>
            <a:r>
              <a:rPr lang="en-US" noProof="0" dirty="0" smtClean="0"/>
              <a:t>chapter OVERVIEW</a:t>
            </a:r>
            <a:endParaRPr lang="en-US" noProof="0" dirty="0"/>
          </a:p>
        </p:txBody>
      </p:sp>
      <p:cxnSp>
        <p:nvCxnSpPr>
          <p:cNvPr id="26" name="Gerade Verbindung 13">
            <a:extLst>
              <a:ext uri="{FF2B5EF4-FFF2-40B4-BE49-F238E27FC236}">
                <a16:creationId xmlns:a16="http://schemas.microsoft.com/office/drawing/2014/main" id="{FBAF3ACC-9A42-4578-A1E1-F7771A899916}"/>
              </a:ext>
            </a:extLst>
          </p:cNvPr>
          <p:cNvCxnSpPr/>
          <p:nvPr userDrawn="1"/>
        </p:nvCxnSpPr>
        <p:spPr>
          <a:xfrm>
            <a:off x="4140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 Verbindung 32">
            <a:extLst>
              <a:ext uri="{FF2B5EF4-FFF2-40B4-BE49-F238E27FC236}">
                <a16:creationId xmlns:a16="http://schemas.microsoft.com/office/drawing/2014/main" id="{1BA87F6A-D668-44BB-8E56-72FB5E53831A}"/>
              </a:ext>
            </a:extLst>
          </p:cNvPr>
          <p:cNvCxnSpPr/>
          <p:nvPr userDrawn="1"/>
        </p:nvCxnSpPr>
        <p:spPr>
          <a:xfrm>
            <a:off x="58104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Gerade Verbindung 13">
            <a:extLst>
              <a:ext uri="{FF2B5EF4-FFF2-40B4-BE49-F238E27FC236}">
                <a16:creationId xmlns:a16="http://schemas.microsoft.com/office/drawing/2014/main" id="{DD39A406-E908-49B2-83E8-0DD03A901C4C}"/>
              </a:ext>
            </a:extLst>
          </p:cNvPr>
          <p:cNvCxnSpPr/>
          <p:nvPr userDrawn="1"/>
        </p:nvCxnSpPr>
        <p:spPr>
          <a:xfrm>
            <a:off x="4140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Gerade Verbindung 32">
            <a:extLst>
              <a:ext uri="{FF2B5EF4-FFF2-40B4-BE49-F238E27FC236}">
                <a16:creationId xmlns:a16="http://schemas.microsoft.com/office/drawing/2014/main" id="{56BC2E77-A044-4AD4-9C80-FA067B949AC9}"/>
              </a:ext>
            </a:extLst>
          </p:cNvPr>
          <p:cNvCxnSpPr/>
          <p:nvPr userDrawn="1"/>
        </p:nvCxnSpPr>
        <p:spPr>
          <a:xfrm>
            <a:off x="58104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Gerade Verbindung 13">
            <a:extLst>
              <a:ext uri="{FF2B5EF4-FFF2-40B4-BE49-F238E27FC236}">
                <a16:creationId xmlns:a16="http://schemas.microsoft.com/office/drawing/2014/main" id="{AC8D3DD3-2AE7-48C3-B40D-BA4B42AB92F2}"/>
              </a:ext>
            </a:extLst>
          </p:cNvPr>
          <p:cNvCxnSpPr/>
          <p:nvPr userDrawn="1"/>
        </p:nvCxnSpPr>
        <p:spPr>
          <a:xfrm>
            <a:off x="4140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32">
            <a:extLst>
              <a:ext uri="{FF2B5EF4-FFF2-40B4-BE49-F238E27FC236}">
                <a16:creationId xmlns:a16="http://schemas.microsoft.com/office/drawing/2014/main" id="{DE5B063A-7F8E-4D2C-9D70-605848177CCC}"/>
              </a:ext>
            </a:extLst>
          </p:cNvPr>
          <p:cNvCxnSpPr/>
          <p:nvPr userDrawn="1"/>
        </p:nvCxnSpPr>
        <p:spPr>
          <a:xfrm>
            <a:off x="58104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Gerade Verbindung 13">
            <a:extLst>
              <a:ext uri="{FF2B5EF4-FFF2-40B4-BE49-F238E27FC236}">
                <a16:creationId xmlns:a16="http://schemas.microsoft.com/office/drawing/2014/main" id="{CF567E5B-CA59-4731-983A-CD07FA9890EA}"/>
              </a:ext>
            </a:extLst>
          </p:cNvPr>
          <p:cNvCxnSpPr/>
          <p:nvPr userDrawn="1"/>
        </p:nvCxnSpPr>
        <p:spPr>
          <a:xfrm>
            <a:off x="3960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Gerade Verbindung 32">
            <a:extLst>
              <a:ext uri="{FF2B5EF4-FFF2-40B4-BE49-F238E27FC236}">
                <a16:creationId xmlns:a16="http://schemas.microsoft.com/office/drawing/2014/main" id="{A346593B-1E70-4BAC-91D4-8A3E583B63C1}"/>
              </a:ext>
            </a:extLst>
          </p:cNvPr>
          <p:cNvCxnSpPr/>
          <p:nvPr userDrawn="1"/>
        </p:nvCxnSpPr>
        <p:spPr>
          <a:xfrm>
            <a:off x="57924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5AF51DCB-A230-4AF3-B140-1CBFA1770399}"/>
              </a:ext>
            </a:extLst>
          </p:cNvPr>
          <p:cNvSpPr>
            <a:spLocks noGrp="1"/>
          </p:cNvSpPr>
          <p:nvPr>
            <p:ph type="ftr" sz="quarter" idx="34"/>
          </p:nvPr>
        </p:nvSpPr>
        <p:spPr/>
        <p:txBody>
          <a:bodyPr/>
          <a:lstStyle/>
          <a:p>
            <a:r>
              <a:rPr lang="en-US" noProof="0" smtClean="0"/>
              <a:t>/ presentation title / © by ANDRITZ HYDRO GmbH 2019</a:t>
            </a:r>
            <a:endParaRPr lang="en-US" noProof="0" dirty="0"/>
          </a:p>
        </p:txBody>
      </p:sp>
      <p:sp>
        <p:nvSpPr>
          <p:cNvPr id="3" name="Slide Number Placeholder 2">
            <a:extLst>
              <a:ext uri="{FF2B5EF4-FFF2-40B4-BE49-F238E27FC236}">
                <a16:creationId xmlns:a16="http://schemas.microsoft.com/office/drawing/2014/main" id="{9FD29C65-FF3C-4F3A-8A7E-941962D1F856}"/>
              </a:ext>
            </a:extLst>
          </p:cNvPr>
          <p:cNvSpPr>
            <a:spLocks noGrp="1"/>
          </p:cNvSpPr>
          <p:nvPr>
            <p:ph type="sldNum" sz="quarter" idx="35"/>
          </p:nvPr>
        </p:nvSpPr>
        <p:spPr/>
        <p:txBody>
          <a:bodyPr/>
          <a:lstStyle/>
          <a:p>
            <a:fld id="{43663E1E-2049-4CF8-B671-CED3EE132F56}" type="slidenum">
              <a:rPr lang="en-US" noProof="0" smtClean="0"/>
              <a:pPr/>
              <a:t>‹#›</a:t>
            </a:fld>
            <a:endParaRPr lang="en-US" noProof="0" dirty="0"/>
          </a:p>
        </p:txBody>
      </p:sp>
      <p:sp>
        <p:nvSpPr>
          <p:cNvPr id="33" name="Textplatzhalter 9">
            <a:extLst>
              <a:ext uri="{FF2B5EF4-FFF2-40B4-BE49-F238E27FC236}">
                <a16:creationId xmlns:a16="http://schemas.microsoft.com/office/drawing/2014/main" id="{341FA6D7-E9BB-40CE-800F-A6812C28E502}"/>
              </a:ext>
            </a:extLst>
          </p:cNvPr>
          <p:cNvSpPr>
            <a:spLocks noGrp="1"/>
          </p:cNvSpPr>
          <p:nvPr>
            <p:ph type="body" sz="quarter" idx="14" hasCustomPrompt="1"/>
          </p:nvPr>
        </p:nvSpPr>
        <p:spPr>
          <a:xfrm>
            <a:off x="406802" y="2197762"/>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02</a:t>
            </a:r>
            <a:endParaRPr lang="en-US" noProof="0" dirty="0"/>
          </a:p>
        </p:txBody>
      </p:sp>
      <p:sp>
        <p:nvSpPr>
          <p:cNvPr id="36" name="Textplatzhalter 11">
            <a:extLst>
              <a:ext uri="{FF2B5EF4-FFF2-40B4-BE49-F238E27FC236}">
                <a16:creationId xmlns:a16="http://schemas.microsoft.com/office/drawing/2014/main" id="{E17263AE-56C6-436B-837A-2D57FFC49EB4}"/>
              </a:ext>
            </a:extLst>
          </p:cNvPr>
          <p:cNvSpPr>
            <a:spLocks noGrp="1"/>
          </p:cNvSpPr>
          <p:nvPr>
            <p:ph type="body" sz="quarter" idx="15" hasCustomPrompt="1"/>
          </p:nvPr>
        </p:nvSpPr>
        <p:spPr>
          <a:xfrm>
            <a:off x="1393200" y="219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2</a:t>
            </a:r>
            <a:endParaRPr lang="en-US" noProof="0" dirty="0"/>
          </a:p>
        </p:txBody>
      </p:sp>
      <p:sp>
        <p:nvSpPr>
          <p:cNvPr id="39" name="Textplatzhalter 9">
            <a:extLst>
              <a:ext uri="{FF2B5EF4-FFF2-40B4-BE49-F238E27FC236}">
                <a16:creationId xmlns:a16="http://schemas.microsoft.com/office/drawing/2014/main" id="{E73BD1E8-B148-48D5-9630-FAA674EC8D1A}"/>
              </a:ext>
            </a:extLst>
          </p:cNvPr>
          <p:cNvSpPr>
            <a:spLocks noGrp="1"/>
          </p:cNvSpPr>
          <p:nvPr>
            <p:ph type="body" sz="quarter" idx="16" hasCustomPrompt="1"/>
          </p:nvPr>
        </p:nvSpPr>
        <p:spPr>
          <a:xfrm>
            <a:off x="406802" y="3059239"/>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03</a:t>
            </a:r>
            <a:endParaRPr lang="en-US" noProof="0" dirty="0"/>
          </a:p>
        </p:txBody>
      </p:sp>
      <p:sp>
        <p:nvSpPr>
          <p:cNvPr id="48" name="Textplatzhalter 11">
            <a:extLst>
              <a:ext uri="{FF2B5EF4-FFF2-40B4-BE49-F238E27FC236}">
                <a16:creationId xmlns:a16="http://schemas.microsoft.com/office/drawing/2014/main" id="{19589165-D2EB-4F13-8B48-F093EDC54FF2}"/>
              </a:ext>
            </a:extLst>
          </p:cNvPr>
          <p:cNvSpPr>
            <a:spLocks noGrp="1"/>
          </p:cNvSpPr>
          <p:nvPr>
            <p:ph type="body" sz="quarter" idx="17" hasCustomPrompt="1"/>
          </p:nvPr>
        </p:nvSpPr>
        <p:spPr>
          <a:xfrm>
            <a:off x="1393200" y="30600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3</a:t>
            </a:r>
            <a:endParaRPr lang="en-US" noProof="0" dirty="0"/>
          </a:p>
        </p:txBody>
      </p:sp>
      <p:sp>
        <p:nvSpPr>
          <p:cNvPr id="49" name="Textplatzhalter 9">
            <a:extLst>
              <a:ext uri="{FF2B5EF4-FFF2-40B4-BE49-F238E27FC236}">
                <a16:creationId xmlns:a16="http://schemas.microsoft.com/office/drawing/2014/main" id="{0E691287-79AB-4100-A23E-3283F66602B0}"/>
              </a:ext>
            </a:extLst>
          </p:cNvPr>
          <p:cNvSpPr>
            <a:spLocks noGrp="1"/>
          </p:cNvSpPr>
          <p:nvPr>
            <p:ph type="body" sz="quarter" idx="18" hasCustomPrompt="1"/>
          </p:nvPr>
        </p:nvSpPr>
        <p:spPr>
          <a:xfrm>
            <a:off x="406802" y="3910364"/>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04</a:t>
            </a:r>
            <a:endParaRPr lang="en-US" noProof="0" dirty="0"/>
          </a:p>
        </p:txBody>
      </p:sp>
      <p:sp>
        <p:nvSpPr>
          <p:cNvPr id="50" name="Textplatzhalter 11">
            <a:extLst>
              <a:ext uri="{FF2B5EF4-FFF2-40B4-BE49-F238E27FC236}">
                <a16:creationId xmlns:a16="http://schemas.microsoft.com/office/drawing/2014/main" id="{6F28D52C-70C2-458D-AF5D-FD61F92DF7D8}"/>
              </a:ext>
            </a:extLst>
          </p:cNvPr>
          <p:cNvSpPr>
            <a:spLocks noGrp="1"/>
          </p:cNvSpPr>
          <p:nvPr>
            <p:ph type="body" sz="quarter" idx="19" hasCustomPrompt="1"/>
          </p:nvPr>
        </p:nvSpPr>
        <p:spPr>
          <a:xfrm>
            <a:off x="1393200" y="390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4</a:t>
            </a:r>
            <a:endParaRPr lang="en-US" noProof="0" dirty="0"/>
          </a:p>
        </p:txBody>
      </p:sp>
      <p:sp>
        <p:nvSpPr>
          <p:cNvPr id="51" name="Textplatzhalter 9">
            <a:extLst>
              <a:ext uri="{FF2B5EF4-FFF2-40B4-BE49-F238E27FC236}">
                <a16:creationId xmlns:a16="http://schemas.microsoft.com/office/drawing/2014/main" id="{21819CA1-F7D9-4A1B-9B3D-80D324D268A8}"/>
              </a:ext>
            </a:extLst>
          </p:cNvPr>
          <p:cNvSpPr>
            <a:spLocks noGrp="1"/>
          </p:cNvSpPr>
          <p:nvPr>
            <p:ph type="body" sz="quarter" idx="20" hasCustomPrompt="1"/>
          </p:nvPr>
        </p:nvSpPr>
        <p:spPr>
          <a:xfrm>
            <a:off x="406802" y="4767653"/>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05</a:t>
            </a:r>
            <a:endParaRPr lang="en-US" noProof="0" dirty="0"/>
          </a:p>
        </p:txBody>
      </p:sp>
      <p:sp>
        <p:nvSpPr>
          <p:cNvPr id="54" name="Textplatzhalter 11">
            <a:extLst>
              <a:ext uri="{FF2B5EF4-FFF2-40B4-BE49-F238E27FC236}">
                <a16:creationId xmlns:a16="http://schemas.microsoft.com/office/drawing/2014/main" id="{9539DFEB-9A48-49B0-8FB2-536AB71ECA9B}"/>
              </a:ext>
            </a:extLst>
          </p:cNvPr>
          <p:cNvSpPr>
            <a:spLocks noGrp="1"/>
          </p:cNvSpPr>
          <p:nvPr>
            <p:ph type="body" sz="quarter" idx="21" hasCustomPrompt="1"/>
          </p:nvPr>
        </p:nvSpPr>
        <p:spPr>
          <a:xfrm>
            <a:off x="1393200" y="47664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5</a:t>
            </a:r>
            <a:endParaRPr lang="en-US" noProof="0" dirty="0"/>
          </a:p>
        </p:txBody>
      </p:sp>
      <p:sp>
        <p:nvSpPr>
          <p:cNvPr id="55" name="Textplatzhalter 9">
            <a:extLst>
              <a:ext uri="{FF2B5EF4-FFF2-40B4-BE49-F238E27FC236}">
                <a16:creationId xmlns:a16="http://schemas.microsoft.com/office/drawing/2014/main" id="{AEF398F9-3ADB-432A-BFE6-1391941C810D}"/>
              </a:ext>
            </a:extLst>
          </p:cNvPr>
          <p:cNvSpPr>
            <a:spLocks noGrp="1"/>
          </p:cNvSpPr>
          <p:nvPr>
            <p:ph type="body" sz="quarter" idx="24" hasCustomPrompt="1"/>
          </p:nvPr>
        </p:nvSpPr>
        <p:spPr>
          <a:xfrm>
            <a:off x="5808665" y="21996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07</a:t>
            </a:r>
            <a:endParaRPr lang="en-US" noProof="0" dirty="0"/>
          </a:p>
        </p:txBody>
      </p:sp>
      <p:sp>
        <p:nvSpPr>
          <p:cNvPr id="58" name="Textplatzhalter 11">
            <a:extLst>
              <a:ext uri="{FF2B5EF4-FFF2-40B4-BE49-F238E27FC236}">
                <a16:creationId xmlns:a16="http://schemas.microsoft.com/office/drawing/2014/main" id="{C92AFE4B-B07A-4FB0-88C3-D21C860B66A1}"/>
              </a:ext>
            </a:extLst>
          </p:cNvPr>
          <p:cNvSpPr>
            <a:spLocks noGrp="1"/>
          </p:cNvSpPr>
          <p:nvPr>
            <p:ph type="body" sz="quarter" idx="25" hasCustomPrompt="1"/>
          </p:nvPr>
        </p:nvSpPr>
        <p:spPr>
          <a:xfrm>
            <a:off x="6800400" y="219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7</a:t>
            </a:r>
            <a:endParaRPr lang="en-US" noProof="0" dirty="0"/>
          </a:p>
        </p:txBody>
      </p:sp>
      <p:sp>
        <p:nvSpPr>
          <p:cNvPr id="59" name="Textplatzhalter 9">
            <a:extLst>
              <a:ext uri="{FF2B5EF4-FFF2-40B4-BE49-F238E27FC236}">
                <a16:creationId xmlns:a16="http://schemas.microsoft.com/office/drawing/2014/main" id="{861ADF63-F3AD-4C87-97B8-02B4B70B562E}"/>
              </a:ext>
            </a:extLst>
          </p:cNvPr>
          <p:cNvSpPr>
            <a:spLocks noGrp="1"/>
          </p:cNvSpPr>
          <p:nvPr>
            <p:ph type="body" sz="quarter" idx="26" hasCustomPrompt="1"/>
          </p:nvPr>
        </p:nvSpPr>
        <p:spPr>
          <a:xfrm>
            <a:off x="5808665" y="30600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08</a:t>
            </a:r>
            <a:endParaRPr lang="en-US" noProof="0" dirty="0"/>
          </a:p>
        </p:txBody>
      </p:sp>
      <p:sp>
        <p:nvSpPr>
          <p:cNvPr id="60" name="Textplatzhalter 11">
            <a:extLst>
              <a:ext uri="{FF2B5EF4-FFF2-40B4-BE49-F238E27FC236}">
                <a16:creationId xmlns:a16="http://schemas.microsoft.com/office/drawing/2014/main" id="{F8F8702F-B708-4364-8962-3B50DA9650D6}"/>
              </a:ext>
            </a:extLst>
          </p:cNvPr>
          <p:cNvSpPr>
            <a:spLocks noGrp="1"/>
          </p:cNvSpPr>
          <p:nvPr>
            <p:ph type="body" sz="quarter" idx="27" hasCustomPrompt="1"/>
          </p:nvPr>
        </p:nvSpPr>
        <p:spPr>
          <a:xfrm>
            <a:off x="6800400" y="30600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8</a:t>
            </a:r>
            <a:endParaRPr lang="en-US" noProof="0" dirty="0"/>
          </a:p>
        </p:txBody>
      </p:sp>
      <p:sp>
        <p:nvSpPr>
          <p:cNvPr id="61" name="Textplatzhalter 9">
            <a:extLst>
              <a:ext uri="{FF2B5EF4-FFF2-40B4-BE49-F238E27FC236}">
                <a16:creationId xmlns:a16="http://schemas.microsoft.com/office/drawing/2014/main" id="{6EEAB798-6B0B-4572-B3A6-19A9EB45898B}"/>
              </a:ext>
            </a:extLst>
          </p:cNvPr>
          <p:cNvSpPr>
            <a:spLocks noGrp="1"/>
          </p:cNvSpPr>
          <p:nvPr>
            <p:ph type="body" sz="quarter" idx="28" hasCustomPrompt="1"/>
          </p:nvPr>
        </p:nvSpPr>
        <p:spPr>
          <a:xfrm>
            <a:off x="5808665" y="39096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09</a:t>
            </a:r>
            <a:endParaRPr lang="en-US" noProof="0" dirty="0"/>
          </a:p>
        </p:txBody>
      </p:sp>
      <p:sp>
        <p:nvSpPr>
          <p:cNvPr id="62" name="Textplatzhalter 11">
            <a:extLst>
              <a:ext uri="{FF2B5EF4-FFF2-40B4-BE49-F238E27FC236}">
                <a16:creationId xmlns:a16="http://schemas.microsoft.com/office/drawing/2014/main" id="{20DE2630-80EE-42C6-9E66-8CDF30D89B81}"/>
              </a:ext>
            </a:extLst>
          </p:cNvPr>
          <p:cNvSpPr>
            <a:spLocks noGrp="1"/>
          </p:cNvSpPr>
          <p:nvPr>
            <p:ph type="body" sz="quarter" idx="29" hasCustomPrompt="1"/>
          </p:nvPr>
        </p:nvSpPr>
        <p:spPr>
          <a:xfrm>
            <a:off x="6800400" y="390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9</a:t>
            </a:r>
            <a:endParaRPr lang="en-US" noProof="0" dirty="0"/>
          </a:p>
        </p:txBody>
      </p:sp>
      <p:sp>
        <p:nvSpPr>
          <p:cNvPr id="63" name="Textplatzhalter 9">
            <a:extLst>
              <a:ext uri="{FF2B5EF4-FFF2-40B4-BE49-F238E27FC236}">
                <a16:creationId xmlns:a16="http://schemas.microsoft.com/office/drawing/2014/main" id="{B0121E07-9ABF-4ABD-B247-9867A0BDC5EA}"/>
              </a:ext>
            </a:extLst>
          </p:cNvPr>
          <p:cNvSpPr>
            <a:spLocks noGrp="1"/>
          </p:cNvSpPr>
          <p:nvPr>
            <p:ph type="body" sz="quarter" idx="30" hasCustomPrompt="1"/>
          </p:nvPr>
        </p:nvSpPr>
        <p:spPr>
          <a:xfrm>
            <a:off x="5808665" y="47664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10</a:t>
            </a:r>
            <a:endParaRPr lang="en-US" noProof="0" dirty="0"/>
          </a:p>
        </p:txBody>
      </p:sp>
      <p:sp>
        <p:nvSpPr>
          <p:cNvPr id="64" name="Textplatzhalter 11">
            <a:extLst>
              <a:ext uri="{FF2B5EF4-FFF2-40B4-BE49-F238E27FC236}">
                <a16:creationId xmlns:a16="http://schemas.microsoft.com/office/drawing/2014/main" id="{19B49CEA-2740-4792-A6C5-D9499CBE10AD}"/>
              </a:ext>
            </a:extLst>
          </p:cNvPr>
          <p:cNvSpPr>
            <a:spLocks noGrp="1"/>
          </p:cNvSpPr>
          <p:nvPr>
            <p:ph type="body" sz="quarter" idx="31" hasCustomPrompt="1"/>
          </p:nvPr>
        </p:nvSpPr>
        <p:spPr>
          <a:xfrm>
            <a:off x="6800400" y="47664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10</a:t>
            </a:r>
            <a:endParaRPr lang="en-US" noProof="0" dirty="0"/>
          </a:p>
        </p:txBody>
      </p:sp>
      <p:sp>
        <p:nvSpPr>
          <p:cNvPr id="65" name="Textplatzhalter 9">
            <a:extLst>
              <a:ext uri="{FF2B5EF4-FFF2-40B4-BE49-F238E27FC236}">
                <a16:creationId xmlns:a16="http://schemas.microsoft.com/office/drawing/2014/main" id="{BE585F99-54E5-4982-8D30-ADC3A3D5BF35}"/>
              </a:ext>
            </a:extLst>
          </p:cNvPr>
          <p:cNvSpPr>
            <a:spLocks noGrp="1"/>
          </p:cNvSpPr>
          <p:nvPr>
            <p:ph type="body" sz="quarter" idx="32" hasCustomPrompt="1"/>
          </p:nvPr>
        </p:nvSpPr>
        <p:spPr>
          <a:xfrm>
            <a:off x="5808665" y="1342449"/>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06</a:t>
            </a:r>
            <a:endParaRPr lang="en-US" noProof="0" dirty="0"/>
          </a:p>
        </p:txBody>
      </p:sp>
      <p:sp>
        <p:nvSpPr>
          <p:cNvPr id="66" name="Textplatzhalter 11">
            <a:extLst>
              <a:ext uri="{FF2B5EF4-FFF2-40B4-BE49-F238E27FC236}">
                <a16:creationId xmlns:a16="http://schemas.microsoft.com/office/drawing/2014/main" id="{EC753E8C-6753-4D31-91DC-4AB9C64C347E}"/>
              </a:ext>
            </a:extLst>
          </p:cNvPr>
          <p:cNvSpPr>
            <a:spLocks noGrp="1"/>
          </p:cNvSpPr>
          <p:nvPr>
            <p:ph type="body" sz="quarter" idx="33" hasCustomPrompt="1"/>
          </p:nvPr>
        </p:nvSpPr>
        <p:spPr>
          <a:xfrm>
            <a:off x="6800400" y="1342448"/>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6</a:t>
            </a:r>
            <a:endParaRPr lang="en-US" noProof="0" dirty="0"/>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mp; Bullets">
    <p:spTree>
      <p:nvGrpSpPr>
        <p:cNvPr id="1" name=""/>
        <p:cNvGrpSpPr/>
        <p:nvPr/>
      </p:nvGrpSpPr>
      <p:grpSpPr>
        <a:xfrm>
          <a:off x="0" y="0"/>
          <a:ext cx="0" cy="0"/>
          <a:chOff x="0" y="0"/>
          <a:chExt cx="0" cy="0"/>
        </a:xfrm>
      </p:grpSpPr>
      <p:sp>
        <p:nvSpPr>
          <p:cNvPr id="5" name="Untertitel 2"/>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6" name="Textplatzhalter 8"/>
          <p:cNvSpPr>
            <a:spLocks noGrp="1"/>
          </p:cNvSpPr>
          <p:nvPr>
            <p:ph type="body" sz="quarter" idx="12" hasCustomPrompt="1"/>
          </p:nvPr>
        </p:nvSpPr>
        <p:spPr>
          <a:xfrm>
            <a:off x="406803" y="1915200"/>
            <a:ext cx="7343999" cy="4176000"/>
          </a:xfrm>
        </p:spPr>
        <p:txBody>
          <a:bodyPr lIns="90000" anchor="t">
            <a:noAutofit/>
          </a:bodyPr>
          <a:lstStyle>
            <a:lvl1pPr marL="0" indent="0">
              <a:lnSpc>
                <a:spcPct val="120000"/>
              </a:lnSpc>
              <a:spcBef>
                <a:spcPts val="0"/>
              </a:spcBef>
              <a:buNone/>
              <a:defRPr sz="1600" spc="0" baseline="0">
                <a:solidFill>
                  <a:schemeClr val="tx1"/>
                </a:solidFill>
              </a:defRPr>
            </a:lvl1pPr>
            <a:lvl2pPr marL="565228" indent="0">
              <a:buNone/>
              <a:defRPr/>
            </a:lvl2pPr>
            <a:lvl3pPr marL="1022451" indent="0">
              <a:buNone/>
              <a:defRPr/>
            </a:lvl3pPr>
            <a:lvl4pPr marL="1479674" indent="0">
              <a:buNone/>
              <a:defRPr/>
            </a:lvl4pPr>
            <a:lvl5pPr marL="1936896" indent="0">
              <a:buNone/>
              <a:defRPr/>
            </a:lvl5pPr>
          </a:lstStyle>
          <a:p>
            <a:pPr lvl="0"/>
            <a:r>
              <a:rPr lang="en-US" noProof="0" dirty="0" smtClean="0"/>
              <a:t>Running text, Arial Standard, 16 </a:t>
            </a:r>
            <a:r>
              <a:rPr lang="en-US" noProof="0" dirty="0" err="1" smtClean="0"/>
              <a:t>pt</a:t>
            </a:r>
            <a:r>
              <a:rPr lang="en-US" noProof="0" dirty="0" smtClean="0"/>
              <a:t>, 1.2 line spacing, black, align left</a:t>
            </a:r>
            <a:endParaRPr lang="en-US" noProof="0" dirty="0"/>
          </a:p>
        </p:txBody>
      </p:sp>
      <p:sp>
        <p:nvSpPr>
          <p:cNvPr id="7" name="Textplatzhalter 10"/>
          <p:cNvSpPr>
            <a:spLocks noGrp="1"/>
          </p:cNvSpPr>
          <p:nvPr>
            <p:ph type="body" sz="quarter" idx="13" hasCustomPrompt="1"/>
          </p:nvPr>
        </p:nvSpPr>
        <p:spPr>
          <a:xfrm>
            <a:off x="8364537" y="1915200"/>
            <a:ext cx="3348000" cy="4176000"/>
          </a:xfrm>
        </p:spPr>
        <p:txBody>
          <a:bodyPr lIns="90000"/>
          <a:lstStyle>
            <a:lvl1pPr marL="133356" marR="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sz="1600" b="1" i="0" spc="30" baseline="0">
                <a:solidFill>
                  <a:schemeClr val="accent1"/>
                </a:solidFill>
                <a:latin typeface="Arial" charset="0"/>
                <a:ea typeface="Arial" charset="0"/>
                <a:cs typeface="Arial" charset="0"/>
              </a:defRPr>
            </a:lvl1pPr>
            <a:lvl2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2pPr>
            <a:lvl3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3pPr>
            <a:lvl4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4pPr>
            <a:lvl5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5pPr>
          </a:lstStyle>
          <a:p>
            <a:pPr lvl="0"/>
            <a:r>
              <a:rPr lang="en-US" noProof="0" dirty="0" smtClean="0"/>
              <a:t>Arial bold, 16 </a:t>
            </a:r>
            <a:r>
              <a:rPr lang="en-US" noProof="0" dirty="0" err="1" smtClean="0"/>
              <a:t>pt</a:t>
            </a:r>
            <a:r>
              <a:rPr lang="en-US" noProof="0" dirty="0" smtClean="0"/>
              <a:t>, dark blue,</a:t>
            </a:r>
            <a:br>
              <a:rPr lang="en-US" noProof="0" dirty="0" smtClean="0"/>
            </a:br>
            <a:r>
              <a:rPr lang="en-US" noProof="0" dirty="0" smtClean="0"/>
              <a:t>align left, bullet points</a:t>
            </a:r>
          </a:p>
          <a:p>
            <a:pPr lvl="0"/>
            <a:r>
              <a:rPr lang="en-US" noProof="0" dirty="0" smtClean="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smtClean="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smtClean="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smtClean="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endParaRPr lang="en-US" noProof="0" dirty="0"/>
          </a:p>
        </p:txBody>
      </p:sp>
      <p:sp>
        <p:nvSpPr>
          <p:cNvPr id="10" name="Titel 9"/>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2" name="Footer Placeholder 11">
            <a:extLst>
              <a:ext uri="{FF2B5EF4-FFF2-40B4-BE49-F238E27FC236}">
                <a16:creationId xmlns:a16="http://schemas.microsoft.com/office/drawing/2014/main" id="{16D0F366-F82F-49C1-AE8C-224671C3B6CB}"/>
              </a:ext>
            </a:extLst>
          </p:cNvPr>
          <p:cNvSpPr>
            <a:spLocks noGrp="1"/>
          </p:cNvSpPr>
          <p:nvPr>
            <p:ph type="ftr" sz="quarter" idx="14"/>
          </p:nvPr>
        </p:nvSpPr>
        <p:spPr/>
        <p:txBody>
          <a:bodyPr/>
          <a:lstStyle/>
          <a:p>
            <a:r>
              <a:rPr lang="en-US" noProof="0" smtClean="0"/>
              <a:t>/ presentation title / © by ANDRITZ HYDRO GmbH 2019</a:t>
            </a:r>
            <a:endParaRPr lang="en-US" noProof="0" dirty="0"/>
          </a:p>
        </p:txBody>
      </p:sp>
      <p:sp>
        <p:nvSpPr>
          <p:cNvPr id="13" name="Slide Number Placeholder 12">
            <a:extLst>
              <a:ext uri="{FF2B5EF4-FFF2-40B4-BE49-F238E27FC236}">
                <a16:creationId xmlns:a16="http://schemas.microsoft.com/office/drawing/2014/main" id="{1CDB265E-5B55-4CF7-B750-BFD0B39A2A40}"/>
              </a:ext>
            </a:extLst>
          </p:cNvPr>
          <p:cNvSpPr>
            <a:spLocks noGrp="1"/>
          </p:cNvSpPr>
          <p:nvPr>
            <p:ph type="sldNum" sz="quarter" idx="1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249927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6" pos="737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8364539" y="1915200"/>
            <a:ext cx="3348037" cy="4176713"/>
          </a:xfrm>
        </p:spPr>
        <p:txBody>
          <a:bodyPr/>
          <a:lstStyle>
            <a:lvl1pPr marL="84605" indent="0">
              <a:buNone/>
              <a:defRPr/>
            </a:lvl1pPr>
          </a:lstStyle>
          <a:p>
            <a:r>
              <a:rPr lang="en-US" noProof="0" dirty="0"/>
              <a:t>Image</a:t>
            </a:r>
          </a:p>
        </p:txBody>
      </p:sp>
      <p:sp>
        <p:nvSpPr>
          <p:cNvPr id="8" name="Textplatzhalter 8"/>
          <p:cNvSpPr>
            <a:spLocks noGrp="1"/>
          </p:cNvSpPr>
          <p:nvPr>
            <p:ph type="body" sz="quarter" idx="12" hasCustomPrompt="1"/>
          </p:nvPr>
        </p:nvSpPr>
        <p:spPr>
          <a:xfrm>
            <a:off x="406803" y="1915200"/>
            <a:ext cx="7343999" cy="4176000"/>
          </a:xfrm>
        </p:spPr>
        <p:txBody>
          <a:bodyPr lIns="90000" anchor="t">
            <a:noAutofit/>
          </a:bodyPr>
          <a:lstStyle>
            <a:lvl1pPr marL="0" indent="0">
              <a:lnSpc>
                <a:spcPct val="120000"/>
              </a:lnSpc>
              <a:spcBef>
                <a:spcPts val="0"/>
              </a:spcBef>
              <a:buNone/>
              <a:defRPr sz="1600" spc="0" baseline="0">
                <a:solidFill>
                  <a:schemeClr val="tx1"/>
                </a:solidFill>
              </a:defRPr>
            </a:lvl1pPr>
            <a:lvl2pPr marL="565228" indent="0">
              <a:buNone/>
              <a:defRPr/>
            </a:lvl2pPr>
            <a:lvl3pPr marL="1022451" indent="0">
              <a:buNone/>
              <a:defRPr/>
            </a:lvl3pPr>
            <a:lvl4pPr marL="1479674" indent="0">
              <a:buNone/>
              <a:defRPr/>
            </a:lvl4pPr>
            <a:lvl5pPr marL="1936896" indent="0">
              <a:buNone/>
              <a:defRPr/>
            </a:lvl5pPr>
          </a:lstStyle>
          <a:p>
            <a:pPr lvl="0"/>
            <a:r>
              <a:rPr lang="en-US" noProof="0" dirty="0" smtClean="0"/>
              <a:t>Running text, Arial Standard, 16 </a:t>
            </a:r>
            <a:r>
              <a:rPr lang="en-US" noProof="0" dirty="0" err="1" smtClean="0"/>
              <a:t>pt</a:t>
            </a:r>
            <a:r>
              <a:rPr lang="en-US" noProof="0" dirty="0" smtClean="0"/>
              <a:t>, 1.2 line spacing, black, align left</a:t>
            </a:r>
            <a:endParaRPr lang="en-US" noProof="0" dirty="0"/>
          </a:p>
        </p:txBody>
      </p:sp>
      <p:sp>
        <p:nvSpPr>
          <p:cNvPr id="10" name="Untertitel 2">
            <a:extLst>
              <a:ext uri="{FF2B5EF4-FFF2-40B4-BE49-F238E27FC236}">
                <a16:creationId xmlns:a16="http://schemas.microsoft.com/office/drawing/2014/main" id="{CCACE862-A639-4BF5-B273-BE7169532218}"/>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7" name="Titel 6"/>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2" name="Footer Placeholder 11">
            <a:extLst>
              <a:ext uri="{FF2B5EF4-FFF2-40B4-BE49-F238E27FC236}">
                <a16:creationId xmlns:a16="http://schemas.microsoft.com/office/drawing/2014/main" id="{FE2C6C92-756C-4B6C-B8D6-7E00A3907A28}"/>
              </a:ext>
            </a:extLst>
          </p:cNvPr>
          <p:cNvSpPr>
            <a:spLocks noGrp="1"/>
          </p:cNvSpPr>
          <p:nvPr>
            <p:ph type="ftr" sz="quarter" idx="14"/>
          </p:nvPr>
        </p:nvSpPr>
        <p:spPr/>
        <p:txBody>
          <a:bodyPr/>
          <a:lstStyle/>
          <a:p>
            <a:r>
              <a:rPr lang="en-US" noProof="0" smtClean="0"/>
              <a:t>/ presentation title / © by ANDRITZ HYDRO GmbH 2019</a:t>
            </a:r>
            <a:endParaRPr lang="en-US" noProof="0" dirty="0"/>
          </a:p>
        </p:txBody>
      </p:sp>
      <p:sp>
        <p:nvSpPr>
          <p:cNvPr id="13" name="Slide Number Placeholder 12">
            <a:extLst>
              <a:ext uri="{FF2B5EF4-FFF2-40B4-BE49-F238E27FC236}">
                <a16:creationId xmlns:a16="http://schemas.microsoft.com/office/drawing/2014/main" id="{C4EBAC0D-FE4F-499D-9396-7758242CB7E2}"/>
              </a:ext>
            </a:extLst>
          </p:cNvPr>
          <p:cNvSpPr>
            <a:spLocks noGrp="1"/>
          </p:cNvSpPr>
          <p:nvPr>
            <p:ph type="sldNum" sz="quarter" idx="15"/>
          </p:nvPr>
        </p:nvSpPr>
        <p:spPr/>
        <p:txBody>
          <a:bodyPr/>
          <a:lstStyle/>
          <a:p>
            <a:fld id="{C62D37B7-19FB-4B6A-9135-5DDD8E779388}" type="slidenum">
              <a:rPr lang="en-US" noProof="0" smtClean="0"/>
              <a:pPr/>
              <a:t>‹#›</a:t>
            </a:fld>
            <a:endParaRPr lang="en-US" noProof="0" dirty="0"/>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 pos="4882" userDrawn="1">
          <p15:clr>
            <a:srgbClr val="FBAE40"/>
          </p15:clr>
        </p15:guide>
        <p15:guide id="5" pos="5269" userDrawn="1">
          <p15:clr>
            <a:srgbClr val="FBAE40"/>
          </p15:clr>
        </p15:guide>
        <p15:guide id="6" pos="737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6" name="Textplatzhalter 8"/>
          <p:cNvSpPr>
            <a:spLocks noGrp="1"/>
          </p:cNvSpPr>
          <p:nvPr>
            <p:ph type="body" sz="quarter" idx="12" hasCustomPrompt="1"/>
          </p:nvPr>
        </p:nvSpPr>
        <p:spPr>
          <a:xfrm>
            <a:off x="406800" y="1915200"/>
            <a:ext cx="10512000" cy="4174488"/>
          </a:xfrm>
        </p:spPr>
        <p:txBody>
          <a:bodyPr>
            <a:noAutofit/>
          </a:bodyPr>
          <a:lstStyle>
            <a:lvl1pPr marL="180009" indent="-180009">
              <a:lnSpc>
                <a:spcPct val="120000"/>
              </a:lnSpc>
              <a:spcBef>
                <a:spcPts val="0"/>
              </a:spcBef>
              <a:buFont typeface="Arial" charset="0"/>
              <a:buChar char="•"/>
              <a:defRPr sz="1600" spc="0" baseline="0">
                <a:solidFill>
                  <a:schemeClr val="tx1"/>
                </a:solidFill>
              </a:defRPr>
            </a:lvl1pPr>
            <a:lvl2pPr marL="540027" indent="-180009">
              <a:lnSpc>
                <a:spcPct val="120000"/>
              </a:lnSpc>
              <a:buFont typeface="Arial" charset="0"/>
              <a:buChar char="•"/>
              <a:defRPr sz="1600" spc="0" baseline="0"/>
            </a:lvl2pPr>
            <a:lvl3pPr marL="1080054" marR="0" indent="-180009" algn="l" defTabSz="914446" rtl="0" eaLnBrk="1" fontAlgn="auto" latinLnBrk="0" hangingPunct="1">
              <a:lnSpc>
                <a:spcPct val="100000"/>
              </a:lnSpc>
              <a:spcBef>
                <a:spcPts val="0"/>
              </a:spcBef>
              <a:spcAft>
                <a:spcPts val="0"/>
              </a:spcAft>
              <a:buClrTx/>
              <a:buSzTx/>
              <a:buFont typeface="Arial" charset="0"/>
              <a:buChar char="•"/>
              <a:tabLst/>
              <a:defRPr sz="1401" spc="0" baseline="0"/>
            </a:lvl3pPr>
            <a:lvl4pPr marL="1620081" indent="-180009">
              <a:lnSpc>
                <a:spcPct val="120000"/>
              </a:lnSpc>
              <a:buFont typeface="Arial" charset="0"/>
              <a:buChar char="•"/>
              <a:defRPr sz="1401" spc="0" baseline="0"/>
            </a:lvl4pPr>
            <a:lvl5pPr marL="2160108" indent="-180009">
              <a:lnSpc>
                <a:spcPct val="120000"/>
              </a:lnSpc>
              <a:buFont typeface="Arial" charset="0"/>
              <a:buChar char="•"/>
              <a:defRPr sz="1401" spc="0" baseline="0"/>
            </a:lvl5pPr>
          </a:lstStyle>
          <a:p>
            <a:pPr lvl="0"/>
            <a:r>
              <a:rPr lang="en-US" noProof="0" dirty="0" smtClean="0"/>
              <a:t>Running text, Arial Standard, 16 </a:t>
            </a:r>
            <a:r>
              <a:rPr lang="en-US" noProof="0" dirty="0" err="1" smtClean="0"/>
              <a:t>pt</a:t>
            </a:r>
            <a:r>
              <a:rPr lang="en-US" noProof="0" dirty="0" smtClean="0"/>
              <a:t>, 1.2 line spacing, black, align left.</a:t>
            </a:r>
            <a:br>
              <a:rPr lang="en-US" noProof="0" dirty="0" smtClean="0"/>
            </a:br>
            <a:endParaRPr lang="en-US" noProof="0" dirty="0" smtClean="0"/>
          </a:p>
          <a:p>
            <a:pPr lvl="0"/>
            <a:r>
              <a:rPr lang="en-US" noProof="0" dirty="0" smtClean="0"/>
              <a:t>First level</a:t>
            </a:r>
          </a:p>
          <a:p>
            <a:pPr lvl="1"/>
            <a:r>
              <a:rPr lang="en-US" noProof="0" dirty="0" smtClean="0"/>
              <a:t>Second level </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smtClean="0"/>
              <a:t>Third level, Arial Standard, 14 </a:t>
            </a:r>
            <a:r>
              <a:rPr lang="en-US" noProof="0" dirty="0" err="1" smtClean="0"/>
              <a:t>pt</a:t>
            </a:r>
            <a:r>
              <a:rPr lang="en-US" noProof="0" dirty="0" smtClean="0"/>
              <a:t>, black, align left</a:t>
            </a:r>
          </a:p>
          <a:p>
            <a:pPr marL="1620081" marR="0" lvl="3"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smtClean="0"/>
              <a:t>Fourth level</a:t>
            </a:r>
          </a:p>
          <a:p>
            <a:pPr lvl="4"/>
            <a:r>
              <a:rPr lang="en-US" noProof="0" dirty="0" smtClean="0"/>
              <a:t>Fifth level</a:t>
            </a:r>
            <a:endParaRPr lang="en-US" noProof="0" dirty="0"/>
          </a:p>
        </p:txBody>
      </p:sp>
      <p:sp>
        <p:nvSpPr>
          <p:cNvPr id="7" name="Untertitel 2">
            <a:extLst>
              <a:ext uri="{FF2B5EF4-FFF2-40B4-BE49-F238E27FC236}">
                <a16:creationId xmlns:a16="http://schemas.microsoft.com/office/drawing/2014/main" id="{77C735F1-BB9C-4A25-9CF2-09D2CB1097ED}"/>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9" name="Titel 8"/>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8" name="Footer Placeholder 7">
            <a:extLst>
              <a:ext uri="{FF2B5EF4-FFF2-40B4-BE49-F238E27FC236}">
                <a16:creationId xmlns:a16="http://schemas.microsoft.com/office/drawing/2014/main" id="{965CB168-5E92-4B3C-A7DB-26F1D6F33B5C}"/>
              </a:ext>
            </a:extLst>
          </p:cNvPr>
          <p:cNvSpPr>
            <a:spLocks noGrp="1"/>
          </p:cNvSpPr>
          <p:nvPr>
            <p:ph type="ftr" sz="quarter" idx="13"/>
          </p:nvPr>
        </p:nvSpPr>
        <p:spPr/>
        <p:txBody>
          <a:bodyPr/>
          <a:lstStyle/>
          <a:p>
            <a:r>
              <a:rPr lang="en-US" noProof="0" smtClean="0"/>
              <a:t>/ presentation title / © by ANDRITZ HYDRO GmbH 2019</a:t>
            </a:r>
            <a:endParaRPr lang="en-US" noProof="0" dirty="0"/>
          </a:p>
        </p:txBody>
      </p:sp>
      <p:sp>
        <p:nvSpPr>
          <p:cNvPr id="10" name="Slide Number Placeholder 9">
            <a:extLst>
              <a:ext uri="{FF2B5EF4-FFF2-40B4-BE49-F238E27FC236}">
                <a16:creationId xmlns:a16="http://schemas.microsoft.com/office/drawing/2014/main" id="{240BE84F-4F46-45F3-99E1-67111B34339D}"/>
              </a:ext>
            </a:extLst>
          </p:cNvPr>
          <p:cNvSpPr>
            <a:spLocks noGrp="1"/>
          </p:cNvSpPr>
          <p:nvPr>
            <p:ph type="sldNum" sz="quarter" idx="14"/>
          </p:nvPr>
        </p:nvSpPr>
        <p:spPr/>
        <p:txBody>
          <a:bodyPr/>
          <a:lstStyle/>
          <a:p>
            <a:fld id="{C62D37B7-19FB-4B6A-9135-5DDD8E779388}" type="slidenum">
              <a:rPr lang="en-US" noProof="0" smtClean="0"/>
              <a:pPr/>
              <a:t>‹#›</a:t>
            </a:fld>
            <a:endParaRPr lang="en-US" noProof="0" dirty="0"/>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6" pos="7378"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3.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5.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492548"/>
      </p:ext>
    </p:extLst>
  </p:cSld>
  <p:clrMap bg1="lt1" tx1="dk1" bg2="lt2" tx2="dk2" accent1="accent1" accent2="accent2" accent3="accent3" accent4="accent4" accent5="accent5" accent6="accent6" hlink="hlink" folHlink="folHlink"/>
  <p:sldLayoutIdLst>
    <p:sldLayoutId id="2147483706" r:id="rId1"/>
    <p:sldLayoutId id="2147483714" r:id="rId2"/>
    <p:sldLayoutId id="2147483713" r:id="rId3"/>
    <p:sldLayoutId id="2147483705" r:id="rId4"/>
  </p:sldLayoutIdLst>
  <p:timing>
    <p:tnLst>
      <p:par>
        <p:cTn id="1" dur="indefinite" restart="never" nodeType="tmRoot"/>
      </p:par>
    </p:tnLst>
  </p:timing>
  <p:hf hdr="0" dt="0"/>
  <p:txStyles>
    <p:titleStyle>
      <a:lvl1pPr algn="l" defTabSz="914446" rtl="0" eaLnBrk="1" latinLnBrk="0" hangingPunct="1">
        <a:lnSpc>
          <a:spcPct val="90000"/>
        </a:lnSpc>
        <a:spcBef>
          <a:spcPct val="0"/>
        </a:spcBef>
        <a:buNone/>
        <a:defRPr sz="3001" kern="1200">
          <a:solidFill>
            <a:schemeClr val="tx1"/>
          </a:solidFill>
          <a:latin typeface="Arial" charset="0"/>
          <a:ea typeface="Arial" charset="0"/>
          <a:cs typeface="Arial" charset="0"/>
        </a:defRPr>
      </a:lvl1pPr>
    </p:titleStyle>
    <p:bodyStyle>
      <a:lvl1pPr marL="0" indent="0" algn="l" defTabSz="914446" rtl="0" eaLnBrk="1" latinLnBrk="0" hangingPunct="1">
        <a:lnSpc>
          <a:spcPct val="90000"/>
        </a:lnSpc>
        <a:spcBef>
          <a:spcPts val="1001"/>
        </a:spcBef>
        <a:buFont typeface="Arial"/>
        <a:buNone/>
        <a:defRPr sz="1300" kern="1200">
          <a:solidFill>
            <a:schemeClr val="tx1"/>
          </a:solidFill>
          <a:latin typeface="Arial" charset="0"/>
          <a:ea typeface="Arial" charset="0"/>
          <a:cs typeface="Arial" charset="0"/>
        </a:defRPr>
      </a:lvl1pPr>
      <a:lvl2pPr marL="457223"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2pPr>
      <a:lvl3pPr marL="914446"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3pPr>
      <a:lvl4pPr marL="1371669"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4pPr>
      <a:lvl5pPr marL="1828891"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06800" y="370800"/>
            <a:ext cx="10512000" cy="896400"/>
          </a:xfrm>
          <a:prstGeom prst="rect">
            <a:avLst/>
          </a:prstGeom>
        </p:spPr>
        <p:txBody>
          <a:bodyPr vert="horz" lIns="90000" tIns="45720" rIns="91440" bIns="45720" rtlCol="0" anchor="t">
            <a:noAutofit/>
          </a:bodyPr>
          <a:lstStyle/>
          <a:p>
            <a:r>
              <a:rPr lang="en-US" noProof="0" dirty="0" smtClean="0"/>
              <a:t>chapter OVERVIEW</a:t>
            </a:r>
            <a:endParaRPr lang="en-US" noProof="0" dirty="0"/>
          </a:p>
        </p:txBody>
      </p:sp>
      <p:pic>
        <p:nvPicPr>
          <p:cNvPr id="6" name="Bild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0002" y="360000"/>
            <a:ext cx="536400" cy="402746"/>
          </a:xfrm>
          <a:prstGeom prst="rect">
            <a:avLst/>
          </a:prstGeom>
        </p:spPr>
      </p:pic>
      <p:sp>
        <p:nvSpPr>
          <p:cNvPr id="5" name="Text Placeholder 4">
            <a:extLst>
              <a:ext uri="{FF2B5EF4-FFF2-40B4-BE49-F238E27FC236}">
                <a16:creationId xmlns:a16="http://schemas.microsoft.com/office/drawing/2014/main" id="{3578ED01-8D61-4F0F-97B0-CC68F19C90AD}"/>
              </a:ext>
            </a:extLst>
          </p:cNvPr>
          <p:cNvSpPr>
            <a:spLocks noGrp="1"/>
          </p:cNvSpPr>
          <p:nvPr>
            <p:ph type="body" idx="1"/>
          </p:nvPr>
        </p:nvSpPr>
        <p:spPr>
          <a:xfrm>
            <a:off x="406800" y="1915204"/>
            <a:ext cx="10512000" cy="4183199"/>
          </a:xfrm>
          <a:prstGeom prst="rect">
            <a:avLst/>
          </a:prstGeom>
        </p:spPr>
        <p:txBody>
          <a:bodyPr vert="horz" lIns="91440" tIns="45720" rIns="91440" bIns="45720" rtlCol="0">
            <a:normAutofit/>
          </a:bodyPr>
          <a:lstStyle/>
          <a:p>
            <a:pPr lvl="0"/>
            <a:r>
              <a:rPr lang="en-US" noProof="0" dirty="0" smtClean="0"/>
              <a:t>Running text, Arial Standard, 16 </a:t>
            </a:r>
            <a:r>
              <a:rPr lang="en-US" noProof="0" dirty="0" err="1" smtClean="0"/>
              <a:t>pt</a:t>
            </a:r>
            <a:r>
              <a:rPr lang="en-US" noProof="0" dirty="0" smtClean="0"/>
              <a:t>, 1.2 line height, black, align left</a:t>
            </a:r>
          </a:p>
          <a:p>
            <a:pPr lvl="0"/>
            <a:endParaRPr lang="en-US" noProof="0" dirty="0" smtClean="0"/>
          </a:p>
          <a:p>
            <a:pPr lvl="0"/>
            <a:r>
              <a:rPr lang="en-US" noProof="0" dirty="0" smtClean="0"/>
              <a:t>First level</a:t>
            </a:r>
          </a:p>
          <a:p>
            <a:pPr lvl="1"/>
            <a:r>
              <a:rPr lang="en-US" noProof="0" dirty="0" smtClean="0"/>
              <a:t>Second level</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smtClean="0"/>
              <a:t>Third level, Arial Standard, 14 </a:t>
            </a:r>
            <a:r>
              <a:rPr lang="en-US" noProof="0" dirty="0" err="1" smtClean="0"/>
              <a:t>pt</a:t>
            </a:r>
            <a:r>
              <a:rPr lang="en-US" noProof="0" dirty="0" smtClean="0"/>
              <a:t>, white, align left, 1 line</a:t>
            </a:r>
          </a:p>
          <a:p>
            <a:pPr lvl="3"/>
            <a:r>
              <a:rPr lang="en-US" noProof="0" dirty="0" smtClean="0"/>
              <a:t>Fourth level</a:t>
            </a:r>
          </a:p>
          <a:p>
            <a:pPr lvl="4"/>
            <a:r>
              <a:rPr lang="en-US" noProof="0" dirty="0" smtClean="0"/>
              <a:t>Fifth level</a:t>
            </a:r>
            <a:endParaRPr lang="en-US" noProof="0" dirty="0"/>
          </a:p>
        </p:txBody>
      </p:sp>
      <p:sp>
        <p:nvSpPr>
          <p:cNvPr id="4" name="Footer Placeholder 3">
            <a:extLst>
              <a:ext uri="{FF2B5EF4-FFF2-40B4-BE49-F238E27FC236}">
                <a16:creationId xmlns:a16="http://schemas.microsoft.com/office/drawing/2014/main" id="{7C1A3AE5-5FB2-4365-976C-B0F5C2FC5487}"/>
              </a:ext>
            </a:extLst>
          </p:cNvPr>
          <p:cNvSpPr>
            <a:spLocks noGrp="1"/>
          </p:cNvSpPr>
          <p:nvPr>
            <p:ph type="ftr" sz="quarter" idx="3"/>
          </p:nvPr>
        </p:nvSpPr>
        <p:spPr>
          <a:xfrm>
            <a:off x="673200" y="6418800"/>
            <a:ext cx="10274400" cy="248400"/>
          </a:xfrm>
          <a:prstGeom prst="rect">
            <a:avLst/>
          </a:prstGeom>
        </p:spPr>
        <p:txBody>
          <a:bodyPr vert="horz" lIns="0" tIns="45720" rIns="91440" bIns="45720" rtlCol="0" anchor="b"/>
          <a:lstStyle>
            <a:lvl1pPr algn="l">
              <a:defRPr sz="800" b="1" cap="all" baseline="0">
                <a:solidFill>
                  <a:schemeClr val="bg1"/>
                </a:solidFill>
              </a:defRPr>
            </a:lvl1pPr>
          </a:lstStyle>
          <a:p>
            <a:r>
              <a:rPr lang="en-US" noProof="0" smtClean="0"/>
              <a:t>/ presentation title / © by ANDRITZ HYDRO GmbH 2019</a:t>
            </a:r>
            <a:endParaRPr lang="en-US" noProof="0" dirty="0"/>
          </a:p>
        </p:txBody>
      </p:sp>
      <p:sp>
        <p:nvSpPr>
          <p:cNvPr id="7" name="Slide Number Placeholder 6">
            <a:extLst>
              <a:ext uri="{FF2B5EF4-FFF2-40B4-BE49-F238E27FC236}">
                <a16:creationId xmlns:a16="http://schemas.microsoft.com/office/drawing/2014/main" id="{34D51FA6-4472-4091-9D58-56AE5E949B82}"/>
              </a:ext>
            </a:extLst>
          </p:cNvPr>
          <p:cNvSpPr>
            <a:spLocks noGrp="1"/>
          </p:cNvSpPr>
          <p:nvPr>
            <p:ph type="sldNum" sz="quarter" idx="4"/>
          </p:nvPr>
        </p:nvSpPr>
        <p:spPr>
          <a:xfrm>
            <a:off x="309600" y="6418800"/>
            <a:ext cx="334800" cy="248400"/>
          </a:xfrm>
          <a:prstGeom prst="rect">
            <a:avLst/>
          </a:prstGeom>
        </p:spPr>
        <p:txBody>
          <a:bodyPr vert="horz" lIns="0" tIns="45720" rIns="0" bIns="45720" rtlCol="0" anchor="b"/>
          <a:lstStyle>
            <a:lvl1pPr algn="r">
              <a:defRPr sz="800" b="1">
                <a:solidFill>
                  <a:schemeClr val="bg1"/>
                </a:solidFill>
              </a:defRPr>
            </a:lvl1pPr>
          </a:lstStyle>
          <a:p>
            <a:fld id="{43663E1E-2049-4CF8-B671-CED3EE132F56}" type="slidenum">
              <a:rPr lang="en-US" noProof="0" smtClean="0"/>
              <a:pPr/>
              <a:t>‹#›</a:t>
            </a:fld>
            <a:endParaRPr lang="en-US" noProof="0" dirty="0"/>
          </a:p>
        </p:txBody>
      </p:sp>
    </p:spTree>
    <p:extLst>
      <p:ext uri="{BB962C8B-B14F-4D97-AF65-F5344CB8AC3E}">
        <p14:creationId xmlns:p14="http://schemas.microsoft.com/office/powerpoint/2010/main" val="1739115416"/>
      </p:ext>
    </p:extLst>
  </p:cSld>
  <p:clrMap bg1="lt1" tx1="dk1" bg2="lt2" tx2="dk2" accent1="accent1" accent2="accent2" accent3="accent3" accent4="accent4" accent5="accent5" accent6="accent6" hlink="hlink" folHlink="folHlink"/>
  <p:sldLayoutIdLst>
    <p:sldLayoutId id="2147483708" r:id="rId1"/>
    <p:sldLayoutId id="2147483709" r:id="rId2"/>
  </p:sldLayoutIdLst>
  <p:timing>
    <p:tnLst>
      <p:par>
        <p:cTn id="1" dur="indefinite" restart="never" nodeType="tmRoot"/>
      </p:par>
    </p:tnLst>
  </p:timing>
  <p:hf hdr="0" dt="0"/>
  <p:txStyles>
    <p:titleStyle>
      <a:lvl1pPr algn="l" defTabSz="914446" rtl="0" eaLnBrk="1" latinLnBrk="0" hangingPunct="1">
        <a:lnSpc>
          <a:spcPct val="100000"/>
        </a:lnSpc>
        <a:spcBef>
          <a:spcPct val="0"/>
        </a:spcBef>
        <a:buNone/>
        <a:defRPr sz="2800" b="1" i="0" kern="1200" cap="all" spc="201" baseline="0">
          <a:solidFill>
            <a:schemeClr val="bg1"/>
          </a:solidFill>
          <a:latin typeface="Arial" charset="0"/>
          <a:ea typeface="Arial" charset="0"/>
          <a:cs typeface="Arial" charset="0"/>
        </a:defRPr>
      </a:lvl1pPr>
    </p:titleStyle>
    <p:bodyStyle>
      <a:lvl1pPr marL="180009" indent="-180009" algn="l" defTabSz="914446" rtl="0" eaLnBrk="1" latinLnBrk="0" hangingPunct="1">
        <a:lnSpc>
          <a:spcPct val="120000"/>
        </a:lnSpc>
        <a:spcBef>
          <a:spcPts val="0"/>
        </a:spcBef>
        <a:buFont typeface="Arial"/>
        <a:buChar char="•"/>
        <a:defRPr sz="1600" kern="1200" baseline="0">
          <a:solidFill>
            <a:schemeClr val="bg1"/>
          </a:solidFill>
          <a:latin typeface="Arial" charset="0"/>
          <a:ea typeface="Arial" charset="0"/>
          <a:cs typeface="Arial" charset="0"/>
        </a:defRPr>
      </a:lvl1pPr>
      <a:lvl2pPr marL="685835" indent="-228611" algn="l" defTabSz="914446" rtl="0" eaLnBrk="1" latinLnBrk="0" hangingPunct="1">
        <a:lnSpc>
          <a:spcPct val="120000"/>
        </a:lnSpc>
        <a:spcBef>
          <a:spcPts val="0"/>
        </a:spcBef>
        <a:buFont typeface="Arial"/>
        <a:buChar char="•"/>
        <a:defRPr sz="1600" kern="1200" baseline="0">
          <a:solidFill>
            <a:schemeClr val="bg1"/>
          </a:solidFill>
          <a:latin typeface="Arial" charset="0"/>
          <a:ea typeface="Arial" charset="0"/>
          <a:cs typeface="Arial" charset="0"/>
        </a:defRPr>
      </a:lvl2pPr>
      <a:lvl3pPr marL="1080054" marR="0" indent="-180009" algn="l" defTabSz="914446" rtl="0" eaLnBrk="1" fontAlgn="auto" latinLnBrk="0" hangingPunct="1">
        <a:lnSpc>
          <a:spcPct val="100000"/>
        </a:lnSpc>
        <a:spcBef>
          <a:spcPts val="0"/>
        </a:spcBef>
        <a:spcAft>
          <a:spcPts val="0"/>
        </a:spcAft>
        <a:buClrTx/>
        <a:buSzTx/>
        <a:buFont typeface="Arial" charset="0"/>
        <a:buChar char="•"/>
        <a:tabLst/>
        <a:defRPr sz="1401" kern="1200" baseline="0">
          <a:solidFill>
            <a:schemeClr val="bg1"/>
          </a:solidFill>
          <a:latin typeface="Arial" charset="0"/>
          <a:ea typeface="Arial" charset="0"/>
          <a:cs typeface="Arial" charset="0"/>
        </a:defRPr>
      </a:lvl3pPr>
      <a:lvl4pPr marL="1600281" indent="-228611" algn="l" defTabSz="914446" rtl="0" eaLnBrk="1" latinLnBrk="0" hangingPunct="1">
        <a:lnSpc>
          <a:spcPct val="120000"/>
        </a:lnSpc>
        <a:spcBef>
          <a:spcPts val="0"/>
        </a:spcBef>
        <a:buFont typeface="Arial"/>
        <a:buChar char="•"/>
        <a:defRPr sz="1401" kern="1200" baseline="0">
          <a:solidFill>
            <a:schemeClr val="bg1"/>
          </a:solidFill>
          <a:latin typeface="Arial" charset="0"/>
          <a:ea typeface="Arial" charset="0"/>
          <a:cs typeface="Arial" charset="0"/>
        </a:defRPr>
      </a:lvl4pPr>
      <a:lvl5pPr marL="2057504" indent="-228611" algn="l" defTabSz="914446" rtl="0" eaLnBrk="1" latinLnBrk="0" hangingPunct="1">
        <a:lnSpc>
          <a:spcPct val="120000"/>
        </a:lnSpc>
        <a:spcBef>
          <a:spcPts val="0"/>
        </a:spcBef>
        <a:buFont typeface="Arial"/>
        <a:buChar char="•"/>
        <a:defRPr sz="1401" kern="1200" baseline="0">
          <a:solidFill>
            <a:schemeClr val="bg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2" userDrawn="1">
          <p15:clr>
            <a:srgbClr val="F26B43"/>
          </p15:clr>
        </p15:guide>
        <p15:guide id="2" orient="horz" pos="799" userDrawn="1">
          <p15:clr>
            <a:srgbClr val="F26B43"/>
          </p15:clr>
        </p15:guide>
        <p15:guide id="3" orient="horz" pos="4042" userDrawn="1">
          <p15:clr>
            <a:srgbClr val="F26B43"/>
          </p15:clr>
        </p15:guide>
        <p15:guide id="4" orient="horz" pos="4201" userDrawn="1">
          <p15:clr>
            <a:srgbClr val="F26B43"/>
          </p15:clr>
        </p15:guide>
        <p15:guide id="5" pos="257" userDrawn="1">
          <p15:clr>
            <a:srgbClr val="F26B43"/>
          </p15:clr>
        </p15:guide>
        <p15:guide id="6" pos="687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06799" y="1915204"/>
            <a:ext cx="10513614" cy="4182287"/>
          </a:xfrm>
          <a:prstGeom prst="rect">
            <a:avLst/>
          </a:prstGeom>
        </p:spPr>
        <p:txBody>
          <a:bodyPr vert="horz" lIns="90000" tIns="45720" rIns="91440" bIns="45720" rtlCol="0">
            <a:noAutofit/>
          </a:bodyPr>
          <a:lstStyle/>
          <a:p>
            <a:pPr lvl="0"/>
            <a:r>
              <a:rPr lang="en-US" noProof="0" dirty="0" smtClean="0"/>
              <a:t>Running text, Arial Standard, 16 </a:t>
            </a:r>
            <a:r>
              <a:rPr lang="en-US" noProof="0" dirty="0" err="1" smtClean="0"/>
              <a:t>pt</a:t>
            </a:r>
            <a:r>
              <a:rPr lang="en-US" noProof="0" dirty="0" smtClean="0"/>
              <a:t>, 1.2 line spacing, black, align left</a:t>
            </a:r>
          </a:p>
          <a:p>
            <a:pPr lvl="0"/>
            <a:endParaRPr lang="en-US" noProof="0" dirty="0" smtClean="0"/>
          </a:p>
          <a:p>
            <a:pPr lvl="0"/>
            <a:r>
              <a:rPr lang="en-US" noProof="0" dirty="0" smtClean="0"/>
              <a:t>First level</a:t>
            </a:r>
          </a:p>
          <a:p>
            <a:pPr lvl="1"/>
            <a:r>
              <a:rPr lang="en-US" noProof="0" dirty="0" smtClean="0"/>
              <a:t>Second level</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smtClean="0"/>
              <a:t>Third level, Arial Standard, 14 </a:t>
            </a:r>
            <a:r>
              <a:rPr lang="en-US" noProof="0" dirty="0" err="1" smtClean="0"/>
              <a:t>pt</a:t>
            </a:r>
            <a:r>
              <a:rPr lang="en-US" noProof="0" dirty="0" smtClean="0"/>
              <a:t>, black, align left, 1 line</a:t>
            </a:r>
          </a:p>
          <a:p>
            <a:pPr lvl="3"/>
            <a:r>
              <a:rPr lang="en-US" noProof="0" dirty="0" smtClean="0"/>
              <a:t>Fourth level</a:t>
            </a:r>
          </a:p>
          <a:p>
            <a:pPr lvl="4"/>
            <a:r>
              <a:rPr lang="en-US" noProof="0" dirty="0" smtClean="0"/>
              <a:t>Fifth level</a:t>
            </a:r>
            <a:endParaRPr lang="en-US" noProof="0" dirty="0"/>
          </a:p>
        </p:txBody>
      </p:sp>
      <p:sp>
        <p:nvSpPr>
          <p:cNvPr id="6" name="Title Placeholder 5">
            <a:extLst>
              <a:ext uri="{FF2B5EF4-FFF2-40B4-BE49-F238E27FC236}">
                <a16:creationId xmlns:a16="http://schemas.microsoft.com/office/drawing/2014/main" id="{1ED7BF62-7B11-4F93-8CC6-4098881F8C28}"/>
              </a:ext>
            </a:extLst>
          </p:cNvPr>
          <p:cNvSpPr>
            <a:spLocks noGrp="1"/>
          </p:cNvSpPr>
          <p:nvPr>
            <p:ph type="title"/>
          </p:nvPr>
        </p:nvSpPr>
        <p:spPr>
          <a:xfrm>
            <a:off x="407989" y="371315"/>
            <a:ext cx="10512425" cy="897101"/>
          </a:xfrm>
          <a:prstGeom prst="rect">
            <a:avLst/>
          </a:prstGeom>
        </p:spPr>
        <p:txBody>
          <a:bodyPr vert="horz" lIns="91440" tIns="45720" rIns="91440" bIns="45720" rtlCol="0" anchor="t">
            <a:noAutofit/>
          </a:body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2" name="Footer Placeholder 1">
            <a:extLst>
              <a:ext uri="{FF2B5EF4-FFF2-40B4-BE49-F238E27FC236}">
                <a16:creationId xmlns:a16="http://schemas.microsoft.com/office/drawing/2014/main" id="{9A11495B-74F0-4576-BF2C-072D5FDC1B20}"/>
              </a:ext>
            </a:extLst>
          </p:cNvPr>
          <p:cNvSpPr>
            <a:spLocks noGrp="1"/>
          </p:cNvSpPr>
          <p:nvPr>
            <p:ph type="ftr" sz="quarter" idx="3"/>
          </p:nvPr>
        </p:nvSpPr>
        <p:spPr>
          <a:xfrm>
            <a:off x="672977" y="6419479"/>
            <a:ext cx="10276014" cy="249610"/>
          </a:xfrm>
          <a:prstGeom prst="rect">
            <a:avLst/>
          </a:prstGeom>
        </p:spPr>
        <p:txBody>
          <a:bodyPr vert="horz" lIns="0" tIns="45720" rIns="91440" bIns="45720" rtlCol="0" anchor="b"/>
          <a:lstStyle>
            <a:lvl1pPr algn="l">
              <a:defRPr sz="800" b="1" cap="all" baseline="0">
                <a:solidFill>
                  <a:schemeClr val="accent2"/>
                </a:solidFill>
              </a:defRPr>
            </a:lvl1pPr>
          </a:lstStyle>
          <a:p>
            <a:r>
              <a:rPr lang="en-US" noProof="0" smtClean="0"/>
              <a:t>/ presentation title / © by ANDRITZ HYDRO GmbH 2019</a:t>
            </a:r>
            <a:endParaRPr lang="en-US" noProof="0" dirty="0"/>
          </a:p>
        </p:txBody>
      </p:sp>
      <p:sp>
        <p:nvSpPr>
          <p:cNvPr id="8" name="Slide Number Placeholder 7">
            <a:extLst>
              <a:ext uri="{FF2B5EF4-FFF2-40B4-BE49-F238E27FC236}">
                <a16:creationId xmlns:a16="http://schemas.microsoft.com/office/drawing/2014/main" id="{A3D67375-C4E9-4AB1-8BFC-3741A5C1EFC8}"/>
              </a:ext>
            </a:extLst>
          </p:cNvPr>
          <p:cNvSpPr>
            <a:spLocks noGrp="1"/>
          </p:cNvSpPr>
          <p:nvPr>
            <p:ph type="sldNum" sz="quarter" idx="4"/>
          </p:nvPr>
        </p:nvSpPr>
        <p:spPr>
          <a:xfrm>
            <a:off x="309880" y="6419478"/>
            <a:ext cx="334519" cy="249610"/>
          </a:xfrm>
          <a:prstGeom prst="rect">
            <a:avLst/>
          </a:prstGeom>
        </p:spPr>
        <p:txBody>
          <a:bodyPr vert="horz" lIns="0" tIns="45720" rIns="0" bIns="45720" rtlCol="0" anchor="b"/>
          <a:lstStyle>
            <a:lvl1pPr algn="r">
              <a:defRPr sz="800" b="1">
                <a:solidFill>
                  <a:schemeClr val="accent2"/>
                </a:solidFill>
              </a:defRPr>
            </a:lvl1pPr>
          </a:lstStyle>
          <a:p>
            <a:fld id="{C62D37B7-19FB-4B6A-9135-5DDD8E779388}" type="slidenum">
              <a:rPr lang="en-US" noProof="0" smtClean="0"/>
              <a:pPr/>
              <a:t>‹#›</a:t>
            </a:fld>
            <a:endParaRPr lang="en-US" noProof="0" dirty="0"/>
          </a:p>
        </p:txBody>
      </p:sp>
      <p:pic>
        <p:nvPicPr>
          <p:cNvPr id="10" name="Bild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178596" y="360004"/>
            <a:ext cx="534307" cy="401265"/>
          </a:xfrm>
          <a:prstGeom prst="rect">
            <a:avLst/>
          </a:prstGeom>
        </p:spPr>
      </p:pic>
    </p:spTree>
    <p:extLst>
      <p:ext uri="{BB962C8B-B14F-4D97-AF65-F5344CB8AC3E}">
        <p14:creationId xmlns:p14="http://schemas.microsoft.com/office/powerpoint/2010/main" val="1783545386"/>
      </p:ext>
    </p:extLst>
  </p:cSld>
  <p:clrMap bg1="lt1" tx1="dk1" bg2="lt2" tx2="dk2" accent1="accent1" accent2="accent2" accent3="accent3" accent4="accent4" accent5="accent5" accent6="accent6" hlink="hlink" folHlink="folHlink"/>
  <p:sldLayoutIdLst>
    <p:sldLayoutId id="2147483685" r:id="rId1"/>
    <p:sldLayoutId id="2147483699" r:id="rId2"/>
    <p:sldLayoutId id="2147483698" r:id="rId3"/>
    <p:sldLayoutId id="2147483686" r:id="rId4"/>
    <p:sldLayoutId id="2147483687" r:id="rId5"/>
    <p:sldLayoutId id="2147483688" r:id="rId6"/>
    <p:sldLayoutId id="2147483689" r:id="rId7"/>
    <p:sldLayoutId id="2147483690" r:id="rId8"/>
    <p:sldLayoutId id="2147483691" r:id="rId9"/>
    <p:sldLayoutId id="2147483693" r:id="rId10"/>
  </p:sldLayoutIdLst>
  <p:timing>
    <p:tnLst>
      <p:par>
        <p:cTn id="1" dur="indefinite" restart="never" nodeType="tmRoot"/>
      </p:par>
    </p:tnLst>
  </p:timing>
  <p:hf hdr="0" dt="0"/>
  <p:txStyles>
    <p:titleStyle>
      <a:lvl1pPr algn="l" defTabSz="914446" rtl="0" eaLnBrk="1" latinLnBrk="0" hangingPunct="1">
        <a:lnSpc>
          <a:spcPct val="100000"/>
        </a:lnSpc>
        <a:spcBef>
          <a:spcPct val="0"/>
        </a:spcBef>
        <a:buNone/>
        <a:defRPr lang="de-DE" sz="2800" b="1" i="0" kern="1200" cap="all" spc="201" baseline="0" smtClean="0">
          <a:solidFill>
            <a:schemeClr val="accent1"/>
          </a:solidFill>
          <a:effectLst/>
          <a:latin typeface="Arial" charset="0"/>
          <a:ea typeface="Arial" charset="0"/>
          <a:cs typeface="Arial" charset="0"/>
        </a:defRPr>
      </a:lvl1pPr>
    </p:titleStyle>
    <p:bodyStyle>
      <a:lvl1pPr marL="180009" indent="-180009" algn="l" defTabSz="914446" rtl="0" eaLnBrk="1" latinLnBrk="0" hangingPunct="1">
        <a:lnSpc>
          <a:spcPct val="120000"/>
        </a:lnSpc>
        <a:spcBef>
          <a:spcPts val="0"/>
        </a:spcBef>
        <a:buFont typeface="Arial" charset="0"/>
        <a:buChar char="•"/>
        <a:defRPr sz="1600" b="0" i="0" kern="1200" baseline="0">
          <a:solidFill>
            <a:schemeClr val="tx1"/>
          </a:solidFill>
          <a:latin typeface="Arial" charset="0"/>
          <a:ea typeface="Arial" charset="0"/>
          <a:cs typeface="Arial" charset="0"/>
        </a:defRPr>
      </a:lvl1pPr>
      <a:lvl2pPr marL="540027" indent="-180009" algn="l" defTabSz="914446" rtl="0" eaLnBrk="1" latinLnBrk="0" hangingPunct="1">
        <a:lnSpc>
          <a:spcPct val="120000"/>
        </a:lnSpc>
        <a:spcBef>
          <a:spcPts val="0"/>
        </a:spcBef>
        <a:buFont typeface="Arial" charset="0"/>
        <a:buChar char="•"/>
        <a:defRPr sz="1600" b="0" i="0" kern="1200" baseline="0">
          <a:solidFill>
            <a:schemeClr val="tx1"/>
          </a:solidFill>
          <a:latin typeface="Arial" charset="0"/>
          <a:ea typeface="Arial" charset="0"/>
          <a:cs typeface="Arial" charset="0"/>
        </a:defRPr>
      </a:lvl2pPr>
      <a:lvl3pPr marL="1080054" marR="0" indent="-180009" algn="l" defTabSz="914446" rtl="0" eaLnBrk="1" fontAlgn="auto" latinLnBrk="0" hangingPunct="1">
        <a:lnSpc>
          <a:spcPct val="120000"/>
        </a:lnSpc>
        <a:spcBef>
          <a:spcPts val="0"/>
        </a:spcBef>
        <a:spcAft>
          <a:spcPts val="0"/>
        </a:spcAft>
        <a:buClrTx/>
        <a:buSzTx/>
        <a:buFont typeface="Arial" charset="0"/>
        <a:buChar char="•"/>
        <a:tabLst/>
        <a:defRPr sz="1401" b="0" i="0" kern="1200" baseline="0">
          <a:solidFill>
            <a:schemeClr val="tx1"/>
          </a:solidFill>
          <a:latin typeface="Arial" charset="0"/>
          <a:ea typeface="Arial" charset="0"/>
          <a:cs typeface="Arial" charset="0"/>
        </a:defRPr>
      </a:lvl3pPr>
      <a:lvl4pPr marL="1620081" indent="-180009" algn="l" defTabSz="914446" rtl="0" eaLnBrk="1" latinLnBrk="0" hangingPunct="1">
        <a:lnSpc>
          <a:spcPct val="120000"/>
        </a:lnSpc>
        <a:spcBef>
          <a:spcPts val="0"/>
        </a:spcBef>
        <a:buFont typeface="Arial" charset="0"/>
        <a:buChar char="•"/>
        <a:defRPr sz="1401" b="0" i="0" kern="1200" baseline="0">
          <a:solidFill>
            <a:schemeClr val="tx1"/>
          </a:solidFill>
          <a:latin typeface="Arial" charset="0"/>
          <a:ea typeface="Arial" charset="0"/>
          <a:cs typeface="Arial" charset="0"/>
        </a:defRPr>
      </a:lvl4pPr>
      <a:lvl5pPr marL="2160108" indent="-180009" algn="l" defTabSz="914446" rtl="0" eaLnBrk="1" latinLnBrk="0" hangingPunct="1">
        <a:lnSpc>
          <a:spcPct val="120000"/>
        </a:lnSpc>
        <a:spcBef>
          <a:spcPts val="0"/>
        </a:spcBef>
        <a:buFont typeface="Arial" charset="0"/>
        <a:buChar char="•"/>
        <a:defRPr sz="1401" b="0" i="0" kern="1200" baseline="0">
          <a:solidFill>
            <a:schemeClr val="tx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guide id="3" orient="horz" pos="232" userDrawn="1">
          <p15:clr>
            <a:srgbClr val="F26B43"/>
          </p15:clr>
        </p15:guide>
        <p15:guide id="4" orient="horz" pos="799" userDrawn="1">
          <p15:clr>
            <a:srgbClr val="F26B43"/>
          </p15:clr>
        </p15:guide>
        <p15:guide id="5" orient="horz" pos="1026" userDrawn="1">
          <p15:clr>
            <a:srgbClr val="F26B43"/>
          </p15:clr>
        </p15:guide>
        <p15:guide id="8" orient="horz" pos="4201" userDrawn="1">
          <p15:clr>
            <a:srgbClr val="F26B43"/>
          </p15:clr>
        </p15:guide>
        <p15:guide id="9" pos="6879" userDrawn="1">
          <p15:clr>
            <a:srgbClr val="F26B43"/>
          </p15:clr>
        </p15:guide>
        <p15:guide id="10" orient="horz" pos="1207" userDrawn="1">
          <p15:clr>
            <a:srgbClr val="F26B43"/>
          </p15:clr>
        </p15:guide>
        <p15:guide id="11" orient="horz" pos="404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C70AD-14F2-4177-B2B9-2A91C3CFC78A}"/>
              </a:ext>
            </a:extLst>
          </p:cNvPr>
          <p:cNvSpPr>
            <a:spLocks noGrp="1"/>
          </p:cNvSpPr>
          <p:nvPr>
            <p:ph type="title"/>
          </p:nvPr>
        </p:nvSpPr>
        <p:spPr>
          <a:xfrm>
            <a:off x="406800" y="370800"/>
            <a:ext cx="10512000" cy="896400"/>
          </a:xfrm>
          <a:prstGeom prst="rect">
            <a:avLst/>
          </a:prstGeom>
        </p:spPr>
        <p:txBody>
          <a:bodyPr vert="horz" lIns="91440" tIns="45720" rIns="91440" bIns="45720" rtlCol="0" anchor="t">
            <a:noAutofit/>
          </a:bodyPr>
          <a:lstStyle/>
          <a:p>
            <a:r>
              <a:rPr lang="en-US" noProof="0" dirty="0"/>
              <a:t>ELEMENTS</a:t>
            </a:r>
          </a:p>
        </p:txBody>
      </p:sp>
    </p:spTree>
    <p:extLst>
      <p:ext uri="{BB962C8B-B14F-4D97-AF65-F5344CB8AC3E}">
        <p14:creationId xmlns:p14="http://schemas.microsoft.com/office/powerpoint/2010/main" val="76914611"/>
      </p:ext>
    </p:extLst>
  </p:cSld>
  <p:clrMap bg1="lt1" tx1="dk1" bg2="lt2" tx2="dk2" accent1="accent1" accent2="accent2" accent3="accent3" accent4="accent4" accent5="accent5" accent6="accent6" hlink="hlink" folHlink="folHlink"/>
  <p:sldLayoutIdLst>
    <p:sldLayoutId id="2147483711" r:id="rId1"/>
    <p:sldLayoutId id="2147483712" r:id="rId2"/>
  </p:sldLayoutIdLst>
  <p:timing>
    <p:tnLst>
      <p:par>
        <p:cTn id="1" dur="indefinite" restart="never" nodeType="tmRoot"/>
      </p:par>
    </p:tnLst>
  </p:timing>
  <p:hf hdr="0" dt="0"/>
  <p:txStyles>
    <p:titleStyle>
      <a:lvl1pPr algn="l" defTabSz="914446" rtl="0" eaLnBrk="1" latinLnBrk="0" hangingPunct="1">
        <a:lnSpc>
          <a:spcPct val="100000"/>
        </a:lnSpc>
        <a:spcBef>
          <a:spcPct val="0"/>
        </a:spcBef>
        <a:buNone/>
        <a:defRPr sz="2800" b="1" i="0" kern="1200" cap="all" spc="201" baseline="0">
          <a:solidFill>
            <a:schemeClr val="tx1"/>
          </a:solidFill>
          <a:latin typeface="Arial" charset="0"/>
          <a:ea typeface="Arial" charset="0"/>
          <a:cs typeface="Arial" charset="0"/>
        </a:defRPr>
      </a:lvl1pPr>
    </p:titleStyle>
    <p:bodyStyle>
      <a:lvl1pPr marL="0" indent="0" algn="l" defTabSz="914446" rtl="0" eaLnBrk="1" latinLnBrk="0" hangingPunct="1">
        <a:lnSpc>
          <a:spcPct val="90000"/>
        </a:lnSpc>
        <a:spcBef>
          <a:spcPts val="1001"/>
        </a:spcBef>
        <a:buFont typeface="Arial"/>
        <a:buNone/>
        <a:defRPr sz="1300" kern="1200">
          <a:solidFill>
            <a:schemeClr val="tx1"/>
          </a:solidFill>
          <a:latin typeface="Arial" charset="0"/>
          <a:ea typeface="Arial" charset="0"/>
          <a:cs typeface="Arial" charset="0"/>
        </a:defRPr>
      </a:lvl1pPr>
      <a:lvl2pPr marL="457223"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2pPr>
      <a:lvl3pPr marL="914446"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3pPr>
      <a:lvl4pPr marL="1371669"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4pPr>
      <a:lvl5pPr marL="1828891"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06799" y="1915204"/>
            <a:ext cx="10513614" cy="4182287"/>
          </a:xfrm>
          <a:prstGeom prst="rect">
            <a:avLst/>
          </a:prstGeom>
        </p:spPr>
        <p:txBody>
          <a:bodyPr vert="horz" lIns="90000" tIns="45720" rIns="91440" bIns="45720" rtlCol="0">
            <a:noAutofit/>
          </a:bodyPr>
          <a:lstStyle/>
          <a:p>
            <a:pPr lvl="0"/>
            <a:r>
              <a:rPr lang="en-US" noProof="0" dirty="0"/>
              <a:t>Running text, Arial Standard, 16 </a:t>
            </a:r>
            <a:r>
              <a:rPr lang="en-US" noProof="0" dirty="0" err="1"/>
              <a:t>pt</a:t>
            </a:r>
            <a:r>
              <a:rPr lang="en-US" noProof="0" dirty="0"/>
              <a:t>, 1.2 line spacing, black, align left</a:t>
            </a:r>
          </a:p>
          <a:p>
            <a:pPr lvl="0"/>
            <a:endParaRPr lang="en-US" noProof="0" dirty="0"/>
          </a:p>
          <a:p>
            <a:pPr lvl="0"/>
            <a:r>
              <a:rPr lang="en-US" noProof="0" dirty="0"/>
              <a:t>First level</a:t>
            </a:r>
          </a:p>
          <a:p>
            <a:pPr lvl="1"/>
            <a:r>
              <a:rPr lang="en-US" noProof="0" dirty="0"/>
              <a:t>Second level</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a:t>Third level, Arial Standard, 14 </a:t>
            </a:r>
            <a:r>
              <a:rPr lang="en-US" noProof="0" dirty="0" err="1"/>
              <a:t>pt</a:t>
            </a:r>
            <a:r>
              <a:rPr lang="en-US" noProof="0" dirty="0"/>
              <a:t>, black, align left, 1 line</a:t>
            </a:r>
          </a:p>
          <a:p>
            <a:pPr lvl="3"/>
            <a:r>
              <a:rPr lang="en-US" noProof="0" dirty="0"/>
              <a:t>Fourth level</a:t>
            </a:r>
          </a:p>
          <a:p>
            <a:pPr lvl="4"/>
            <a:r>
              <a:rPr lang="en-US" noProof="0" dirty="0"/>
              <a:t>Fifth level</a:t>
            </a:r>
          </a:p>
        </p:txBody>
      </p:sp>
      <p:pic>
        <p:nvPicPr>
          <p:cNvPr id="7" name="Bild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178596" y="360004"/>
            <a:ext cx="534307" cy="401265"/>
          </a:xfrm>
          <a:prstGeom prst="rect">
            <a:avLst/>
          </a:prstGeom>
        </p:spPr>
      </p:pic>
      <p:sp>
        <p:nvSpPr>
          <p:cNvPr id="6" name="Title Placeholder 5">
            <a:extLst>
              <a:ext uri="{FF2B5EF4-FFF2-40B4-BE49-F238E27FC236}">
                <a16:creationId xmlns:a16="http://schemas.microsoft.com/office/drawing/2014/main" id="{1ED7BF62-7B11-4F93-8CC6-4098881F8C28}"/>
              </a:ext>
            </a:extLst>
          </p:cNvPr>
          <p:cNvSpPr>
            <a:spLocks noGrp="1"/>
          </p:cNvSpPr>
          <p:nvPr>
            <p:ph type="title"/>
          </p:nvPr>
        </p:nvSpPr>
        <p:spPr>
          <a:xfrm>
            <a:off x="407989" y="371315"/>
            <a:ext cx="10512425" cy="897101"/>
          </a:xfrm>
          <a:prstGeom prst="rect">
            <a:avLst/>
          </a:prstGeom>
        </p:spPr>
        <p:txBody>
          <a:bodyPr vert="horz" lIns="91440" tIns="45720" rIns="91440" bIns="45720" rtlCol="0" anchor="t">
            <a:noAutofit/>
          </a:body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2" name="Footer Placeholder 1">
            <a:extLst>
              <a:ext uri="{FF2B5EF4-FFF2-40B4-BE49-F238E27FC236}">
                <a16:creationId xmlns:a16="http://schemas.microsoft.com/office/drawing/2014/main" id="{9A11495B-74F0-4576-BF2C-072D5FDC1B20}"/>
              </a:ext>
            </a:extLst>
          </p:cNvPr>
          <p:cNvSpPr>
            <a:spLocks noGrp="1"/>
          </p:cNvSpPr>
          <p:nvPr>
            <p:ph type="ftr" sz="quarter" idx="3"/>
          </p:nvPr>
        </p:nvSpPr>
        <p:spPr>
          <a:xfrm>
            <a:off x="672977" y="6419479"/>
            <a:ext cx="10276014" cy="249610"/>
          </a:xfrm>
          <a:prstGeom prst="rect">
            <a:avLst/>
          </a:prstGeom>
        </p:spPr>
        <p:txBody>
          <a:bodyPr vert="horz" lIns="0" tIns="45720" rIns="91440" bIns="45720" rtlCol="0" anchor="b"/>
          <a:lstStyle>
            <a:lvl1pPr algn="l">
              <a:defRPr sz="800" b="1" cap="all" baseline="0">
                <a:solidFill>
                  <a:schemeClr val="accent2"/>
                </a:solidFill>
              </a:defRPr>
            </a:lvl1pPr>
          </a:lstStyle>
          <a:p>
            <a:r>
              <a:rPr lang="en-US" noProof="0" dirty="0"/>
              <a:t>/ ANDRITZ (BUSINESS AREA) / PRESENTATION NAME AND DATE / © COPYRIGHT (if required) – ARIAL BOLD, all caps, 8 PT, BLUE, ALIGN LEFT</a:t>
            </a:r>
          </a:p>
        </p:txBody>
      </p:sp>
      <p:sp>
        <p:nvSpPr>
          <p:cNvPr id="8" name="Slide Number Placeholder 7">
            <a:extLst>
              <a:ext uri="{FF2B5EF4-FFF2-40B4-BE49-F238E27FC236}">
                <a16:creationId xmlns:a16="http://schemas.microsoft.com/office/drawing/2014/main" id="{A3D67375-C4E9-4AB1-8BFC-3741A5C1EFC8}"/>
              </a:ext>
            </a:extLst>
          </p:cNvPr>
          <p:cNvSpPr>
            <a:spLocks noGrp="1"/>
          </p:cNvSpPr>
          <p:nvPr>
            <p:ph type="sldNum" sz="quarter" idx="4"/>
          </p:nvPr>
        </p:nvSpPr>
        <p:spPr>
          <a:xfrm>
            <a:off x="309880" y="6419478"/>
            <a:ext cx="334519" cy="249610"/>
          </a:xfrm>
          <a:prstGeom prst="rect">
            <a:avLst/>
          </a:prstGeom>
        </p:spPr>
        <p:txBody>
          <a:bodyPr vert="horz" lIns="0" tIns="45720" rIns="0" bIns="45720" rtlCol="0" anchor="b"/>
          <a:lstStyle>
            <a:lvl1pPr algn="r">
              <a:defRPr sz="800" b="1">
                <a:solidFill>
                  <a:schemeClr val="accent2"/>
                </a:solidFill>
              </a:defRPr>
            </a:lvl1p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222158168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hf hdr="0" dt="0"/>
  <p:txStyles>
    <p:titleStyle>
      <a:lvl1pPr algn="l" defTabSz="914446" rtl="0" eaLnBrk="1" latinLnBrk="0" hangingPunct="1">
        <a:lnSpc>
          <a:spcPct val="100000"/>
        </a:lnSpc>
        <a:spcBef>
          <a:spcPct val="0"/>
        </a:spcBef>
        <a:buNone/>
        <a:defRPr lang="de-DE" sz="2800" b="1" i="0" kern="1200" cap="all" spc="201" baseline="0" smtClean="0">
          <a:solidFill>
            <a:schemeClr val="accent1"/>
          </a:solidFill>
          <a:effectLst/>
          <a:latin typeface="Arial" charset="0"/>
          <a:ea typeface="Arial" charset="0"/>
          <a:cs typeface="Arial" charset="0"/>
        </a:defRPr>
      </a:lvl1pPr>
    </p:titleStyle>
    <p:bodyStyle>
      <a:lvl1pPr marL="180009" indent="-180009" algn="l" defTabSz="914446" rtl="0" eaLnBrk="1" latinLnBrk="0" hangingPunct="1">
        <a:lnSpc>
          <a:spcPct val="120000"/>
        </a:lnSpc>
        <a:spcBef>
          <a:spcPts val="0"/>
        </a:spcBef>
        <a:buFont typeface="Arial" charset="0"/>
        <a:buChar char="•"/>
        <a:defRPr sz="1600" b="0" i="0" kern="1200" baseline="0">
          <a:solidFill>
            <a:schemeClr val="tx1"/>
          </a:solidFill>
          <a:latin typeface="Arial" charset="0"/>
          <a:ea typeface="Arial" charset="0"/>
          <a:cs typeface="Arial" charset="0"/>
        </a:defRPr>
      </a:lvl1pPr>
      <a:lvl2pPr marL="540027" indent="-180009" algn="l" defTabSz="914446" rtl="0" eaLnBrk="1" latinLnBrk="0" hangingPunct="1">
        <a:lnSpc>
          <a:spcPct val="120000"/>
        </a:lnSpc>
        <a:spcBef>
          <a:spcPts val="0"/>
        </a:spcBef>
        <a:buFont typeface="Arial" charset="0"/>
        <a:buChar char="•"/>
        <a:defRPr sz="1600" b="0" i="0" kern="1200" baseline="0">
          <a:solidFill>
            <a:schemeClr val="tx1"/>
          </a:solidFill>
          <a:latin typeface="Arial" charset="0"/>
          <a:ea typeface="Arial" charset="0"/>
          <a:cs typeface="Arial" charset="0"/>
        </a:defRPr>
      </a:lvl2pPr>
      <a:lvl3pPr marL="1080054" marR="0" indent="-180009" algn="l" defTabSz="914446" rtl="0" eaLnBrk="1" fontAlgn="auto" latinLnBrk="0" hangingPunct="1">
        <a:lnSpc>
          <a:spcPct val="120000"/>
        </a:lnSpc>
        <a:spcBef>
          <a:spcPts val="0"/>
        </a:spcBef>
        <a:spcAft>
          <a:spcPts val="0"/>
        </a:spcAft>
        <a:buClrTx/>
        <a:buSzTx/>
        <a:buFont typeface="Arial" charset="0"/>
        <a:buChar char="•"/>
        <a:tabLst/>
        <a:defRPr sz="1401" b="0" i="0" kern="1200" baseline="0">
          <a:solidFill>
            <a:schemeClr val="tx1"/>
          </a:solidFill>
          <a:latin typeface="Arial" charset="0"/>
          <a:ea typeface="Arial" charset="0"/>
          <a:cs typeface="Arial" charset="0"/>
        </a:defRPr>
      </a:lvl3pPr>
      <a:lvl4pPr marL="1620081" indent="-180009" algn="l" defTabSz="914446" rtl="0" eaLnBrk="1" latinLnBrk="0" hangingPunct="1">
        <a:lnSpc>
          <a:spcPct val="120000"/>
        </a:lnSpc>
        <a:spcBef>
          <a:spcPts val="0"/>
        </a:spcBef>
        <a:buFont typeface="Arial" charset="0"/>
        <a:buChar char="•"/>
        <a:defRPr sz="1401" b="0" i="0" kern="1200" baseline="0">
          <a:solidFill>
            <a:schemeClr val="tx1"/>
          </a:solidFill>
          <a:latin typeface="Arial" charset="0"/>
          <a:ea typeface="Arial" charset="0"/>
          <a:cs typeface="Arial" charset="0"/>
        </a:defRPr>
      </a:lvl4pPr>
      <a:lvl5pPr marL="2160108" indent="-180009" algn="l" defTabSz="914446" rtl="0" eaLnBrk="1" latinLnBrk="0" hangingPunct="1">
        <a:lnSpc>
          <a:spcPct val="120000"/>
        </a:lnSpc>
        <a:spcBef>
          <a:spcPts val="0"/>
        </a:spcBef>
        <a:buFont typeface="Arial" charset="0"/>
        <a:buChar char="•"/>
        <a:defRPr sz="1401" b="0" i="0" kern="1200" baseline="0">
          <a:solidFill>
            <a:schemeClr val="tx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p15:clr>
            <a:srgbClr val="F26B43"/>
          </p15:clr>
        </p15:guide>
        <p15:guide id="3" orient="horz" pos="232">
          <p15:clr>
            <a:srgbClr val="F26B43"/>
          </p15:clr>
        </p15:guide>
        <p15:guide id="4" orient="horz" pos="799">
          <p15:clr>
            <a:srgbClr val="F26B43"/>
          </p15:clr>
        </p15:guide>
        <p15:guide id="5" orient="horz" pos="1026">
          <p15:clr>
            <a:srgbClr val="F26B43"/>
          </p15:clr>
        </p15:guide>
        <p15:guide id="8" orient="horz" pos="4201">
          <p15:clr>
            <a:srgbClr val="F26B43"/>
          </p15:clr>
        </p15:guide>
        <p15:guide id="9" pos="6879">
          <p15:clr>
            <a:srgbClr val="F26B43"/>
          </p15:clr>
        </p15:guide>
        <p15:guide id="10" orient="horz" pos="1207">
          <p15:clr>
            <a:srgbClr val="F26B43"/>
          </p15:clr>
        </p15:guide>
        <p15:guide id="11" orient="horz" pos="40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9.xml"/><Relationship Id="rId1" Type="http://schemas.openxmlformats.org/officeDocument/2006/relationships/tags" Target="../tags/tag11.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6" Type="http://schemas.openxmlformats.org/officeDocument/2006/relationships/tags" Target="../tags/tag39.xml"/><Relationship Id="rId117" Type="http://schemas.openxmlformats.org/officeDocument/2006/relationships/tags" Target="../tags/tag130.xml"/><Relationship Id="rId21" Type="http://schemas.openxmlformats.org/officeDocument/2006/relationships/tags" Target="../tags/tag34.xml"/><Relationship Id="rId42" Type="http://schemas.openxmlformats.org/officeDocument/2006/relationships/tags" Target="../tags/tag55.xml"/><Relationship Id="rId47" Type="http://schemas.openxmlformats.org/officeDocument/2006/relationships/tags" Target="../tags/tag60.xml"/><Relationship Id="rId63" Type="http://schemas.openxmlformats.org/officeDocument/2006/relationships/tags" Target="../tags/tag76.xml"/><Relationship Id="rId68" Type="http://schemas.openxmlformats.org/officeDocument/2006/relationships/tags" Target="../tags/tag81.xml"/><Relationship Id="rId84" Type="http://schemas.openxmlformats.org/officeDocument/2006/relationships/tags" Target="../tags/tag97.xml"/><Relationship Id="rId89" Type="http://schemas.openxmlformats.org/officeDocument/2006/relationships/tags" Target="../tags/tag102.xml"/><Relationship Id="rId112" Type="http://schemas.openxmlformats.org/officeDocument/2006/relationships/tags" Target="../tags/tag125.xml"/><Relationship Id="rId16" Type="http://schemas.openxmlformats.org/officeDocument/2006/relationships/tags" Target="../tags/tag29.xml"/><Relationship Id="rId107" Type="http://schemas.openxmlformats.org/officeDocument/2006/relationships/tags" Target="../tags/tag120.xml"/><Relationship Id="rId11" Type="http://schemas.openxmlformats.org/officeDocument/2006/relationships/tags" Target="../tags/tag24.xml"/><Relationship Id="rId32" Type="http://schemas.openxmlformats.org/officeDocument/2006/relationships/tags" Target="../tags/tag45.xml"/><Relationship Id="rId37" Type="http://schemas.openxmlformats.org/officeDocument/2006/relationships/tags" Target="../tags/tag50.xml"/><Relationship Id="rId53" Type="http://schemas.openxmlformats.org/officeDocument/2006/relationships/tags" Target="../tags/tag66.xml"/><Relationship Id="rId58" Type="http://schemas.openxmlformats.org/officeDocument/2006/relationships/tags" Target="../tags/tag71.xml"/><Relationship Id="rId74" Type="http://schemas.openxmlformats.org/officeDocument/2006/relationships/tags" Target="../tags/tag87.xml"/><Relationship Id="rId79" Type="http://schemas.openxmlformats.org/officeDocument/2006/relationships/tags" Target="../tags/tag92.xml"/><Relationship Id="rId102" Type="http://schemas.openxmlformats.org/officeDocument/2006/relationships/tags" Target="../tags/tag115.xml"/><Relationship Id="rId123" Type="http://schemas.openxmlformats.org/officeDocument/2006/relationships/slideLayout" Target="../slideLayouts/slideLayout21.xml"/><Relationship Id="rId5" Type="http://schemas.openxmlformats.org/officeDocument/2006/relationships/tags" Target="../tags/tag18.xml"/><Relationship Id="rId61" Type="http://schemas.openxmlformats.org/officeDocument/2006/relationships/tags" Target="../tags/tag74.xml"/><Relationship Id="rId82" Type="http://schemas.openxmlformats.org/officeDocument/2006/relationships/tags" Target="../tags/tag95.xml"/><Relationship Id="rId90" Type="http://schemas.openxmlformats.org/officeDocument/2006/relationships/tags" Target="../tags/tag103.xml"/><Relationship Id="rId95" Type="http://schemas.openxmlformats.org/officeDocument/2006/relationships/tags" Target="../tags/tag108.xml"/><Relationship Id="rId19" Type="http://schemas.openxmlformats.org/officeDocument/2006/relationships/tags" Target="../tags/tag32.xml"/><Relationship Id="rId14" Type="http://schemas.openxmlformats.org/officeDocument/2006/relationships/tags" Target="../tags/tag27.xml"/><Relationship Id="rId22" Type="http://schemas.openxmlformats.org/officeDocument/2006/relationships/tags" Target="../tags/tag35.xml"/><Relationship Id="rId27" Type="http://schemas.openxmlformats.org/officeDocument/2006/relationships/tags" Target="../tags/tag40.xml"/><Relationship Id="rId30" Type="http://schemas.openxmlformats.org/officeDocument/2006/relationships/tags" Target="../tags/tag43.xml"/><Relationship Id="rId35" Type="http://schemas.openxmlformats.org/officeDocument/2006/relationships/tags" Target="../tags/tag48.xml"/><Relationship Id="rId43" Type="http://schemas.openxmlformats.org/officeDocument/2006/relationships/tags" Target="../tags/tag56.xml"/><Relationship Id="rId48" Type="http://schemas.openxmlformats.org/officeDocument/2006/relationships/tags" Target="../tags/tag61.xml"/><Relationship Id="rId56" Type="http://schemas.openxmlformats.org/officeDocument/2006/relationships/tags" Target="../tags/tag69.xml"/><Relationship Id="rId64" Type="http://schemas.openxmlformats.org/officeDocument/2006/relationships/tags" Target="../tags/tag77.xml"/><Relationship Id="rId69" Type="http://schemas.openxmlformats.org/officeDocument/2006/relationships/tags" Target="../tags/tag82.xml"/><Relationship Id="rId77" Type="http://schemas.openxmlformats.org/officeDocument/2006/relationships/tags" Target="../tags/tag90.xml"/><Relationship Id="rId100" Type="http://schemas.openxmlformats.org/officeDocument/2006/relationships/tags" Target="../tags/tag113.xml"/><Relationship Id="rId105" Type="http://schemas.openxmlformats.org/officeDocument/2006/relationships/tags" Target="../tags/tag118.xml"/><Relationship Id="rId113" Type="http://schemas.openxmlformats.org/officeDocument/2006/relationships/tags" Target="../tags/tag126.xml"/><Relationship Id="rId118" Type="http://schemas.openxmlformats.org/officeDocument/2006/relationships/tags" Target="../tags/tag131.xml"/><Relationship Id="rId8" Type="http://schemas.openxmlformats.org/officeDocument/2006/relationships/tags" Target="../tags/tag21.xml"/><Relationship Id="rId51" Type="http://schemas.openxmlformats.org/officeDocument/2006/relationships/tags" Target="../tags/tag64.xml"/><Relationship Id="rId72" Type="http://schemas.openxmlformats.org/officeDocument/2006/relationships/tags" Target="../tags/tag85.xml"/><Relationship Id="rId80" Type="http://schemas.openxmlformats.org/officeDocument/2006/relationships/tags" Target="../tags/tag93.xml"/><Relationship Id="rId85" Type="http://schemas.openxmlformats.org/officeDocument/2006/relationships/tags" Target="../tags/tag98.xml"/><Relationship Id="rId93" Type="http://schemas.openxmlformats.org/officeDocument/2006/relationships/tags" Target="../tags/tag106.xml"/><Relationship Id="rId98" Type="http://schemas.openxmlformats.org/officeDocument/2006/relationships/tags" Target="../tags/tag111.xml"/><Relationship Id="rId121" Type="http://schemas.openxmlformats.org/officeDocument/2006/relationships/tags" Target="../tags/tag134.xml"/><Relationship Id="rId3" Type="http://schemas.openxmlformats.org/officeDocument/2006/relationships/tags" Target="../tags/tag16.xml"/><Relationship Id="rId12" Type="http://schemas.openxmlformats.org/officeDocument/2006/relationships/tags" Target="../tags/tag25.xml"/><Relationship Id="rId17" Type="http://schemas.openxmlformats.org/officeDocument/2006/relationships/tags" Target="../tags/tag30.xml"/><Relationship Id="rId25" Type="http://schemas.openxmlformats.org/officeDocument/2006/relationships/tags" Target="../tags/tag38.xml"/><Relationship Id="rId33" Type="http://schemas.openxmlformats.org/officeDocument/2006/relationships/tags" Target="../tags/tag46.xml"/><Relationship Id="rId38" Type="http://schemas.openxmlformats.org/officeDocument/2006/relationships/tags" Target="../tags/tag51.xml"/><Relationship Id="rId46" Type="http://schemas.openxmlformats.org/officeDocument/2006/relationships/tags" Target="../tags/tag59.xml"/><Relationship Id="rId59" Type="http://schemas.openxmlformats.org/officeDocument/2006/relationships/tags" Target="../tags/tag72.xml"/><Relationship Id="rId67" Type="http://schemas.openxmlformats.org/officeDocument/2006/relationships/tags" Target="../tags/tag80.xml"/><Relationship Id="rId103" Type="http://schemas.openxmlformats.org/officeDocument/2006/relationships/tags" Target="../tags/tag116.xml"/><Relationship Id="rId108" Type="http://schemas.openxmlformats.org/officeDocument/2006/relationships/tags" Target="../tags/tag121.xml"/><Relationship Id="rId116" Type="http://schemas.openxmlformats.org/officeDocument/2006/relationships/tags" Target="../tags/tag129.xml"/><Relationship Id="rId20" Type="http://schemas.openxmlformats.org/officeDocument/2006/relationships/tags" Target="../tags/tag33.xml"/><Relationship Id="rId41" Type="http://schemas.openxmlformats.org/officeDocument/2006/relationships/tags" Target="../tags/tag54.xml"/><Relationship Id="rId54" Type="http://schemas.openxmlformats.org/officeDocument/2006/relationships/tags" Target="../tags/tag67.xml"/><Relationship Id="rId62" Type="http://schemas.openxmlformats.org/officeDocument/2006/relationships/tags" Target="../tags/tag75.xml"/><Relationship Id="rId70" Type="http://schemas.openxmlformats.org/officeDocument/2006/relationships/tags" Target="../tags/tag83.xml"/><Relationship Id="rId75" Type="http://schemas.openxmlformats.org/officeDocument/2006/relationships/tags" Target="../tags/tag88.xml"/><Relationship Id="rId83" Type="http://schemas.openxmlformats.org/officeDocument/2006/relationships/tags" Target="../tags/tag96.xml"/><Relationship Id="rId88" Type="http://schemas.openxmlformats.org/officeDocument/2006/relationships/tags" Target="../tags/tag101.xml"/><Relationship Id="rId91" Type="http://schemas.openxmlformats.org/officeDocument/2006/relationships/tags" Target="../tags/tag104.xml"/><Relationship Id="rId96" Type="http://schemas.openxmlformats.org/officeDocument/2006/relationships/tags" Target="../tags/tag109.xml"/><Relationship Id="rId111" Type="http://schemas.openxmlformats.org/officeDocument/2006/relationships/tags" Target="../tags/tag124.xml"/><Relationship Id="rId1" Type="http://schemas.openxmlformats.org/officeDocument/2006/relationships/tags" Target="../tags/tag14.xml"/><Relationship Id="rId6" Type="http://schemas.openxmlformats.org/officeDocument/2006/relationships/tags" Target="../tags/tag19.xml"/><Relationship Id="rId15" Type="http://schemas.openxmlformats.org/officeDocument/2006/relationships/tags" Target="../tags/tag28.xml"/><Relationship Id="rId23" Type="http://schemas.openxmlformats.org/officeDocument/2006/relationships/tags" Target="../tags/tag36.xml"/><Relationship Id="rId28" Type="http://schemas.openxmlformats.org/officeDocument/2006/relationships/tags" Target="../tags/tag41.xml"/><Relationship Id="rId36" Type="http://schemas.openxmlformats.org/officeDocument/2006/relationships/tags" Target="../tags/tag49.xml"/><Relationship Id="rId49" Type="http://schemas.openxmlformats.org/officeDocument/2006/relationships/tags" Target="../tags/tag62.xml"/><Relationship Id="rId57" Type="http://schemas.openxmlformats.org/officeDocument/2006/relationships/tags" Target="../tags/tag70.xml"/><Relationship Id="rId106" Type="http://schemas.openxmlformats.org/officeDocument/2006/relationships/tags" Target="../tags/tag119.xml"/><Relationship Id="rId114" Type="http://schemas.openxmlformats.org/officeDocument/2006/relationships/tags" Target="../tags/tag127.xml"/><Relationship Id="rId119" Type="http://schemas.openxmlformats.org/officeDocument/2006/relationships/tags" Target="../tags/tag132.xml"/><Relationship Id="rId10" Type="http://schemas.openxmlformats.org/officeDocument/2006/relationships/tags" Target="../tags/tag23.xml"/><Relationship Id="rId31" Type="http://schemas.openxmlformats.org/officeDocument/2006/relationships/tags" Target="../tags/tag44.xml"/><Relationship Id="rId44" Type="http://schemas.openxmlformats.org/officeDocument/2006/relationships/tags" Target="../tags/tag57.xml"/><Relationship Id="rId52" Type="http://schemas.openxmlformats.org/officeDocument/2006/relationships/tags" Target="../tags/tag65.xml"/><Relationship Id="rId60" Type="http://schemas.openxmlformats.org/officeDocument/2006/relationships/tags" Target="../tags/tag73.xml"/><Relationship Id="rId65" Type="http://schemas.openxmlformats.org/officeDocument/2006/relationships/tags" Target="../tags/tag78.xml"/><Relationship Id="rId73" Type="http://schemas.openxmlformats.org/officeDocument/2006/relationships/tags" Target="../tags/tag86.xml"/><Relationship Id="rId78" Type="http://schemas.openxmlformats.org/officeDocument/2006/relationships/tags" Target="../tags/tag91.xml"/><Relationship Id="rId81" Type="http://schemas.openxmlformats.org/officeDocument/2006/relationships/tags" Target="../tags/tag94.xml"/><Relationship Id="rId86" Type="http://schemas.openxmlformats.org/officeDocument/2006/relationships/tags" Target="../tags/tag99.xml"/><Relationship Id="rId94" Type="http://schemas.openxmlformats.org/officeDocument/2006/relationships/tags" Target="../tags/tag107.xml"/><Relationship Id="rId99" Type="http://schemas.openxmlformats.org/officeDocument/2006/relationships/tags" Target="../tags/tag112.xml"/><Relationship Id="rId101" Type="http://schemas.openxmlformats.org/officeDocument/2006/relationships/tags" Target="../tags/tag114.xml"/><Relationship Id="rId122" Type="http://schemas.openxmlformats.org/officeDocument/2006/relationships/tags" Target="../tags/tag135.xml"/><Relationship Id="rId4" Type="http://schemas.openxmlformats.org/officeDocument/2006/relationships/tags" Target="../tags/tag17.xml"/><Relationship Id="rId9" Type="http://schemas.openxmlformats.org/officeDocument/2006/relationships/tags" Target="../tags/tag22.xml"/><Relationship Id="rId13" Type="http://schemas.openxmlformats.org/officeDocument/2006/relationships/tags" Target="../tags/tag26.xml"/><Relationship Id="rId18" Type="http://schemas.openxmlformats.org/officeDocument/2006/relationships/tags" Target="../tags/tag31.xml"/><Relationship Id="rId39" Type="http://schemas.openxmlformats.org/officeDocument/2006/relationships/tags" Target="../tags/tag52.xml"/><Relationship Id="rId109" Type="http://schemas.openxmlformats.org/officeDocument/2006/relationships/tags" Target="../tags/tag122.xml"/><Relationship Id="rId34" Type="http://schemas.openxmlformats.org/officeDocument/2006/relationships/tags" Target="../tags/tag47.xml"/><Relationship Id="rId50" Type="http://schemas.openxmlformats.org/officeDocument/2006/relationships/tags" Target="../tags/tag63.xml"/><Relationship Id="rId55" Type="http://schemas.openxmlformats.org/officeDocument/2006/relationships/tags" Target="../tags/tag68.xml"/><Relationship Id="rId76" Type="http://schemas.openxmlformats.org/officeDocument/2006/relationships/tags" Target="../tags/tag89.xml"/><Relationship Id="rId97" Type="http://schemas.openxmlformats.org/officeDocument/2006/relationships/tags" Target="../tags/tag110.xml"/><Relationship Id="rId104" Type="http://schemas.openxmlformats.org/officeDocument/2006/relationships/tags" Target="../tags/tag117.xml"/><Relationship Id="rId120" Type="http://schemas.openxmlformats.org/officeDocument/2006/relationships/tags" Target="../tags/tag133.xml"/><Relationship Id="rId7" Type="http://schemas.openxmlformats.org/officeDocument/2006/relationships/tags" Target="../tags/tag20.xml"/><Relationship Id="rId71" Type="http://schemas.openxmlformats.org/officeDocument/2006/relationships/tags" Target="../tags/tag84.xml"/><Relationship Id="rId92" Type="http://schemas.openxmlformats.org/officeDocument/2006/relationships/tags" Target="../tags/tag105.xml"/><Relationship Id="rId2" Type="http://schemas.openxmlformats.org/officeDocument/2006/relationships/tags" Target="../tags/tag15.xml"/><Relationship Id="rId29" Type="http://schemas.openxmlformats.org/officeDocument/2006/relationships/tags" Target="../tags/tag42.xml"/><Relationship Id="rId24" Type="http://schemas.openxmlformats.org/officeDocument/2006/relationships/tags" Target="../tags/tag37.xml"/><Relationship Id="rId40" Type="http://schemas.openxmlformats.org/officeDocument/2006/relationships/tags" Target="../tags/tag53.xml"/><Relationship Id="rId45" Type="http://schemas.openxmlformats.org/officeDocument/2006/relationships/tags" Target="../tags/tag58.xml"/><Relationship Id="rId66" Type="http://schemas.openxmlformats.org/officeDocument/2006/relationships/tags" Target="../tags/tag79.xml"/><Relationship Id="rId87" Type="http://schemas.openxmlformats.org/officeDocument/2006/relationships/tags" Target="../tags/tag100.xml"/><Relationship Id="rId110" Type="http://schemas.openxmlformats.org/officeDocument/2006/relationships/tags" Target="../tags/tag123.xml"/><Relationship Id="rId115" Type="http://schemas.openxmlformats.org/officeDocument/2006/relationships/tags" Target="../tags/tag12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3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8" Type="http://schemas.openxmlformats.org/officeDocument/2006/relationships/image" Target="../media/image17.jfif"/><Relationship Id="rId3" Type="http://schemas.openxmlformats.org/officeDocument/2006/relationships/image" Target="../media/image12.png"/><Relationship Id="rId7" Type="http://schemas.openxmlformats.org/officeDocument/2006/relationships/image" Target="../media/image16.jfif"/><Relationship Id="rId2" Type="http://schemas.openxmlformats.org/officeDocument/2006/relationships/slideLayout" Target="../slideLayouts/slideLayout9.xml"/><Relationship Id="rId1" Type="http://schemas.openxmlformats.org/officeDocument/2006/relationships/tags" Target="../tags/tag4.xml"/><Relationship Id="rId6" Type="http://schemas.openxmlformats.org/officeDocument/2006/relationships/image" Target="../media/image15.jfif"/><Relationship Id="rId5" Type="http://schemas.openxmlformats.org/officeDocument/2006/relationships/image" Target="../media/image14.jfif"/><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9.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9.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4F99-EC23-4C14-9BA1-3BB44B7A4929}"/>
              </a:ext>
            </a:extLst>
          </p:cNvPr>
          <p:cNvSpPr>
            <a:spLocks noGrp="1"/>
          </p:cNvSpPr>
          <p:nvPr>
            <p:ph type="ctrTitle"/>
          </p:nvPr>
        </p:nvSpPr>
        <p:spPr/>
        <p:txBody>
          <a:bodyPr>
            <a:normAutofit/>
          </a:bodyPr>
          <a:lstStyle/>
          <a:p>
            <a:r>
              <a:rPr lang="de-DE" dirty="0" err="1" smtClean="0"/>
              <a:t>Tuccos</a:t>
            </a:r>
            <a:endParaRPr lang="en-US" dirty="0"/>
          </a:p>
        </p:txBody>
      </p:sp>
      <p:sp>
        <p:nvSpPr>
          <p:cNvPr id="3" name="Subtitle 2">
            <a:extLst>
              <a:ext uri="{FF2B5EF4-FFF2-40B4-BE49-F238E27FC236}">
                <a16:creationId xmlns:a16="http://schemas.microsoft.com/office/drawing/2014/main" id="{14B2B45C-37E5-4C57-BF55-E314A4964F66}"/>
              </a:ext>
            </a:extLst>
          </p:cNvPr>
          <p:cNvSpPr>
            <a:spLocks noGrp="1"/>
          </p:cNvSpPr>
          <p:nvPr>
            <p:ph type="subTitle" idx="1"/>
          </p:nvPr>
        </p:nvSpPr>
        <p:spPr/>
        <p:txBody>
          <a:bodyPr/>
          <a:lstStyle/>
          <a:p>
            <a:r>
              <a:rPr lang="en-US" dirty="0" err="1" smtClean="0"/>
              <a:t>Niklas</a:t>
            </a:r>
            <a:r>
              <a:rPr lang="en-US" dirty="0" smtClean="0"/>
              <a:t> Leitner, Markus Kragl</a:t>
            </a:r>
          </a:p>
          <a:p>
            <a:r>
              <a:rPr lang="en-US" dirty="0" smtClean="0"/>
              <a:t>01.07.2019</a:t>
            </a:r>
            <a:endParaRPr lang="en-US" dirty="0"/>
          </a:p>
        </p:txBody>
      </p:sp>
      <p:sp>
        <p:nvSpPr>
          <p:cNvPr id="4" name="Text Placeholder 3">
            <a:extLst>
              <a:ext uri="{FF2B5EF4-FFF2-40B4-BE49-F238E27FC236}">
                <a16:creationId xmlns:a16="http://schemas.microsoft.com/office/drawing/2014/main" id="{11C0AF1B-20A6-4E1A-9351-B6BAA25C0C81}"/>
              </a:ext>
            </a:extLst>
          </p:cNvPr>
          <p:cNvSpPr>
            <a:spLocks noGrp="1"/>
          </p:cNvSpPr>
          <p:nvPr>
            <p:ph type="body" sz="quarter" idx="14"/>
          </p:nvPr>
        </p:nvSpPr>
        <p:spPr/>
        <p:txBody>
          <a:bodyPr/>
          <a:lstStyle/>
          <a:p>
            <a:r>
              <a:rPr lang="de-DE" dirty="0" smtClean="0"/>
              <a:t>HYDRO</a:t>
            </a:r>
            <a:endParaRPr lang="de-DE" dirty="0"/>
          </a:p>
        </p:txBody>
      </p:sp>
    </p:spTree>
    <p:custDataLst>
      <p:tags r:id="rId1"/>
    </p:custDataLst>
    <p:extLst>
      <p:ext uri="{BB962C8B-B14F-4D97-AF65-F5344CB8AC3E}">
        <p14:creationId xmlns:p14="http://schemas.microsoft.com/office/powerpoint/2010/main" val="3828972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AndritzHydro.Tuccos.Data</a:t>
            </a:r>
            <a:endParaRPr lang="en-US" dirty="0"/>
          </a:p>
        </p:txBody>
      </p:sp>
      <p:sp>
        <p:nvSpPr>
          <p:cNvPr id="10" name="Untertitel 9"/>
          <p:cNvSpPr>
            <a:spLocks noGrp="1"/>
          </p:cNvSpPr>
          <p:nvPr>
            <p:ph type="subTitle" idx="1"/>
          </p:nvPr>
        </p:nvSpPr>
        <p:spPr/>
        <p:txBody>
          <a:bodyPr/>
          <a:lstStyle/>
          <a:p>
            <a:r>
              <a:rPr lang="en-US" dirty="0" err="1" smtClean="0"/>
              <a:t>Klassendiagramm</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10</a:t>
            </a:fld>
            <a:endParaRPr lang="en-US" dirty="0"/>
          </a:p>
        </p:txBody>
      </p:sp>
      <p:pic>
        <p:nvPicPr>
          <p:cNvPr id="13" name="Picture 12"/>
          <p:cNvPicPr>
            <a:picLocks noChangeAspect="1"/>
          </p:cNvPicPr>
          <p:nvPr/>
        </p:nvPicPr>
        <p:blipFill rotWithShape="1">
          <a:blip r:embed="rId3"/>
          <a:srcRect l="37712" t="77114" r="36930"/>
          <a:stretch/>
        </p:blipFill>
        <p:spPr>
          <a:xfrm>
            <a:off x="5810984" y="2523447"/>
            <a:ext cx="1504950" cy="1400459"/>
          </a:xfrm>
          <a:prstGeom prst="rect">
            <a:avLst/>
          </a:prstGeom>
        </p:spPr>
      </p:pic>
      <p:pic>
        <p:nvPicPr>
          <p:cNvPr id="3" name="Picture 2"/>
          <p:cNvPicPr>
            <a:picLocks noChangeAspect="1"/>
          </p:cNvPicPr>
          <p:nvPr/>
        </p:nvPicPr>
        <p:blipFill>
          <a:blip r:embed="rId4"/>
          <a:stretch>
            <a:fillRect/>
          </a:stretch>
        </p:blipFill>
        <p:spPr>
          <a:xfrm>
            <a:off x="3536830" y="187633"/>
            <a:ext cx="6228272" cy="6420333"/>
          </a:xfrm>
          <a:prstGeom prst="rect">
            <a:avLst/>
          </a:prstGeom>
        </p:spPr>
      </p:pic>
    </p:spTree>
    <p:custDataLst>
      <p:tags r:id="rId1"/>
    </p:custDataLst>
    <p:extLst>
      <p:ext uri="{BB962C8B-B14F-4D97-AF65-F5344CB8AC3E}">
        <p14:creationId xmlns:p14="http://schemas.microsoft.com/office/powerpoint/2010/main" val="1358697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GB" dirty="0" err="1" smtClean="0"/>
              <a:t>andritzhydro.web</a:t>
            </a:r>
            <a:endParaRPr lang="de-DE" dirty="0"/>
          </a:p>
          <a:p>
            <a:endParaRPr lang="en-US" dirty="0"/>
          </a:p>
        </p:txBody>
      </p:sp>
      <p:sp>
        <p:nvSpPr>
          <p:cNvPr id="10" name="Untertitel 9"/>
          <p:cNvSpPr>
            <a:spLocks noGrp="1"/>
          </p:cNvSpPr>
          <p:nvPr>
            <p:ph type="subTitle" idx="1"/>
          </p:nvPr>
        </p:nvSpPr>
        <p:spPr/>
        <p:txBody>
          <a:bodyPr/>
          <a:lstStyle/>
          <a:p>
            <a:r>
              <a:rPr lang="en-US" dirty="0" err="1" smtClean="0"/>
              <a:t>Klassendiagramm</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11</a:t>
            </a:fld>
            <a:endParaRPr lang="en-US" dirty="0"/>
          </a:p>
        </p:txBody>
      </p:sp>
      <p:pic>
        <p:nvPicPr>
          <p:cNvPr id="5122" name="Picture 2" descr="Web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99" y="2359581"/>
            <a:ext cx="3073400" cy="389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837231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de-AT" dirty="0" smtClean="0"/>
              <a:t>Überblick </a:t>
            </a:r>
            <a:r>
              <a:rPr lang="de-AT" dirty="0"/>
              <a:t>wie </a:t>
            </a:r>
            <a:r>
              <a:rPr lang="de-AT" dirty="0" smtClean="0"/>
              <a:t>die </a:t>
            </a:r>
            <a:r>
              <a:rPr lang="de-AT" dirty="0"/>
              <a:t>Daten mittels der Primärschlüssel </a:t>
            </a:r>
            <a:r>
              <a:rPr lang="de-AT" dirty="0" smtClean="0"/>
              <a:t>zusammenhängen</a:t>
            </a:r>
          </a:p>
          <a:p>
            <a:pPr marL="0" indent="0">
              <a:buNone/>
            </a:pPr>
            <a:endParaRPr lang="en-US" dirty="0"/>
          </a:p>
        </p:txBody>
      </p:sp>
      <p:sp>
        <p:nvSpPr>
          <p:cNvPr id="10" name="Untertitel 9"/>
          <p:cNvSpPr>
            <a:spLocks noGrp="1"/>
          </p:cNvSpPr>
          <p:nvPr>
            <p:ph type="subTitle" idx="1"/>
          </p:nvPr>
        </p:nvSpPr>
        <p:spPr/>
        <p:txBody>
          <a:bodyPr/>
          <a:lstStyle/>
          <a:p>
            <a:r>
              <a:rPr lang="en-US" dirty="0" err="1" smtClean="0"/>
              <a:t>Tabellen</a:t>
            </a:r>
            <a:endParaRPr lang="en-US" dirty="0"/>
          </a:p>
        </p:txBody>
      </p:sp>
      <p:sp>
        <p:nvSpPr>
          <p:cNvPr id="9" name="Titel 8"/>
          <p:cNvSpPr>
            <a:spLocks noGrp="1"/>
          </p:cNvSpPr>
          <p:nvPr>
            <p:ph type="title"/>
          </p:nvPr>
        </p:nvSpPr>
        <p:spPr/>
        <p:txBody>
          <a:bodyPr/>
          <a:lstStyle/>
          <a:p>
            <a:r>
              <a:rPr lang="en-US" dirty="0" err="1" smtClean="0"/>
              <a:t>Datenbandesign</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12</a:t>
            </a:fld>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090612" y="2411623"/>
            <a:ext cx="6586538" cy="3808202"/>
          </a:xfrm>
          <a:prstGeom prst="rect">
            <a:avLst/>
          </a:prstGeom>
          <a:noFill/>
        </p:spPr>
      </p:pic>
    </p:spTree>
    <p:custDataLst>
      <p:tags r:id="rId1"/>
    </p:custDataLst>
    <p:extLst>
      <p:ext uri="{BB962C8B-B14F-4D97-AF65-F5344CB8AC3E}">
        <p14:creationId xmlns:p14="http://schemas.microsoft.com/office/powerpoint/2010/main" val="1823629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2" name="Textplatzhalter 251"/>
          <p:cNvSpPr>
            <a:spLocks noGrp="1"/>
          </p:cNvSpPr>
          <p:nvPr>
            <p:ph type="body" sz="quarter" idx="12"/>
          </p:nvPr>
        </p:nvSpPr>
        <p:spPr/>
        <p:txBody>
          <a:bodyPr/>
          <a:lstStyle/>
          <a:p>
            <a:endParaRPr lang="en-US"/>
          </a:p>
        </p:txBody>
      </p:sp>
      <p:sp>
        <p:nvSpPr>
          <p:cNvPr id="251" name="Untertitel 250"/>
          <p:cNvSpPr>
            <a:spLocks noGrp="1"/>
          </p:cNvSpPr>
          <p:nvPr>
            <p:ph type="subTitle" idx="1"/>
          </p:nvPr>
        </p:nvSpPr>
        <p:spPr/>
        <p:txBody>
          <a:bodyPr/>
          <a:lstStyle/>
          <a:p>
            <a:endParaRPr lang="en-US"/>
          </a:p>
        </p:txBody>
      </p:sp>
      <p:sp>
        <p:nvSpPr>
          <p:cNvPr id="250" name="Titel 249"/>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all" spc="0" normalizeH="0" baseline="0" noProof="0">
                <a:ln>
                  <a:noFill/>
                </a:ln>
                <a:solidFill>
                  <a:srgbClr val="0075BE"/>
                </a:solidFill>
                <a:effectLst/>
                <a:uLnTx/>
                <a:uFillTx/>
                <a:latin typeface="Arial"/>
                <a:ea typeface="+mn-ea"/>
                <a:cs typeface="+mn-cs"/>
              </a:rPr>
              <a:t>/ ANDRITZ (BUSINESS AREA) / PRESENTATION NAME AND DATE / © COPYRIGHT (if required) – ARIAL BOLD, all caps, 8 PT, BLUE, ALIGN LEFT</a:t>
            </a:r>
            <a:endParaRPr kumimoji="0" lang="en-US" sz="800" b="1" i="0" u="none" strike="noStrike" kern="1200" cap="all" spc="0" normalizeH="0" baseline="0" noProof="0" dirty="0">
              <a:ln>
                <a:noFill/>
              </a:ln>
              <a:solidFill>
                <a:srgbClr val="0075BE"/>
              </a:solidFill>
              <a:effectLst/>
              <a:uLnTx/>
              <a:uFillTx/>
              <a:latin typeface="Arial"/>
              <a:ea typeface="+mn-ea"/>
              <a:cs typeface="+mn-cs"/>
            </a:endParaRPr>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2D37B7-19FB-4B6A-9135-5DDD8E779388}" type="slidenum">
              <a:rPr kumimoji="0" lang="en-US" sz="800" b="1" i="0" u="none" strike="noStrike" kern="1200" cap="none" spc="0" normalizeH="0" baseline="0" noProof="0" smtClean="0">
                <a:ln>
                  <a:noFill/>
                </a:ln>
                <a:solidFill>
                  <a:srgbClr val="0075B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800" b="1" i="0" u="none" strike="noStrike" kern="1200" cap="none" spc="0" normalizeH="0" baseline="0" noProof="0" dirty="0">
              <a:ln>
                <a:noFill/>
              </a:ln>
              <a:solidFill>
                <a:srgbClr val="0075BE"/>
              </a:solidFill>
              <a:effectLst/>
              <a:uLnTx/>
              <a:uFillTx/>
              <a:latin typeface="Arial"/>
              <a:ea typeface="+mn-ea"/>
              <a:cs typeface="+mn-cs"/>
            </a:endParaRPr>
          </a:p>
        </p:txBody>
      </p:sp>
      <p:cxnSp>
        <p:nvCxnSpPr>
          <p:cNvPr id="7" name="Gewinkelte Verbindung 574"/>
          <p:cNvCxnSpPr>
            <a:cxnSpLocks noChangeShapeType="1"/>
          </p:cNvCxnSpPr>
          <p:nvPr/>
        </p:nvCxnSpPr>
        <p:spPr bwMode="auto">
          <a:xfrm rot="-5400000">
            <a:off x="2299292" y="2038561"/>
            <a:ext cx="252000" cy="1944000"/>
          </a:xfrm>
          <a:prstGeom prst="bentConnector2">
            <a:avLst/>
          </a:prstGeom>
          <a:noFill/>
          <a:ln w="6350" algn="ctr">
            <a:solidFill>
              <a:srgbClr val="B2B2B2"/>
            </a:solidFill>
            <a:miter lim="800000"/>
            <a:headEnd/>
            <a:tailEnd/>
          </a:ln>
        </p:spPr>
      </p:cxnSp>
      <p:cxnSp>
        <p:nvCxnSpPr>
          <p:cNvPr id="8" name="Gewinkelte Verbindung 574"/>
          <p:cNvCxnSpPr>
            <a:cxnSpLocks noChangeShapeType="1"/>
          </p:cNvCxnSpPr>
          <p:nvPr/>
        </p:nvCxnSpPr>
        <p:spPr bwMode="auto">
          <a:xfrm rot="-5400000">
            <a:off x="4190344" y="2038560"/>
            <a:ext cx="252000" cy="1944000"/>
          </a:xfrm>
          <a:prstGeom prst="bentConnector2">
            <a:avLst/>
          </a:prstGeom>
          <a:noFill/>
          <a:ln w="6350" algn="ctr">
            <a:solidFill>
              <a:srgbClr val="B2B2B2"/>
            </a:solidFill>
            <a:miter lim="800000"/>
            <a:headEnd/>
            <a:tailEnd/>
          </a:ln>
        </p:spPr>
      </p:cxnSp>
      <p:cxnSp>
        <p:nvCxnSpPr>
          <p:cNvPr id="9" name="Gewinkelte Verbindung 598"/>
          <p:cNvCxnSpPr>
            <a:cxnSpLocks noChangeShapeType="1"/>
          </p:cNvCxnSpPr>
          <p:nvPr/>
        </p:nvCxnSpPr>
        <p:spPr bwMode="auto">
          <a:xfrm rot="-5400000">
            <a:off x="5778244" y="2336667"/>
            <a:ext cx="252000" cy="1347787"/>
          </a:xfrm>
          <a:prstGeom prst="bentConnector2">
            <a:avLst/>
          </a:prstGeom>
          <a:noFill/>
          <a:ln w="6350" algn="ctr">
            <a:solidFill>
              <a:srgbClr val="B2B2B2"/>
            </a:solidFill>
            <a:miter lim="800000"/>
            <a:headEnd/>
            <a:tailEnd/>
          </a:ln>
        </p:spPr>
      </p:cxnSp>
      <p:cxnSp>
        <p:nvCxnSpPr>
          <p:cNvPr id="10" name="Gewinkelte Verbindung 608"/>
          <p:cNvCxnSpPr>
            <a:cxnSpLocks noChangeShapeType="1"/>
          </p:cNvCxnSpPr>
          <p:nvPr/>
        </p:nvCxnSpPr>
        <p:spPr bwMode="auto">
          <a:xfrm rot="5400000" flipH="1">
            <a:off x="6186443" y="2177570"/>
            <a:ext cx="858838" cy="1008000"/>
          </a:xfrm>
          <a:prstGeom prst="bentConnector3">
            <a:avLst>
              <a:gd name="adj1" fmla="val 26430"/>
            </a:avLst>
          </a:prstGeom>
          <a:noFill/>
          <a:ln w="6350" algn="ctr">
            <a:solidFill>
              <a:srgbClr val="B2B2B2"/>
            </a:solidFill>
            <a:miter lim="800000"/>
            <a:headEnd/>
            <a:tailEnd/>
          </a:ln>
        </p:spPr>
      </p:cxnSp>
      <p:grpSp>
        <p:nvGrpSpPr>
          <p:cNvPr id="11" name="Group 5"/>
          <p:cNvGrpSpPr>
            <a:grpSpLocks/>
          </p:cNvGrpSpPr>
          <p:nvPr/>
        </p:nvGrpSpPr>
        <p:grpSpPr bwMode="auto">
          <a:xfrm>
            <a:off x="4309411" y="1870952"/>
            <a:ext cx="3582000" cy="379412"/>
            <a:chOff x="1980" y="881"/>
            <a:chExt cx="1800" cy="239"/>
          </a:xfrm>
          <a:solidFill>
            <a:srgbClr val="0075BE"/>
          </a:solidFill>
        </p:grpSpPr>
        <p:sp>
          <p:nvSpPr>
            <p:cNvPr id="12" name="RectanNWWz7LytQyEO34DNUALbjQw"/>
            <p:cNvSpPr>
              <a:spLocks noChangeArrowheads="1"/>
            </p:cNvSpPr>
            <p:nvPr>
              <p:custDataLst>
                <p:tags r:id="rId121"/>
              </p:custDataLst>
            </p:nvPr>
          </p:nvSpPr>
          <p:spPr bwMode="auto">
            <a:xfrm>
              <a:off x="1980" y="881"/>
              <a:ext cx="1800" cy="144"/>
            </a:xfrm>
            <a:prstGeom prst="rect">
              <a:avLst/>
            </a:prstGeom>
            <a:grp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800" b="1" i="0" u="none" strike="noStrike" kern="0" cap="none" spc="0" normalizeH="0" baseline="0" noProof="0" dirty="0">
                  <a:ln>
                    <a:noFill/>
                  </a:ln>
                  <a:solidFill>
                    <a:srgbClr val="FFFFFF"/>
                  </a:solidFill>
                  <a:effectLst/>
                  <a:uLnTx/>
                  <a:uFillTx/>
                  <a:latin typeface="Arial" pitchFamily="34" charset="0"/>
                  <a:ea typeface="+mn-ea"/>
                  <a:cs typeface="Arial" pitchFamily="34" charset="0"/>
                </a:rPr>
                <a:t>Name of  org. unit</a:t>
              </a:r>
            </a:p>
          </p:txBody>
        </p:sp>
        <p:sp>
          <p:nvSpPr>
            <p:cNvPr id="13" name="RectanNWWz7LytQyEO34DNUALbjQw"/>
            <p:cNvSpPr>
              <a:spLocks noChangeArrowheads="1"/>
            </p:cNvSpPr>
            <p:nvPr>
              <p:custDataLst>
                <p:tags r:id="rId122"/>
              </p:custDataLst>
            </p:nvPr>
          </p:nvSpPr>
          <p:spPr bwMode="auto">
            <a:xfrm>
              <a:off x="1980" y="1025"/>
              <a:ext cx="1800" cy="95"/>
            </a:xfrm>
            <a:prstGeom prst="rect">
              <a:avLst/>
            </a:prstGeom>
            <a:grp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14" name="Group 8"/>
          <p:cNvGrpSpPr>
            <a:grpSpLocks/>
          </p:cNvGrpSpPr>
          <p:nvPr/>
        </p:nvGrpSpPr>
        <p:grpSpPr bwMode="auto">
          <a:xfrm>
            <a:off x="7655545" y="2425518"/>
            <a:ext cx="1296000" cy="323850"/>
            <a:chOff x="3131" y="1401"/>
            <a:chExt cx="649" cy="204"/>
          </a:xfrm>
          <a:solidFill>
            <a:srgbClr val="0075BE">
              <a:alpha val="20000"/>
            </a:srgbClr>
          </a:solidFill>
        </p:grpSpPr>
        <p:sp>
          <p:nvSpPr>
            <p:cNvPr id="15" name="RectanNWWz7LytQyEO34DNUALbjQw"/>
            <p:cNvSpPr>
              <a:spLocks noChangeArrowheads="1"/>
            </p:cNvSpPr>
            <p:nvPr>
              <p:custDataLst>
                <p:tags r:id="rId119"/>
              </p:custDataLst>
            </p:nvPr>
          </p:nvSpPr>
          <p:spPr bwMode="auto">
            <a:xfrm>
              <a:off x="3131" y="1401"/>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16" name="RectanNWWz7LytQyEO34DNUALbjQw"/>
            <p:cNvSpPr>
              <a:spLocks noChangeArrowheads="1"/>
            </p:cNvSpPr>
            <p:nvPr>
              <p:custDataLst>
                <p:tags r:id="rId120"/>
              </p:custDataLst>
            </p:nvPr>
          </p:nvSpPr>
          <p:spPr bwMode="auto">
            <a:xfrm>
              <a:off x="3131" y="1517"/>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7" name="Group 11"/>
          <p:cNvGrpSpPr>
            <a:grpSpLocks/>
          </p:cNvGrpSpPr>
          <p:nvPr/>
        </p:nvGrpSpPr>
        <p:grpSpPr bwMode="auto">
          <a:xfrm>
            <a:off x="9046431" y="2425518"/>
            <a:ext cx="1296000" cy="323850"/>
            <a:chOff x="3131" y="1647"/>
            <a:chExt cx="649" cy="204"/>
          </a:xfrm>
          <a:solidFill>
            <a:srgbClr val="0075BE">
              <a:alpha val="20000"/>
            </a:srgbClr>
          </a:solidFill>
        </p:grpSpPr>
        <p:sp>
          <p:nvSpPr>
            <p:cNvPr id="18" name="RectanNWWz7LytQyEO34DNUALbjQw"/>
            <p:cNvSpPr>
              <a:spLocks noChangeArrowheads="1"/>
            </p:cNvSpPr>
            <p:nvPr>
              <p:custDataLst>
                <p:tags r:id="rId117"/>
              </p:custDataLst>
            </p:nvPr>
          </p:nvSpPr>
          <p:spPr bwMode="auto">
            <a:xfrm>
              <a:off x="3131" y="1647"/>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19" name="RectanNWWz7LytQyEO34DNUALbjQw"/>
            <p:cNvSpPr>
              <a:spLocks noChangeArrowheads="1"/>
            </p:cNvSpPr>
            <p:nvPr>
              <p:custDataLst>
                <p:tags r:id="rId118"/>
              </p:custDataLst>
            </p:nvPr>
          </p:nvSpPr>
          <p:spPr bwMode="auto">
            <a:xfrm>
              <a:off x="3131" y="1763"/>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0" name="Group 14"/>
          <p:cNvGrpSpPr>
            <a:grpSpLocks/>
          </p:cNvGrpSpPr>
          <p:nvPr/>
        </p:nvGrpSpPr>
        <p:grpSpPr bwMode="auto">
          <a:xfrm>
            <a:off x="10429003" y="2425518"/>
            <a:ext cx="1296000" cy="323850"/>
            <a:chOff x="3291" y="1882"/>
            <a:chExt cx="649" cy="204"/>
          </a:xfrm>
          <a:solidFill>
            <a:srgbClr val="0075BE">
              <a:alpha val="20000"/>
            </a:srgbClr>
          </a:solidFill>
        </p:grpSpPr>
        <p:sp>
          <p:nvSpPr>
            <p:cNvPr id="21" name="RectanNWWz7LytQyEO34DNUALbjQw"/>
            <p:cNvSpPr>
              <a:spLocks noChangeArrowheads="1"/>
            </p:cNvSpPr>
            <p:nvPr>
              <p:custDataLst>
                <p:tags r:id="rId115"/>
              </p:custDataLst>
            </p:nvPr>
          </p:nvSpPr>
          <p:spPr bwMode="auto">
            <a:xfrm>
              <a:off x="3291" y="1882"/>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22" name="RectanNWWz7LytQyEO34DNUALbjQw"/>
            <p:cNvSpPr>
              <a:spLocks noChangeArrowheads="1"/>
            </p:cNvSpPr>
            <p:nvPr>
              <p:custDataLst>
                <p:tags r:id="rId116"/>
              </p:custDataLst>
            </p:nvPr>
          </p:nvSpPr>
          <p:spPr bwMode="auto">
            <a:xfrm>
              <a:off x="3291" y="1998"/>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3" name="Group 17"/>
          <p:cNvGrpSpPr>
            <a:grpSpLocks/>
          </p:cNvGrpSpPr>
          <p:nvPr/>
        </p:nvGrpSpPr>
        <p:grpSpPr bwMode="auto">
          <a:xfrm>
            <a:off x="4641296" y="2425521"/>
            <a:ext cx="1297997" cy="328613"/>
            <a:chOff x="1979" y="1162"/>
            <a:chExt cx="650" cy="207"/>
          </a:xfrm>
          <a:solidFill>
            <a:srgbClr val="0075BE">
              <a:alpha val="20000"/>
            </a:srgbClr>
          </a:solidFill>
        </p:grpSpPr>
        <p:sp>
          <p:nvSpPr>
            <p:cNvPr id="24" name="RectanNWWz7LytQyEO34DNUALbjQw"/>
            <p:cNvSpPr>
              <a:spLocks noChangeArrowheads="1"/>
            </p:cNvSpPr>
            <p:nvPr>
              <p:custDataLst>
                <p:tags r:id="rId113"/>
              </p:custDataLst>
            </p:nvPr>
          </p:nvSpPr>
          <p:spPr bwMode="auto">
            <a:xfrm>
              <a:off x="1980" y="1162"/>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5" name="RectanNWWz7LytQyEO34DNUALbjQw"/>
            <p:cNvSpPr>
              <a:spLocks noChangeArrowheads="1"/>
            </p:cNvSpPr>
            <p:nvPr>
              <p:custDataLst>
                <p:tags r:id="rId114"/>
              </p:custDataLst>
            </p:nvPr>
          </p:nvSpPr>
          <p:spPr bwMode="auto">
            <a:xfrm>
              <a:off x="1979" y="1281"/>
              <a:ext cx="649" cy="88"/>
            </a:xfrm>
            <a:prstGeom prst="rect">
              <a:avLst/>
            </a:prstGeom>
            <a:solidFill>
              <a:srgbClr val="B2D5EB"/>
            </a:solidFill>
            <a:ln w="6350" algn="ctr">
              <a:solidFill>
                <a:schemeClr val="bg1"/>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6" name="Group 20"/>
          <p:cNvGrpSpPr>
            <a:grpSpLocks/>
          </p:cNvGrpSpPr>
          <p:nvPr/>
        </p:nvGrpSpPr>
        <p:grpSpPr bwMode="auto">
          <a:xfrm>
            <a:off x="3260721" y="2425518"/>
            <a:ext cx="1296000" cy="323850"/>
            <a:chOff x="1980" y="1401"/>
            <a:chExt cx="649" cy="204"/>
          </a:xfrm>
          <a:solidFill>
            <a:srgbClr val="0075BE">
              <a:alpha val="20000"/>
            </a:srgbClr>
          </a:solidFill>
        </p:grpSpPr>
        <p:sp>
          <p:nvSpPr>
            <p:cNvPr id="27" name="RectanNWWz7LytQyEO34DNUALbjQw"/>
            <p:cNvSpPr>
              <a:spLocks noChangeArrowheads="1"/>
            </p:cNvSpPr>
            <p:nvPr>
              <p:custDataLst>
                <p:tags r:id="rId111"/>
              </p:custDataLst>
            </p:nvPr>
          </p:nvSpPr>
          <p:spPr bwMode="auto">
            <a:xfrm>
              <a:off x="1980" y="1401"/>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28" name="RectanNWWz7LytQyEO34DNUALbjQw"/>
            <p:cNvSpPr>
              <a:spLocks noChangeArrowheads="1"/>
            </p:cNvSpPr>
            <p:nvPr>
              <p:custDataLst>
                <p:tags r:id="rId112"/>
              </p:custDataLst>
            </p:nvPr>
          </p:nvSpPr>
          <p:spPr bwMode="auto">
            <a:xfrm>
              <a:off x="1980" y="1517"/>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9" name="Group 23"/>
          <p:cNvGrpSpPr>
            <a:grpSpLocks/>
          </p:cNvGrpSpPr>
          <p:nvPr/>
        </p:nvGrpSpPr>
        <p:grpSpPr bwMode="auto">
          <a:xfrm>
            <a:off x="1877665" y="2425518"/>
            <a:ext cx="1296000" cy="323850"/>
            <a:chOff x="1980" y="1647"/>
            <a:chExt cx="649" cy="204"/>
          </a:xfrm>
          <a:solidFill>
            <a:srgbClr val="0075BE">
              <a:alpha val="20000"/>
            </a:srgbClr>
          </a:solidFill>
        </p:grpSpPr>
        <p:sp>
          <p:nvSpPr>
            <p:cNvPr id="30" name="RectanNWWz7LytQyEO34DNUALbjQw"/>
            <p:cNvSpPr>
              <a:spLocks noChangeArrowheads="1"/>
            </p:cNvSpPr>
            <p:nvPr>
              <p:custDataLst>
                <p:tags r:id="rId109"/>
              </p:custDataLst>
            </p:nvPr>
          </p:nvSpPr>
          <p:spPr bwMode="auto">
            <a:xfrm>
              <a:off x="1980" y="1647"/>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Tx/>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31" name="RectanNWWz7LytQyEO34DNUALbjQw"/>
            <p:cNvSpPr>
              <a:spLocks noChangeArrowheads="1"/>
            </p:cNvSpPr>
            <p:nvPr>
              <p:custDataLst>
                <p:tags r:id="rId110"/>
              </p:custDataLst>
            </p:nvPr>
          </p:nvSpPr>
          <p:spPr bwMode="auto">
            <a:xfrm>
              <a:off x="1980" y="1763"/>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32" name="Group 26"/>
          <p:cNvGrpSpPr>
            <a:grpSpLocks/>
          </p:cNvGrpSpPr>
          <p:nvPr/>
        </p:nvGrpSpPr>
        <p:grpSpPr bwMode="auto">
          <a:xfrm>
            <a:off x="493734" y="2425518"/>
            <a:ext cx="1296000" cy="323850"/>
            <a:chOff x="1980" y="1882"/>
            <a:chExt cx="649" cy="204"/>
          </a:xfrm>
          <a:solidFill>
            <a:srgbClr val="B2D5EB"/>
          </a:solidFill>
        </p:grpSpPr>
        <p:sp>
          <p:nvSpPr>
            <p:cNvPr id="33" name="RectanNWWz7LytQyEO34DNUALbjQw"/>
            <p:cNvSpPr>
              <a:spLocks noChangeArrowheads="1"/>
            </p:cNvSpPr>
            <p:nvPr>
              <p:custDataLst>
                <p:tags r:id="rId107"/>
              </p:custDataLst>
            </p:nvPr>
          </p:nvSpPr>
          <p:spPr bwMode="auto">
            <a:xfrm>
              <a:off x="1980" y="1882"/>
              <a:ext cx="649" cy="116"/>
            </a:xfrm>
            <a:prstGeom prst="rect">
              <a:avLst/>
            </a:prstGeom>
            <a:grp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Tx/>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34" name="RectanNWWz7LytQyEO34DNUALbjQw"/>
            <p:cNvSpPr>
              <a:spLocks noChangeArrowheads="1"/>
            </p:cNvSpPr>
            <p:nvPr>
              <p:custDataLst>
                <p:tags r:id="rId108"/>
              </p:custDataLst>
            </p:nvPr>
          </p:nvSpPr>
          <p:spPr bwMode="auto">
            <a:xfrm>
              <a:off x="1980" y="1998"/>
              <a:ext cx="649" cy="88"/>
            </a:xfrm>
            <a:prstGeom prst="rect">
              <a:avLst/>
            </a:prstGeom>
            <a:grp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35" name="Form 558"/>
          <p:cNvCxnSpPr>
            <a:cxnSpLocks noChangeShapeType="1"/>
          </p:cNvCxnSpPr>
          <p:nvPr/>
        </p:nvCxnSpPr>
        <p:spPr bwMode="auto">
          <a:xfrm rot="5400000" flipH="1" flipV="1">
            <a:off x="5597189" y="1913242"/>
            <a:ext cx="192088" cy="832464"/>
          </a:xfrm>
          <a:prstGeom prst="bentConnector3">
            <a:avLst>
              <a:gd name="adj1" fmla="val 50000"/>
            </a:avLst>
          </a:prstGeom>
          <a:noFill/>
          <a:ln w="6350" algn="ctr">
            <a:solidFill>
              <a:srgbClr val="B2B2B2"/>
            </a:solidFill>
            <a:miter lim="800000"/>
            <a:headEnd/>
            <a:tailEnd/>
          </a:ln>
        </p:spPr>
      </p:cxnSp>
      <p:cxnSp>
        <p:nvCxnSpPr>
          <p:cNvPr id="36" name="Form 560"/>
          <p:cNvCxnSpPr>
            <a:cxnSpLocks noChangeShapeType="1"/>
          </p:cNvCxnSpPr>
          <p:nvPr/>
        </p:nvCxnSpPr>
        <p:spPr bwMode="auto">
          <a:xfrm rot="5400000" flipH="1" flipV="1">
            <a:off x="4899486" y="1213420"/>
            <a:ext cx="192088" cy="2232108"/>
          </a:xfrm>
          <a:prstGeom prst="bentConnector3">
            <a:avLst>
              <a:gd name="adj1" fmla="val 50000"/>
            </a:avLst>
          </a:prstGeom>
          <a:noFill/>
          <a:ln w="6350" algn="ctr">
            <a:solidFill>
              <a:srgbClr val="B2B2B2"/>
            </a:solidFill>
            <a:miter lim="800000"/>
            <a:headEnd/>
            <a:tailEnd/>
          </a:ln>
        </p:spPr>
      </p:cxnSp>
      <p:cxnSp>
        <p:nvCxnSpPr>
          <p:cNvPr id="37" name="Form 562"/>
          <p:cNvCxnSpPr>
            <a:cxnSpLocks noChangeShapeType="1"/>
          </p:cNvCxnSpPr>
          <p:nvPr/>
        </p:nvCxnSpPr>
        <p:spPr bwMode="auto">
          <a:xfrm rot="5400000" flipH="1" flipV="1">
            <a:off x="4207958" y="521892"/>
            <a:ext cx="192088" cy="3615164"/>
          </a:xfrm>
          <a:prstGeom prst="bentConnector3">
            <a:avLst>
              <a:gd name="adj1" fmla="val 50000"/>
            </a:avLst>
          </a:prstGeom>
          <a:noFill/>
          <a:ln w="6350" algn="ctr">
            <a:solidFill>
              <a:srgbClr val="B2B2B2"/>
            </a:solidFill>
            <a:miter lim="800000"/>
            <a:headEnd/>
            <a:tailEnd/>
          </a:ln>
        </p:spPr>
      </p:cxnSp>
      <p:cxnSp>
        <p:nvCxnSpPr>
          <p:cNvPr id="38" name="Form 564"/>
          <p:cNvCxnSpPr>
            <a:cxnSpLocks noChangeShapeType="1"/>
          </p:cNvCxnSpPr>
          <p:nvPr/>
        </p:nvCxnSpPr>
        <p:spPr bwMode="auto">
          <a:xfrm rot="5400000" flipH="1" flipV="1">
            <a:off x="3513820" y="-170073"/>
            <a:ext cx="192088" cy="4999095"/>
          </a:xfrm>
          <a:prstGeom prst="bentConnector3">
            <a:avLst>
              <a:gd name="adj1" fmla="val 50000"/>
            </a:avLst>
          </a:prstGeom>
          <a:noFill/>
          <a:ln w="6350" algn="ctr">
            <a:solidFill>
              <a:srgbClr val="B2B2B2"/>
            </a:solidFill>
            <a:miter lim="800000"/>
            <a:headEnd/>
            <a:tailEnd/>
          </a:ln>
        </p:spPr>
      </p:cxnSp>
      <p:cxnSp>
        <p:nvCxnSpPr>
          <p:cNvPr id="39" name="Form 566"/>
          <p:cNvCxnSpPr>
            <a:cxnSpLocks noChangeShapeType="1"/>
          </p:cNvCxnSpPr>
          <p:nvPr/>
        </p:nvCxnSpPr>
        <p:spPr bwMode="auto">
          <a:xfrm rot="16200000" flipV="1">
            <a:off x="6409599" y="1935748"/>
            <a:ext cx="192088" cy="792462"/>
          </a:xfrm>
          <a:prstGeom prst="bentConnector3">
            <a:avLst>
              <a:gd name="adj1" fmla="val 50000"/>
            </a:avLst>
          </a:prstGeom>
          <a:noFill/>
          <a:ln w="6350" algn="ctr">
            <a:solidFill>
              <a:srgbClr val="B2B2B2"/>
            </a:solidFill>
            <a:miter lim="800000"/>
            <a:headEnd/>
            <a:tailEnd/>
          </a:ln>
        </p:spPr>
      </p:cxnSp>
      <p:cxnSp>
        <p:nvCxnSpPr>
          <p:cNvPr id="40" name="Form 568"/>
          <p:cNvCxnSpPr>
            <a:cxnSpLocks noChangeShapeType="1"/>
          </p:cNvCxnSpPr>
          <p:nvPr/>
        </p:nvCxnSpPr>
        <p:spPr bwMode="auto">
          <a:xfrm rot="16200000" flipV="1">
            <a:off x="7112080" y="1232241"/>
            <a:ext cx="192088" cy="2194466"/>
          </a:xfrm>
          <a:prstGeom prst="bentConnector3">
            <a:avLst>
              <a:gd name="adj1" fmla="val 50000"/>
            </a:avLst>
          </a:prstGeom>
          <a:noFill/>
          <a:ln w="6350" algn="ctr">
            <a:solidFill>
              <a:srgbClr val="B2B2B2"/>
            </a:solidFill>
            <a:miter lim="800000"/>
            <a:headEnd/>
            <a:tailEnd/>
          </a:ln>
        </p:spPr>
      </p:cxnSp>
      <p:cxnSp>
        <p:nvCxnSpPr>
          <p:cNvPr id="41" name="Form 570"/>
          <p:cNvCxnSpPr>
            <a:cxnSpLocks noChangeShapeType="1"/>
          </p:cNvCxnSpPr>
          <p:nvPr/>
        </p:nvCxnSpPr>
        <p:spPr bwMode="auto">
          <a:xfrm rot="16200000" flipV="1">
            <a:off x="7811264" y="536798"/>
            <a:ext cx="192088" cy="3585352"/>
          </a:xfrm>
          <a:prstGeom prst="bentConnector3">
            <a:avLst>
              <a:gd name="adj1" fmla="val 50000"/>
            </a:avLst>
          </a:prstGeom>
          <a:noFill/>
          <a:ln w="6350" algn="ctr">
            <a:solidFill>
              <a:srgbClr val="B2B2B2"/>
            </a:solidFill>
            <a:miter lim="800000"/>
            <a:headEnd/>
            <a:tailEnd/>
          </a:ln>
        </p:spPr>
      </p:cxnSp>
      <p:cxnSp>
        <p:nvCxnSpPr>
          <p:cNvPr id="42" name="Form 572"/>
          <p:cNvCxnSpPr>
            <a:cxnSpLocks noChangeShapeType="1"/>
          </p:cNvCxnSpPr>
          <p:nvPr/>
        </p:nvCxnSpPr>
        <p:spPr bwMode="auto">
          <a:xfrm rot="16200000" flipV="1">
            <a:off x="8511911" y="-163366"/>
            <a:ext cx="192088" cy="4985680"/>
          </a:xfrm>
          <a:prstGeom prst="bentConnector3">
            <a:avLst>
              <a:gd name="adj1" fmla="val 50000"/>
            </a:avLst>
          </a:prstGeom>
          <a:noFill/>
          <a:ln w="6350" algn="ctr">
            <a:solidFill>
              <a:srgbClr val="B2B2B2"/>
            </a:solidFill>
            <a:miter lim="800000"/>
            <a:headEnd/>
            <a:tailEnd/>
          </a:ln>
        </p:spPr>
      </p:cxnSp>
      <p:grpSp>
        <p:nvGrpSpPr>
          <p:cNvPr id="43" name="Group 205"/>
          <p:cNvGrpSpPr>
            <a:grpSpLocks/>
          </p:cNvGrpSpPr>
          <p:nvPr/>
        </p:nvGrpSpPr>
        <p:grpSpPr bwMode="auto">
          <a:xfrm>
            <a:off x="6253541" y="2425518"/>
            <a:ext cx="1296000" cy="323850"/>
            <a:chOff x="3131" y="1162"/>
            <a:chExt cx="649" cy="204"/>
          </a:xfrm>
          <a:solidFill>
            <a:srgbClr val="0075BE">
              <a:alpha val="20000"/>
            </a:srgbClr>
          </a:solidFill>
        </p:grpSpPr>
        <p:sp>
          <p:nvSpPr>
            <p:cNvPr id="44" name="RectanNWWz7LytQyEO34DNUALbjQw"/>
            <p:cNvSpPr>
              <a:spLocks noChangeArrowheads="1"/>
            </p:cNvSpPr>
            <p:nvPr>
              <p:custDataLst>
                <p:tags r:id="rId105"/>
              </p:custDataLst>
            </p:nvPr>
          </p:nvSpPr>
          <p:spPr bwMode="auto">
            <a:xfrm>
              <a:off x="3131" y="1162"/>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45" name="RectanNWWz7LytQyEO34DNUALbjQw"/>
            <p:cNvSpPr>
              <a:spLocks noChangeArrowheads="1"/>
            </p:cNvSpPr>
            <p:nvPr>
              <p:custDataLst>
                <p:tags r:id="rId106"/>
              </p:custDataLst>
            </p:nvPr>
          </p:nvSpPr>
          <p:spPr bwMode="auto">
            <a:xfrm>
              <a:off x="3131" y="1278"/>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46" name="Gruppieren 45"/>
          <p:cNvGrpSpPr/>
          <p:nvPr/>
        </p:nvGrpSpPr>
        <p:grpSpPr>
          <a:xfrm>
            <a:off x="8351421" y="3038491"/>
            <a:ext cx="1303074" cy="3097212"/>
            <a:chOff x="7635507" y="2754313"/>
            <a:chExt cx="1303074" cy="3097212"/>
          </a:xfrm>
        </p:grpSpPr>
        <p:grpSp>
          <p:nvGrpSpPr>
            <p:cNvPr id="47" name="Group 41"/>
            <p:cNvGrpSpPr>
              <a:grpSpLocks/>
            </p:cNvGrpSpPr>
            <p:nvPr/>
          </p:nvGrpSpPr>
          <p:grpSpPr bwMode="auto">
            <a:xfrm>
              <a:off x="7638443" y="2754313"/>
              <a:ext cx="1296000" cy="323850"/>
              <a:chOff x="3851" y="2245"/>
              <a:chExt cx="649" cy="204"/>
            </a:xfrm>
          </p:grpSpPr>
          <p:sp>
            <p:nvSpPr>
              <p:cNvPr id="76" name="RectanNWWz7LytQyEO34DNUALbjQw"/>
              <p:cNvSpPr>
                <a:spLocks noChangeArrowheads="1"/>
              </p:cNvSpPr>
              <p:nvPr>
                <p:custDataLst>
                  <p:tags r:id="rId103"/>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77" name="RectanNWWz7LytQyEO34DNUALbjQw"/>
              <p:cNvSpPr>
                <a:spLocks noChangeArrowheads="1"/>
              </p:cNvSpPr>
              <p:nvPr>
                <p:custDataLst>
                  <p:tags r:id="rId104"/>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48" name="Group 119"/>
            <p:cNvGrpSpPr>
              <a:grpSpLocks/>
            </p:cNvGrpSpPr>
            <p:nvPr/>
          </p:nvGrpSpPr>
          <p:grpSpPr bwMode="auto">
            <a:xfrm>
              <a:off x="7642581" y="3149600"/>
              <a:ext cx="1296000" cy="323850"/>
              <a:chOff x="3851" y="2494"/>
              <a:chExt cx="649" cy="204"/>
            </a:xfrm>
          </p:grpSpPr>
          <p:sp>
            <p:nvSpPr>
              <p:cNvPr id="74" name="RectanNWWz7LytQyEO34DNUALbjQw"/>
              <p:cNvSpPr>
                <a:spLocks noChangeArrowheads="1"/>
              </p:cNvSpPr>
              <p:nvPr>
                <p:custDataLst>
                  <p:tags r:id="rId101"/>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75" name="RectanNWWz7LytQyEO34DNUALbjQw"/>
              <p:cNvSpPr>
                <a:spLocks noChangeArrowheads="1"/>
              </p:cNvSpPr>
              <p:nvPr>
                <p:custDataLst>
                  <p:tags r:id="rId102"/>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49" name="Group 122"/>
            <p:cNvGrpSpPr>
              <a:grpSpLocks/>
            </p:cNvGrpSpPr>
            <p:nvPr/>
          </p:nvGrpSpPr>
          <p:grpSpPr bwMode="auto">
            <a:xfrm>
              <a:off x="7642581" y="3540125"/>
              <a:ext cx="1296000" cy="323850"/>
              <a:chOff x="3851" y="2740"/>
              <a:chExt cx="649" cy="204"/>
            </a:xfrm>
          </p:grpSpPr>
          <p:sp>
            <p:nvSpPr>
              <p:cNvPr id="72" name="RectanNWWz7LytQyEO34DNUALbjQw"/>
              <p:cNvSpPr>
                <a:spLocks noChangeArrowheads="1"/>
              </p:cNvSpPr>
              <p:nvPr>
                <p:custDataLst>
                  <p:tags r:id="rId99"/>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73" name="RectanNWWz7LytQyEO34DNUALbjQw"/>
              <p:cNvSpPr>
                <a:spLocks noChangeArrowheads="1"/>
              </p:cNvSpPr>
              <p:nvPr>
                <p:custDataLst>
                  <p:tags r:id="rId100"/>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50" name="Group 125"/>
            <p:cNvGrpSpPr>
              <a:grpSpLocks/>
            </p:cNvGrpSpPr>
            <p:nvPr/>
          </p:nvGrpSpPr>
          <p:grpSpPr bwMode="auto">
            <a:xfrm>
              <a:off x="7642581" y="4325938"/>
              <a:ext cx="1296000" cy="323850"/>
              <a:chOff x="3851" y="3235"/>
              <a:chExt cx="649" cy="204"/>
            </a:xfrm>
          </p:grpSpPr>
          <p:sp>
            <p:nvSpPr>
              <p:cNvPr id="70" name="RectanNWWz7LytQyEO34DNUALbjQw"/>
              <p:cNvSpPr>
                <a:spLocks noChangeArrowheads="1"/>
              </p:cNvSpPr>
              <p:nvPr>
                <p:custDataLst>
                  <p:tags r:id="rId97"/>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71" name="RectanNWWz7LytQyEO34DNUALbjQw"/>
              <p:cNvSpPr>
                <a:spLocks noChangeArrowheads="1"/>
              </p:cNvSpPr>
              <p:nvPr>
                <p:custDataLst>
                  <p:tags r:id="rId98"/>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51" name="Group 128"/>
            <p:cNvGrpSpPr>
              <a:grpSpLocks/>
            </p:cNvGrpSpPr>
            <p:nvPr/>
          </p:nvGrpSpPr>
          <p:grpSpPr bwMode="auto">
            <a:xfrm>
              <a:off x="7642581" y="3935413"/>
              <a:ext cx="1296000" cy="323850"/>
              <a:chOff x="3851" y="2989"/>
              <a:chExt cx="649" cy="204"/>
            </a:xfrm>
          </p:grpSpPr>
          <p:sp>
            <p:nvSpPr>
              <p:cNvPr id="68" name="RectanNWWz7LytQyEO34DNUALbjQw"/>
              <p:cNvSpPr>
                <a:spLocks noChangeArrowheads="1"/>
              </p:cNvSpPr>
              <p:nvPr>
                <p:custDataLst>
                  <p:tags r:id="rId95"/>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69" name="RectanNWWz7LytQyEO34DNUALbjQw"/>
              <p:cNvSpPr>
                <a:spLocks noChangeArrowheads="1"/>
              </p:cNvSpPr>
              <p:nvPr>
                <p:custDataLst>
                  <p:tags r:id="rId96"/>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52" name="Group 131"/>
            <p:cNvGrpSpPr>
              <a:grpSpLocks/>
            </p:cNvGrpSpPr>
            <p:nvPr/>
          </p:nvGrpSpPr>
          <p:grpSpPr bwMode="auto">
            <a:xfrm>
              <a:off x="7642581" y="4721225"/>
              <a:ext cx="1296000" cy="323850"/>
              <a:chOff x="3851" y="3484"/>
              <a:chExt cx="649" cy="204"/>
            </a:xfrm>
          </p:grpSpPr>
          <p:sp>
            <p:nvSpPr>
              <p:cNvPr id="66" name="RectanNWWz7LytQyEO34DNUALbjQw"/>
              <p:cNvSpPr>
                <a:spLocks noChangeArrowheads="1"/>
              </p:cNvSpPr>
              <p:nvPr>
                <p:custDataLst>
                  <p:tags r:id="rId93"/>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67" name="RectanNWWz7LytQyEO34DNUALbjQw"/>
              <p:cNvSpPr>
                <a:spLocks noChangeArrowheads="1"/>
              </p:cNvSpPr>
              <p:nvPr>
                <p:custDataLst>
                  <p:tags r:id="rId94"/>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53" name="Group 134"/>
            <p:cNvGrpSpPr>
              <a:grpSpLocks/>
            </p:cNvGrpSpPr>
            <p:nvPr/>
          </p:nvGrpSpPr>
          <p:grpSpPr bwMode="auto">
            <a:xfrm>
              <a:off x="7642581" y="5120026"/>
              <a:ext cx="1296000" cy="323850"/>
              <a:chOff x="3851" y="3730"/>
              <a:chExt cx="649" cy="204"/>
            </a:xfrm>
          </p:grpSpPr>
          <p:sp>
            <p:nvSpPr>
              <p:cNvPr id="64" name="RectanNWWz7LytQyEO34DNUALbjQw"/>
              <p:cNvSpPr>
                <a:spLocks noChangeArrowheads="1"/>
              </p:cNvSpPr>
              <p:nvPr>
                <p:custDataLst>
                  <p:tags r:id="rId91"/>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65" name="RectanNWWz7LytQyEO34DNUALbjQw"/>
              <p:cNvSpPr>
                <a:spLocks noChangeArrowheads="1"/>
              </p:cNvSpPr>
              <p:nvPr>
                <p:custDataLst>
                  <p:tags r:id="rId92"/>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54"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55"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56"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57"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58"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59"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60" name="Group 232"/>
            <p:cNvGrpSpPr>
              <a:grpSpLocks/>
            </p:cNvGrpSpPr>
            <p:nvPr/>
          </p:nvGrpSpPr>
          <p:grpSpPr bwMode="auto">
            <a:xfrm>
              <a:off x="7642581" y="5527675"/>
              <a:ext cx="1296000" cy="323850"/>
              <a:chOff x="3851" y="3484"/>
              <a:chExt cx="649" cy="204"/>
            </a:xfrm>
          </p:grpSpPr>
          <p:sp>
            <p:nvSpPr>
              <p:cNvPr id="62" name="RectanNWWz7LytQyEO34DNUALbjQw"/>
              <p:cNvSpPr>
                <a:spLocks noChangeArrowheads="1"/>
              </p:cNvSpPr>
              <p:nvPr>
                <p:custDataLst>
                  <p:tags r:id="rId89"/>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63" name="RectanNWWz7LytQyEO34DNUALbjQw"/>
              <p:cNvSpPr>
                <a:spLocks noChangeArrowheads="1"/>
              </p:cNvSpPr>
              <p:nvPr>
                <p:custDataLst>
                  <p:tags r:id="rId90"/>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61"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78" name="Gruppieren 1297"/>
          <p:cNvGrpSpPr/>
          <p:nvPr/>
        </p:nvGrpSpPr>
        <p:grpSpPr>
          <a:xfrm>
            <a:off x="10247865" y="3037232"/>
            <a:ext cx="1303074" cy="3097212"/>
            <a:chOff x="7635507" y="2754313"/>
            <a:chExt cx="1303074" cy="3097212"/>
          </a:xfrm>
        </p:grpSpPr>
        <p:grpSp>
          <p:nvGrpSpPr>
            <p:cNvPr id="79" name="Group 41"/>
            <p:cNvGrpSpPr>
              <a:grpSpLocks/>
            </p:cNvGrpSpPr>
            <p:nvPr/>
          </p:nvGrpSpPr>
          <p:grpSpPr bwMode="auto">
            <a:xfrm>
              <a:off x="7638443" y="2754313"/>
              <a:ext cx="1296000" cy="323850"/>
              <a:chOff x="3851" y="2245"/>
              <a:chExt cx="649" cy="204"/>
            </a:xfrm>
          </p:grpSpPr>
          <p:sp>
            <p:nvSpPr>
              <p:cNvPr id="108" name="RectanNWWz7LytQyEO34DNUALbjQw"/>
              <p:cNvSpPr>
                <a:spLocks noChangeArrowheads="1"/>
              </p:cNvSpPr>
              <p:nvPr>
                <p:custDataLst>
                  <p:tags r:id="rId87"/>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109" name="RectanNWWz7LytQyEO34DNUALbjQw"/>
              <p:cNvSpPr>
                <a:spLocks noChangeArrowheads="1"/>
              </p:cNvSpPr>
              <p:nvPr>
                <p:custDataLst>
                  <p:tags r:id="rId88"/>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80" name="Group 119"/>
            <p:cNvGrpSpPr>
              <a:grpSpLocks/>
            </p:cNvGrpSpPr>
            <p:nvPr/>
          </p:nvGrpSpPr>
          <p:grpSpPr bwMode="auto">
            <a:xfrm>
              <a:off x="7642581" y="3149600"/>
              <a:ext cx="1296000" cy="323850"/>
              <a:chOff x="3851" y="2494"/>
              <a:chExt cx="649" cy="204"/>
            </a:xfrm>
          </p:grpSpPr>
          <p:sp>
            <p:nvSpPr>
              <p:cNvPr id="106" name="RectanNWWz7LytQyEO34DNUALbjQw"/>
              <p:cNvSpPr>
                <a:spLocks noChangeArrowheads="1"/>
              </p:cNvSpPr>
              <p:nvPr>
                <p:custDataLst>
                  <p:tags r:id="rId85"/>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07" name="RectanNWWz7LytQyEO34DNUALbjQw"/>
              <p:cNvSpPr>
                <a:spLocks noChangeArrowheads="1"/>
              </p:cNvSpPr>
              <p:nvPr>
                <p:custDataLst>
                  <p:tags r:id="rId86"/>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1" name="Group 122"/>
            <p:cNvGrpSpPr>
              <a:grpSpLocks/>
            </p:cNvGrpSpPr>
            <p:nvPr/>
          </p:nvGrpSpPr>
          <p:grpSpPr bwMode="auto">
            <a:xfrm>
              <a:off x="7642581" y="3540125"/>
              <a:ext cx="1296000" cy="323850"/>
              <a:chOff x="3851" y="2740"/>
              <a:chExt cx="649" cy="204"/>
            </a:xfrm>
          </p:grpSpPr>
          <p:sp>
            <p:nvSpPr>
              <p:cNvPr id="104" name="RectanNWWz7LytQyEO34DNUALbjQw"/>
              <p:cNvSpPr>
                <a:spLocks noChangeArrowheads="1"/>
              </p:cNvSpPr>
              <p:nvPr>
                <p:custDataLst>
                  <p:tags r:id="rId83"/>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05" name="RectanNWWz7LytQyEO34DNUALbjQw"/>
              <p:cNvSpPr>
                <a:spLocks noChangeArrowheads="1"/>
              </p:cNvSpPr>
              <p:nvPr>
                <p:custDataLst>
                  <p:tags r:id="rId84"/>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2" name="Group 125"/>
            <p:cNvGrpSpPr>
              <a:grpSpLocks/>
            </p:cNvGrpSpPr>
            <p:nvPr/>
          </p:nvGrpSpPr>
          <p:grpSpPr bwMode="auto">
            <a:xfrm>
              <a:off x="7642581" y="4325938"/>
              <a:ext cx="1296000" cy="323850"/>
              <a:chOff x="3851" y="3235"/>
              <a:chExt cx="649" cy="204"/>
            </a:xfrm>
          </p:grpSpPr>
          <p:sp>
            <p:nvSpPr>
              <p:cNvPr id="102" name="RectanNWWz7LytQyEO34DNUALbjQw"/>
              <p:cNvSpPr>
                <a:spLocks noChangeArrowheads="1"/>
              </p:cNvSpPr>
              <p:nvPr>
                <p:custDataLst>
                  <p:tags r:id="rId81"/>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03" name="RectanNWWz7LytQyEO34DNUALbjQw"/>
              <p:cNvSpPr>
                <a:spLocks noChangeArrowheads="1"/>
              </p:cNvSpPr>
              <p:nvPr>
                <p:custDataLst>
                  <p:tags r:id="rId82"/>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3" name="Group 128"/>
            <p:cNvGrpSpPr>
              <a:grpSpLocks/>
            </p:cNvGrpSpPr>
            <p:nvPr/>
          </p:nvGrpSpPr>
          <p:grpSpPr bwMode="auto">
            <a:xfrm>
              <a:off x="7642581" y="3935413"/>
              <a:ext cx="1296000" cy="323850"/>
              <a:chOff x="3851" y="2989"/>
              <a:chExt cx="649" cy="204"/>
            </a:xfrm>
          </p:grpSpPr>
          <p:sp>
            <p:nvSpPr>
              <p:cNvPr id="100" name="RectanNWWz7LytQyEO34DNUALbjQw"/>
              <p:cNvSpPr>
                <a:spLocks noChangeArrowheads="1"/>
              </p:cNvSpPr>
              <p:nvPr>
                <p:custDataLst>
                  <p:tags r:id="rId79"/>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01" name="RectanNWWz7LytQyEO34DNUALbjQw"/>
              <p:cNvSpPr>
                <a:spLocks noChangeArrowheads="1"/>
              </p:cNvSpPr>
              <p:nvPr>
                <p:custDataLst>
                  <p:tags r:id="rId80"/>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4" name="Group 131"/>
            <p:cNvGrpSpPr>
              <a:grpSpLocks/>
            </p:cNvGrpSpPr>
            <p:nvPr/>
          </p:nvGrpSpPr>
          <p:grpSpPr bwMode="auto">
            <a:xfrm>
              <a:off x="7642581" y="4721225"/>
              <a:ext cx="1296000" cy="323850"/>
              <a:chOff x="3851" y="3484"/>
              <a:chExt cx="649" cy="204"/>
            </a:xfrm>
          </p:grpSpPr>
          <p:sp>
            <p:nvSpPr>
              <p:cNvPr id="98" name="RectanNWWz7LytQyEO34DNUALbjQw"/>
              <p:cNvSpPr>
                <a:spLocks noChangeArrowheads="1"/>
              </p:cNvSpPr>
              <p:nvPr>
                <p:custDataLst>
                  <p:tags r:id="rId77"/>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99" name="RectanNWWz7LytQyEO34DNUALbjQw"/>
              <p:cNvSpPr>
                <a:spLocks noChangeArrowheads="1"/>
              </p:cNvSpPr>
              <p:nvPr>
                <p:custDataLst>
                  <p:tags r:id="rId78"/>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5" name="Group 134"/>
            <p:cNvGrpSpPr>
              <a:grpSpLocks/>
            </p:cNvGrpSpPr>
            <p:nvPr/>
          </p:nvGrpSpPr>
          <p:grpSpPr bwMode="auto">
            <a:xfrm>
              <a:off x="7642581" y="5120026"/>
              <a:ext cx="1296000" cy="323850"/>
              <a:chOff x="3851" y="3730"/>
              <a:chExt cx="649" cy="204"/>
            </a:xfrm>
          </p:grpSpPr>
          <p:sp>
            <p:nvSpPr>
              <p:cNvPr id="96" name="RectanNWWz7LytQyEO34DNUALbjQw"/>
              <p:cNvSpPr>
                <a:spLocks noChangeArrowheads="1"/>
              </p:cNvSpPr>
              <p:nvPr>
                <p:custDataLst>
                  <p:tags r:id="rId75"/>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97" name="RectanNWWz7LytQyEO34DNUALbjQw"/>
              <p:cNvSpPr>
                <a:spLocks noChangeArrowheads="1"/>
              </p:cNvSpPr>
              <p:nvPr>
                <p:custDataLst>
                  <p:tags r:id="rId76"/>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86"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87"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88"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89"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90"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91"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92" name="Group 232"/>
            <p:cNvGrpSpPr>
              <a:grpSpLocks/>
            </p:cNvGrpSpPr>
            <p:nvPr/>
          </p:nvGrpSpPr>
          <p:grpSpPr bwMode="auto">
            <a:xfrm>
              <a:off x="7642581" y="5527675"/>
              <a:ext cx="1296000" cy="323850"/>
              <a:chOff x="3851" y="3484"/>
              <a:chExt cx="649" cy="204"/>
            </a:xfrm>
          </p:grpSpPr>
          <p:sp>
            <p:nvSpPr>
              <p:cNvPr id="94" name="RectanNWWz7LytQyEO34DNUALbjQw"/>
              <p:cNvSpPr>
                <a:spLocks noChangeArrowheads="1"/>
              </p:cNvSpPr>
              <p:nvPr>
                <p:custDataLst>
                  <p:tags r:id="rId73"/>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95" name="RectanNWWz7LytQyEO34DNUALbjQw"/>
              <p:cNvSpPr>
                <a:spLocks noChangeArrowheads="1"/>
              </p:cNvSpPr>
              <p:nvPr>
                <p:custDataLst>
                  <p:tags r:id="rId74"/>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93"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110" name="Gruppieren 109"/>
          <p:cNvGrpSpPr/>
          <p:nvPr/>
        </p:nvGrpSpPr>
        <p:grpSpPr>
          <a:xfrm>
            <a:off x="4576461" y="3034381"/>
            <a:ext cx="1303074" cy="3097212"/>
            <a:chOff x="7635507" y="2754313"/>
            <a:chExt cx="1303074" cy="3097212"/>
          </a:xfrm>
        </p:grpSpPr>
        <p:grpSp>
          <p:nvGrpSpPr>
            <p:cNvPr id="111" name="Group 41"/>
            <p:cNvGrpSpPr>
              <a:grpSpLocks/>
            </p:cNvGrpSpPr>
            <p:nvPr/>
          </p:nvGrpSpPr>
          <p:grpSpPr bwMode="auto">
            <a:xfrm>
              <a:off x="7638443" y="2754313"/>
              <a:ext cx="1296000" cy="323850"/>
              <a:chOff x="3851" y="2245"/>
              <a:chExt cx="649" cy="204"/>
            </a:xfrm>
          </p:grpSpPr>
          <p:sp>
            <p:nvSpPr>
              <p:cNvPr id="140" name="RectanNWWz7LytQyEO34DNUALbjQw"/>
              <p:cNvSpPr>
                <a:spLocks noChangeArrowheads="1"/>
              </p:cNvSpPr>
              <p:nvPr>
                <p:custDataLst>
                  <p:tags r:id="rId71"/>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141" name="RectanNWWz7LytQyEO34DNUALbjQw"/>
              <p:cNvSpPr>
                <a:spLocks noChangeArrowheads="1"/>
              </p:cNvSpPr>
              <p:nvPr>
                <p:custDataLst>
                  <p:tags r:id="rId72"/>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112" name="Group 119"/>
            <p:cNvGrpSpPr>
              <a:grpSpLocks/>
            </p:cNvGrpSpPr>
            <p:nvPr/>
          </p:nvGrpSpPr>
          <p:grpSpPr bwMode="auto">
            <a:xfrm>
              <a:off x="7642581" y="3149600"/>
              <a:ext cx="1296000" cy="323850"/>
              <a:chOff x="3851" y="2494"/>
              <a:chExt cx="649" cy="204"/>
            </a:xfrm>
          </p:grpSpPr>
          <p:sp>
            <p:nvSpPr>
              <p:cNvPr id="138" name="RectanNWWz7LytQyEO34DNUALbjQw"/>
              <p:cNvSpPr>
                <a:spLocks noChangeArrowheads="1"/>
              </p:cNvSpPr>
              <p:nvPr>
                <p:custDataLst>
                  <p:tags r:id="rId69"/>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9" name="RectanNWWz7LytQyEO34DNUALbjQw"/>
              <p:cNvSpPr>
                <a:spLocks noChangeArrowheads="1"/>
              </p:cNvSpPr>
              <p:nvPr>
                <p:custDataLst>
                  <p:tags r:id="rId70"/>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3" name="Group 122"/>
            <p:cNvGrpSpPr>
              <a:grpSpLocks/>
            </p:cNvGrpSpPr>
            <p:nvPr/>
          </p:nvGrpSpPr>
          <p:grpSpPr bwMode="auto">
            <a:xfrm>
              <a:off x="7642581" y="3540125"/>
              <a:ext cx="1296000" cy="323850"/>
              <a:chOff x="3851" y="2740"/>
              <a:chExt cx="649" cy="204"/>
            </a:xfrm>
          </p:grpSpPr>
          <p:sp>
            <p:nvSpPr>
              <p:cNvPr id="136" name="RectanNWWz7LytQyEO34DNUALbjQw"/>
              <p:cNvSpPr>
                <a:spLocks noChangeArrowheads="1"/>
              </p:cNvSpPr>
              <p:nvPr>
                <p:custDataLst>
                  <p:tags r:id="rId67"/>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7" name="RectanNWWz7LytQyEO34DNUALbjQw"/>
              <p:cNvSpPr>
                <a:spLocks noChangeArrowheads="1"/>
              </p:cNvSpPr>
              <p:nvPr>
                <p:custDataLst>
                  <p:tags r:id="rId68"/>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4" name="Group 125"/>
            <p:cNvGrpSpPr>
              <a:grpSpLocks/>
            </p:cNvGrpSpPr>
            <p:nvPr/>
          </p:nvGrpSpPr>
          <p:grpSpPr bwMode="auto">
            <a:xfrm>
              <a:off x="7642581" y="4325938"/>
              <a:ext cx="1296000" cy="323850"/>
              <a:chOff x="3851" y="3235"/>
              <a:chExt cx="649" cy="204"/>
            </a:xfrm>
          </p:grpSpPr>
          <p:sp>
            <p:nvSpPr>
              <p:cNvPr id="134" name="RectanNWWz7LytQyEO34DNUALbjQw"/>
              <p:cNvSpPr>
                <a:spLocks noChangeArrowheads="1"/>
              </p:cNvSpPr>
              <p:nvPr>
                <p:custDataLst>
                  <p:tags r:id="rId65"/>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5" name="RectanNWWz7LytQyEO34DNUALbjQw"/>
              <p:cNvSpPr>
                <a:spLocks noChangeArrowheads="1"/>
              </p:cNvSpPr>
              <p:nvPr>
                <p:custDataLst>
                  <p:tags r:id="rId66"/>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5" name="Group 128"/>
            <p:cNvGrpSpPr>
              <a:grpSpLocks/>
            </p:cNvGrpSpPr>
            <p:nvPr/>
          </p:nvGrpSpPr>
          <p:grpSpPr bwMode="auto">
            <a:xfrm>
              <a:off x="7642581" y="3935413"/>
              <a:ext cx="1296000" cy="323850"/>
              <a:chOff x="3851" y="2989"/>
              <a:chExt cx="649" cy="204"/>
            </a:xfrm>
          </p:grpSpPr>
          <p:sp>
            <p:nvSpPr>
              <p:cNvPr id="132" name="RectanNWWz7LytQyEO34DNUALbjQw"/>
              <p:cNvSpPr>
                <a:spLocks noChangeArrowheads="1"/>
              </p:cNvSpPr>
              <p:nvPr>
                <p:custDataLst>
                  <p:tags r:id="rId63"/>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3" name="RectanNWWz7LytQyEO34DNUALbjQw"/>
              <p:cNvSpPr>
                <a:spLocks noChangeArrowheads="1"/>
              </p:cNvSpPr>
              <p:nvPr>
                <p:custDataLst>
                  <p:tags r:id="rId64"/>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6" name="Group 131"/>
            <p:cNvGrpSpPr>
              <a:grpSpLocks/>
            </p:cNvGrpSpPr>
            <p:nvPr/>
          </p:nvGrpSpPr>
          <p:grpSpPr bwMode="auto">
            <a:xfrm>
              <a:off x="7642581" y="4721225"/>
              <a:ext cx="1296000" cy="323850"/>
              <a:chOff x="3851" y="3484"/>
              <a:chExt cx="649" cy="204"/>
            </a:xfrm>
          </p:grpSpPr>
          <p:sp>
            <p:nvSpPr>
              <p:cNvPr id="130" name="RectanNWWz7LytQyEO34DNUALbjQw"/>
              <p:cNvSpPr>
                <a:spLocks noChangeArrowheads="1"/>
              </p:cNvSpPr>
              <p:nvPr>
                <p:custDataLst>
                  <p:tags r:id="rId61"/>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1" name="RectanNWWz7LytQyEO34DNUALbjQw"/>
              <p:cNvSpPr>
                <a:spLocks noChangeArrowheads="1"/>
              </p:cNvSpPr>
              <p:nvPr>
                <p:custDataLst>
                  <p:tags r:id="rId62"/>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7" name="Group 134"/>
            <p:cNvGrpSpPr>
              <a:grpSpLocks/>
            </p:cNvGrpSpPr>
            <p:nvPr/>
          </p:nvGrpSpPr>
          <p:grpSpPr bwMode="auto">
            <a:xfrm>
              <a:off x="7642581" y="5120026"/>
              <a:ext cx="1296000" cy="323850"/>
              <a:chOff x="3851" y="3730"/>
              <a:chExt cx="649" cy="204"/>
            </a:xfrm>
          </p:grpSpPr>
          <p:sp>
            <p:nvSpPr>
              <p:cNvPr id="128" name="RectanNWWz7LytQyEO34DNUALbjQw"/>
              <p:cNvSpPr>
                <a:spLocks noChangeArrowheads="1"/>
              </p:cNvSpPr>
              <p:nvPr>
                <p:custDataLst>
                  <p:tags r:id="rId59"/>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29" name="RectanNWWz7LytQyEO34DNUALbjQw"/>
              <p:cNvSpPr>
                <a:spLocks noChangeArrowheads="1"/>
              </p:cNvSpPr>
              <p:nvPr>
                <p:custDataLst>
                  <p:tags r:id="rId60"/>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18"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119"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120"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121"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122"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123"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124" name="Group 232"/>
            <p:cNvGrpSpPr>
              <a:grpSpLocks/>
            </p:cNvGrpSpPr>
            <p:nvPr/>
          </p:nvGrpSpPr>
          <p:grpSpPr bwMode="auto">
            <a:xfrm>
              <a:off x="7642581" y="5527675"/>
              <a:ext cx="1296000" cy="323850"/>
              <a:chOff x="3851" y="3484"/>
              <a:chExt cx="649" cy="204"/>
            </a:xfrm>
          </p:grpSpPr>
          <p:sp>
            <p:nvSpPr>
              <p:cNvPr id="126" name="RectanNWWz7LytQyEO34DNUALbjQw"/>
              <p:cNvSpPr>
                <a:spLocks noChangeArrowheads="1"/>
              </p:cNvSpPr>
              <p:nvPr>
                <p:custDataLst>
                  <p:tags r:id="rId57"/>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27" name="RectanNWWz7LytQyEO34DNUALbjQw"/>
              <p:cNvSpPr>
                <a:spLocks noChangeArrowheads="1"/>
              </p:cNvSpPr>
              <p:nvPr>
                <p:custDataLst>
                  <p:tags r:id="rId58"/>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25"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142" name="Gruppieren 1297"/>
          <p:cNvGrpSpPr/>
          <p:nvPr/>
        </p:nvGrpSpPr>
        <p:grpSpPr>
          <a:xfrm>
            <a:off x="6472905" y="3033122"/>
            <a:ext cx="1303074" cy="3097212"/>
            <a:chOff x="7635507" y="2754313"/>
            <a:chExt cx="1303074" cy="3097212"/>
          </a:xfrm>
        </p:grpSpPr>
        <p:grpSp>
          <p:nvGrpSpPr>
            <p:cNvPr id="143" name="Group 41"/>
            <p:cNvGrpSpPr>
              <a:grpSpLocks/>
            </p:cNvGrpSpPr>
            <p:nvPr/>
          </p:nvGrpSpPr>
          <p:grpSpPr bwMode="auto">
            <a:xfrm>
              <a:off x="7638443" y="2754313"/>
              <a:ext cx="1296000" cy="323850"/>
              <a:chOff x="3851" y="2245"/>
              <a:chExt cx="649" cy="204"/>
            </a:xfrm>
          </p:grpSpPr>
          <p:sp>
            <p:nvSpPr>
              <p:cNvPr id="172" name="RectanNWWz7LytQyEO34DNUALbjQw"/>
              <p:cNvSpPr>
                <a:spLocks noChangeArrowheads="1"/>
              </p:cNvSpPr>
              <p:nvPr>
                <p:custDataLst>
                  <p:tags r:id="rId55"/>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173" name="RectanNWWz7LytQyEO34DNUALbjQw"/>
              <p:cNvSpPr>
                <a:spLocks noChangeArrowheads="1"/>
              </p:cNvSpPr>
              <p:nvPr>
                <p:custDataLst>
                  <p:tags r:id="rId56"/>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144" name="Group 119"/>
            <p:cNvGrpSpPr>
              <a:grpSpLocks/>
            </p:cNvGrpSpPr>
            <p:nvPr/>
          </p:nvGrpSpPr>
          <p:grpSpPr bwMode="auto">
            <a:xfrm>
              <a:off x="7642581" y="3149600"/>
              <a:ext cx="1296000" cy="323850"/>
              <a:chOff x="3851" y="2494"/>
              <a:chExt cx="649" cy="204"/>
            </a:xfrm>
          </p:grpSpPr>
          <p:sp>
            <p:nvSpPr>
              <p:cNvPr id="170" name="RectanNWWz7LytQyEO34DNUALbjQw"/>
              <p:cNvSpPr>
                <a:spLocks noChangeArrowheads="1"/>
              </p:cNvSpPr>
              <p:nvPr>
                <p:custDataLst>
                  <p:tags r:id="rId53"/>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71" name="RectanNWWz7LytQyEO34DNUALbjQw"/>
              <p:cNvSpPr>
                <a:spLocks noChangeArrowheads="1"/>
              </p:cNvSpPr>
              <p:nvPr>
                <p:custDataLst>
                  <p:tags r:id="rId54"/>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5" name="Group 122"/>
            <p:cNvGrpSpPr>
              <a:grpSpLocks/>
            </p:cNvGrpSpPr>
            <p:nvPr/>
          </p:nvGrpSpPr>
          <p:grpSpPr bwMode="auto">
            <a:xfrm>
              <a:off x="7642581" y="3540125"/>
              <a:ext cx="1296000" cy="323850"/>
              <a:chOff x="3851" y="2740"/>
              <a:chExt cx="649" cy="204"/>
            </a:xfrm>
          </p:grpSpPr>
          <p:sp>
            <p:nvSpPr>
              <p:cNvPr id="168" name="RectanNWWz7LytQyEO34DNUALbjQw"/>
              <p:cNvSpPr>
                <a:spLocks noChangeArrowheads="1"/>
              </p:cNvSpPr>
              <p:nvPr>
                <p:custDataLst>
                  <p:tags r:id="rId51"/>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9" name="RectanNWWz7LytQyEO34DNUALbjQw"/>
              <p:cNvSpPr>
                <a:spLocks noChangeArrowheads="1"/>
              </p:cNvSpPr>
              <p:nvPr>
                <p:custDataLst>
                  <p:tags r:id="rId52"/>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6" name="Group 125"/>
            <p:cNvGrpSpPr>
              <a:grpSpLocks/>
            </p:cNvGrpSpPr>
            <p:nvPr/>
          </p:nvGrpSpPr>
          <p:grpSpPr bwMode="auto">
            <a:xfrm>
              <a:off x="7642581" y="4325938"/>
              <a:ext cx="1296000" cy="323850"/>
              <a:chOff x="3851" y="3235"/>
              <a:chExt cx="649" cy="204"/>
            </a:xfrm>
          </p:grpSpPr>
          <p:sp>
            <p:nvSpPr>
              <p:cNvPr id="166" name="RectanNWWz7LytQyEO34DNUALbjQw"/>
              <p:cNvSpPr>
                <a:spLocks noChangeArrowheads="1"/>
              </p:cNvSpPr>
              <p:nvPr>
                <p:custDataLst>
                  <p:tags r:id="rId49"/>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7" name="RectanNWWz7LytQyEO34DNUALbjQw"/>
              <p:cNvSpPr>
                <a:spLocks noChangeArrowheads="1"/>
              </p:cNvSpPr>
              <p:nvPr>
                <p:custDataLst>
                  <p:tags r:id="rId50"/>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7" name="Group 128"/>
            <p:cNvGrpSpPr>
              <a:grpSpLocks/>
            </p:cNvGrpSpPr>
            <p:nvPr/>
          </p:nvGrpSpPr>
          <p:grpSpPr bwMode="auto">
            <a:xfrm>
              <a:off x="7642581" y="3935413"/>
              <a:ext cx="1296000" cy="323850"/>
              <a:chOff x="3851" y="2989"/>
              <a:chExt cx="649" cy="204"/>
            </a:xfrm>
          </p:grpSpPr>
          <p:sp>
            <p:nvSpPr>
              <p:cNvPr id="164" name="RectanNWWz7LytQyEO34DNUALbjQw"/>
              <p:cNvSpPr>
                <a:spLocks noChangeArrowheads="1"/>
              </p:cNvSpPr>
              <p:nvPr>
                <p:custDataLst>
                  <p:tags r:id="rId47"/>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5" name="RectanNWWz7LytQyEO34DNUALbjQw"/>
              <p:cNvSpPr>
                <a:spLocks noChangeArrowheads="1"/>
              </p:cNvSpPr>
              <p:nvPr>
                <p:custDataLst>
                  <p:tags r:id="rId48"/>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8" name="Group 131"/>
            <p:cNvGrpSpPr>
              <a:grpSpLocks/>
            </p:cNvGrpSpPr>
            <p:nvPr/>
          </p:nvGrpSpPr>
          <p:grpSpPr bwMode="auto">
            <a:xfrm>
              <a:off x="7642581" y="4721225"/>
              <a:ext cx="1296000" cy="323850"/>
              <a:chOff x="3851" y="3484"/>
              <a:chExt cx="649" cy="204"/>
            </a:xfrm>
          </p:grpSpPr>
          <p:sp>
            <p:nvSpPr>
              <p:cNvPr id="162" name="RectanNWWz7LytQyEO34DNUALbjQw"/>
              <p:cNvSpPr>
                <a:spLocks noChangeArrowheads="1"/>
              </p:cNvSpPr>
              <p:nvPr>
                <p:custDataLst>
                  <p:tags r:id="rId45"/>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3" name="RectanNWWz7LytQyEO34DNUALbjQw"/>
              <p:cNvSpPr>
                <a:spLocks noChangeArrowheads="1"/>
              </p:cNvSpPr>
              <p:nvPr>
                <p:custDataLst>
                  <p:tags r:id="rId46"/>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9" name="Group 134"/>
            <p:cNvGrpSpPr>
              <a:grpSpLocks/>
            </p:cNvGrpSpPr>
            <p:nvPr/>
          </p:nvGrpSpPr>
          <p:grpSpPr bwMode="auto">
            <a:xfrm>
              <a:off x="7642581" y="5120026"/>
              <a:ext cx="1296000" cy="323850"/>
              <a:chOff x="3851" y="3730"/>
              <a:chExt cx="649" cy="204"/>
            </a:xfrm>
          </p:grpSpPr>
          <p:sp>
            <p:nvSpPr>
              <p:cNvPr id="160" name="RectanNWWz7LytQyEO34DNUALbjQw"/>
              <p:cNvSpPr>
                <a:spLocks noChangeArrowheads="1"/>
              </p:cNvSpPr>
              <p:nvPr>
                <p:custDataLst>
                  <p:tags r:id="rId43"/>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1" name="RectanNWWz7LytQyEO34DNUALbjQw"/>
              <p:cNvSpPr>
                <a:spLocks noChangeArrowheads="1"/>
              </p:cNvSpPr>
              <p:nvPr>
                <p:custDataLst>
                  <p:tags r:id="rId44"/>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50"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151"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152"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153"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154"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155"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156" name="Group 232"/>
            <p:cNvGrpSpPr>
              <a:grpSpLocks/>
            </p:cNvGrpSpPr>
            <p:nvPr/>
          </p:nvGrpSpPr>
          <p:grpSpPr bwMode="auto">
            <a:xfrm>
              <a:off x="7642581" y="5527675"/>
              <a:ext cx="1296000" cy="323850"/>
              <a:chOff x="3851" y="3484"/>
              <a:chExt cx="649" cy="204"/>
            </a:xfrm>
          </p:grpSpPr>
          <p:sp>
            <p:nvSpPr>
              <p:cNvPr id="158" name="RectanNWWz7LytQyEO34DNUALbjQw"/>
              <p:cNvSpPr>
                <a:spLocks noChangeArrowheads="1"/>
              </p:cNvSpPr>
              <p:nvPr>
                <p:custDataLst>
                  <p:tags r:id="rId41"/>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59" name="RectanNWWz7LytQyEO34DNUALbjQw"/>
              <p:cNvSpPr>
                <a:spLocks noChangeArrowheads="1"/>
              </p:cNvSpPr>
              <p:nvPr>
                <p:custDataLst>
                  <p:tags r:id="rId42"/>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57"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174" name="Gruppieren 173"/>
          <p:cNvGrpSpPr/>
          <p:nvPr/>
        </p:nvGrpSpPr>
        <p:grpSpPr>
          <a:xfrm>
            <a:off x="784428" y="3033122"/>
            <a:ext cx="1303074" cy="3097212"/>
            <a:chOff x="7635507" y="2754313"/>
            <a:chExt cx="1303074" cy="3097212"/>
          </a:xfrm>
        </p:grpSpPr>
        <p:grpSp>
          <p:nvGrpSpPr>
            <p:cNvPr id="175" name="Group 41"/>
            <p:cNvGrpSpPr>
              <a:grpSpLocks/>
            </p:cNvGrpSpPr>
            <p:nvPr/>
          </p:nvGrpSpPr>
          <p:grpSpPr bwMode="auto">
            <a:xfrm>
              <a:off x="7638443" y="2754313"/>
              <a:ext cx="1296000" cy="323850"/>
              <a:chOff x="3851" y="2245"/>
              <a:chExt cx="649" cy="204"/>
            </a:xfrm>
          </p:grpSpPr>
          <p:sp>
            <p:nvSpPr>
              <p:cNvPr id="204" name="RectanNWWz7LytQyEO34DNUALbjQw"/>
              <p:cNvSpPr>
                <a:spLocks noChangeArrowheads="1"/>
              </p:cNvSpPr>
              <p:nvPr>
                <p:custDataLst>
                  <p:tags r:id="rId39"/>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205" name="RectanNWWz7LytQyEO34DNUALbjQw"/>
              <p:cNvSpPr>
                <a:spLocks noChangeArrowheads="1"/>
              </p:cNvSpPr>
              <p:nvPr>
                <p:custDataLst>
                  <p:tags r:id="rId40"/>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176" name="Group 119"/>
            <p:cNvGrpSpPr>
              <a:grpSpLocks/>
            </p:cNvGrpSpPr>
            <p:nvPr/>
          </p:nvGrpSpPr>
          <p:grpSpPr bwMode="auto">
            <a:xfrm>
              <a:off x="7642581" y="3149600"/>
              <a:ext cx="1296000" cy="323850"/>
              <a:chOff x="3851" y="2494"/>
              <a:chExt cx="649" cy="204"/>
            </a:xfrm>
          </p:grpSpPr>
          <p:sp>
            <p:nvSpPr>
              <p:cNvPr id="202" name="RectanNWWz7LytQyEO34DNUALbjQw"/>
              <p:cNvSpPr>
                <a:spLocks noChangeArrowheads="1"/>
              </p:cNvSpPr>
              <p:nvPr>
                <p:custDataLst>
                  <p:tags r:id="rId37"/>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03" name="RectanNWWz7LytQyEO34DNUALbjQw"/>
              <p:cNvSpPr>
                <a:spLocks noChangeArrowheads="1"/>
              </p:cNvSpPr>
              <p:nvPr>
                <p:custDataLst>
                  <p:tags r:id="rId38"/>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77" name="Group 122"/>
            <p:cNvGrpSpPr>
              <a:grpSpLocks/>
            </p:cNvGrpSpPr>
            <p:nvPr/>
          </p:nvGrpSpPr>
          <p:grpSpPr bwMode="auto">
            <a:xfrm>
              <a:off x="7642581" y="3540125"/>
              <a:ext cx="1296000" cy="323850"/>
              <a:chOff x="3851" y="2740"/>
              <a:chExt cx="649" cy="204"/>
            </a:xfrm>
          </p:grpSpPr>
          <p:sp>
            <p:nvSpPr>
              <p:cNvPr id="200" name="RectanNWWz7LytQyEO34DNUALbjQw"/>
              <p:cNvSpPr>
                <a:spLocks noChangeArrowheads="1"/>
              </p:cNvSpPr>
              <p:nvPr>
                <p:custDataLst>
                  <p:tags r:id="rId35"/>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01" name="RectanNWWz7LytQyEO34DNUALbjQw"/>
              <p:cNvSpPr>
                <a:spLocks noChangeArrowheads="1"/>
              </p:cNvSpPr>
              <p:nvPr>
                <p:custDataLst>
                  <p:tags r:id="rId36"/>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78" name="Group 125"/>
            <p:cNvGrpSpPr>
              <a:grpSpLocks/>
            </p:cNvGrpSpPr>
            <p:nvPr/>
          </p:nvGrpSpPr>
          <p:grpSpPr bwMode="auto">
            <a:xfrm>
              <a:off x="7642581" y="4325938"/>
              <a:ext cx="1296000" cy="323850"/>
              <a:chOff x="3851" y="3235"/>
              <a:chExt cx="649" cy="204"/>
            </a:xfrm>
          </p:grpSpPr>
          <p:sp>
            <p:nvSpPr>
              <p:cNvPr id="198" name="RectanNWWz7LytQyEO34DNUALbjQw"/>
              <p:cNvSpPr>
                <a:spLocks noChangeArrowheads="1"/>
              </p:cNvSpPr>
              <p:nvPr>
                <p:custDataLst>
                  <p:tags r:id="rId33"/>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9" name="RectanNWWz7LytQyEO34DNUALbjQw"/>
              <p:cNvSpPr>
                <a:spLocks noChangeArrowheads="1"/>
              </p:cNvSpPr>
              <p:nvPr>
                <p:custDataLst>
                  <p:tags r:id="rId34"/>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79" name="Group 128"/>
            <p:cNvGrpSpPr>
              <a:grpSpLocks/>
            </p:cNvGrpSpPr>
            <p:nvPr/>
          </p:nvGrpSpPr>
          <p:grpSpPr bwMode="auto">
            <a:xfrm>
              <a:off x="7642581" y="3935413"/>
              <a:ext cx="1296000" cy="323850"/>
              <a:chOff x="3851" y="2989"/>
              <a:chExt cx="649" cy="204"/>
            </a:xfrm>
          </p:grpSpPr>
          <p:sp>
            <p:nvSpPr>
              <p:cNvPr id="196" name="RectanNWWz7LytQyEO34DNUALbjQw"/>
              <p:cNvSpPr>
                <a:spLocks noChangeArrowheads="1"/>
              </p:cNvSpPr>
              <p:nvPr>
                <p:custDataLst>
                  <p:tags r:id="rId31"/>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7" name="RectanNWWz7LytQyEO34DNUALbjQw"/>
              <p:cNvSpPr>
                <a:spLocks noChangeArrowheads="1"/>
              </p:cNvSpPr>
              <p:nvPr>
                <p:custDataLst>
                  <p:tags r:id="rId32"/>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80" name="Group 131"/>
            <p:cNvGrpSpPr>
              <a:grpSpLocks/>
            </p:cNvGrpSpPr>
            <p:nvPr/>
          </p:nvGrpSpPr>
          <p:grpSpPr bwMode="auto">
            <a:xfrm>
              <a:off x="7642581" y="4721225"/>
              <a:ext cx="1296000" cy="323850"/>
              <a:chOff x="3851" y="3484"/>
              <a:chExt cx="649" cy="204"/>
            </a:xfrm>
          </p:grpSpPr>
          <p:sp>
            <p:nvSpPr>
              <p:cNvPr id="194" name="RectanNWWz7LytQyEO34DNUALbjQw"/>
              <p:cNvSpPr>
                <a:spLocks noChangeArrowheads="1"/>
              </p:cNvSpPr>
              <p:nvPr>
                <p:custDataLst>
                  <p:tags r:id="rId29"/>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5" name="RectanNWWz7LytQyEO34DNUALbjQw"/>
              <p:cNvSpPr>
                <a:spLocks noChangeArrowheads="1"/>
              </p:cNvSpPr>
              <p:nvPr>
                <p:custDataLst>
                  <p:tags r:id="rId30"/>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81" name="Group 134"/>
            <p:cNvGrpSpPr>
              <a:grpSpLocks/>
            </p:cNvGrpSpPr>
            <p:nvPr/>
          </p:nvGrpSpPr>
          <p:grpSpPr bwMode="auto">
            <a:xfrm>
              <a:off x="7642581" y="5120026"/>
              <a:ext cx="1296000" cy="323850"/>
              <a:chOff x="3851" y="3730"/>
              <a:chExt cx="649" cy="204"/>
            </a:xfrm>
          </p:grpSpPr>
          <p:sp>
            <p:nvSpPr>
              <p:cNvPr id="192" name="RectanNWWz7LytQyEO34DNUALbjQw"/>
              <p:cNvSpPr>
                <a:spLocks noChangeArrowheads="1"/>
              </p:cNvSpPr>
              <p:nvPr>
                <p:custDataLst>
                  <p:tags r:id="rId27"/>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3" name="RectanNWWz7LytQyEO34DNUALbjQw"/>
              <p:cNvSpPr>
                <a:spLocks noChangeArrowheads="1"/>
              </p:cNvSpPr>
              <p:nvPr>
                <p:custDataLst>
                  <p:tags r:id="rId28"/>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82"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183"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184"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185"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186"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187"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188" name="Group 232"/>
            <p:cNvGrpSpPr>
              <a:grpSpLocks/>
            </p:cNvGrpSpPr>
            <p:nvPr/>
          </p:nvGrpSpPr>
          <p:grpSpPr bwMode="auto">
            <a:xfrm>
              <a:off x="7642581" y="5527675"/>
              <a:ext cx="1296000" cy="323850"/>
              <a:chOff x="3851" y="3484"/>
              <a:chExt cx="649" cy="204"/>
            </a:xfrm>
          </p:grpSpPr>
          <p:sp>
            <p:nvSpPr>
              <p:cNvPr id="190" name="RectanNWWz7LytQyEO34DNUALbjQw"/>
              <p:cNvSpPr>
                <a:spLocks noChangeArrowheads="1"/>
              </p:cNvSpPr>
              <p:nvPr>
                <p:custDataLst>
                  <p:tags r:id="rId25"/>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1" name="RectanNWWz7LytQyEO34DNUALbjQw"/>
              <p:cNvSpPr>
                <a:spLocks noChangeArrowheads="1"/>
              </p:cNvSpPr>
              <p:nvPr>
                <p:custDataLst>
                  <p:tags r:id="rId26"/>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89"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206" name="Gruppieren 1297"/>
          <p:cNvGrpSpPr/>
          <p:nvPr/>
        </p:nvGrpSpPr>
        <p:grpSpPr>
          <a:xfrm>
            <a:off x="2680872" y="3031863"/>
            <a:ext cx="1303074" cy="3097212"/>
            <a:chOff x="7635507" y="2754313"/>
            <a:chExt cx="1303074" cy="3097212"/>
          </a:xfrm>
        </p:grpSpPr>
        <p:grpSp>
          <p:nvGrpSpPr>
            <p:cNvPr id="207" name="Group 41"/>
            <p:cNvGrpSpPr>
              <a:grpSpLocks/>
            </p:cNvGrpSpPr>
            <p:nvPr/>
          </p:nvGrpSpPr>
          <p:grpSpPr bwMode="auto">
            <a:xfrm>
              <a:off x="7638443" y="2754313"/>
              <a:ext cx="1296000" cy="323850"/>
              <a:chOff x="3851" y="2245"/>
              <a:chExt cx="649" cy="204"/>
            </a:xfrm>
          </p:grpSpPr>
          <p:sp>
            <p:nvSpPr>
              <p:cNvPr id="236" name="RectanNWWz7LytQyEO34DNUALbjQw"/>
              <p:cNvSpPr>
                <a:spLocks noChangeArrowheads="1"/>
              </p:cNvSpPr>
              <p:nvPr>
                <p:custDataLst>
                  <p:tags r:id="rId23"/>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237" name="RectanNWWz7LytQyEO34DNUALbjQw"/>
              <p:cNvSpPr>
                <a:spLocks noChangeArrowheads="1"/>
              </p:cNvSpPr>
              <p:nvPr>
                <p:custDataLst>
                  <p:tags r:id="rId24"/>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208" name="Group 119"/>
            <p:cNvGrpSpPr>
              <a:grpSpLocks/>
            </p:cNvGrpSpPr>
            <p:nvPr/>
          </p:nvGrpSpPr>
          <p:grpSpPr bwMode="auto">
            <a:xfrm>
              <a:off x="7642581" y="3149600"/>
              <a:ext cx="1296000" cy="323850"/>
              <a:chOff x="3851" y="2494"/>
              <a:chExt cx="649" cy="204"/>
            </a:xfrm>
          </p:grpSpPr>
          <p:sp>
            <p:nvSpPr>
              <p:cNvPr id="234" name="RectanNWWz7LytQyEO34DNUALbjQw"/>
              <p:cNvSpPr>
                <a:spLocks noChangeArrowheads="1"/>
              </p:cNvSpPr>
              <p:nvPr>
                <p:custDataLst>
                  <p:tags r:id="rId21"/>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35" name="RectanNWWz7LytQyEO34DNUALbjQw"/>
              <p:cNvSpPr>
                <a:spLocks noChangeArrowheads="1"/>
              </p:cNvSpPr>
              <p:nvPr>
                <p:custDataLst>
                  <p:tags r:id="rId22"/>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09" name="Group 122"/>
            <p:cNvGrpSpPr>
              <a:grpSpLocks/>
            </p:cNvGrpSpPr>
            <p:nvPr/>
          </p:nvGrpSpPr>
          <p:grpSpPr bwMode="auto">
            <a:xfrm>
              <a:off x="7642581" y="3540125"/>
              <a:ext cx="1296000" cy="323850"/>
              <a:chOff x="3851" y="2740"/>
              <a:chExt cx="649" cy="204"/>
            </a:xfrm>
          </p:grpSpPr>
          <p:sp>
            <p:nvSpPr>
              <p:cNvPr id="232" name="RectanNWWz7LytQyEO34DNUALbjQw"/>
              <p:cNvSpPr>
                <a:spLocks noChangeArrowheads="1"/>
              </p:cNvSpPr>
              <p:nvPr>
                <p:custDataLst>
                  <p:tags r:id="rId19"/>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33" name="RectanNWWz7LytQyEO34DNUALbjQw"/>
              <p:cNvSpPr>
                <a:spLocks noChangeArrowheads="1"/>
              </p:cNvSpPr>
              <p:nvPr>
                <p:custDataLst>
                  <p:tags r:id="rId20"/>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10" name="Group 125"/>
            <p:cNvGrpSpPr>
              <a:grpSpLocks/>
            </p:cNvGrpSpPr>
            <p:nvPr/>
          </p:nvGrpSpPr>
          <p:grpSpPr bwMode="auto">
            <a:xfrm>
              <a:off x="7642581" y="4325938"/>
              <a:ext cx="1296000" cy="323850"/>
              <a:chOff x="3851" y="3235"/>
              <a:chExt cx="649" cy="204"/>
            </a:xfrm>
          </p:grpSpPr>
          <p:sp>
            <p:nvSpPr>
              <p:cNvPr id="230" name="RectanNWWz7LytQyEO34DNUALbjQw"/>
              <p:cNvSpPr>
                <a:spLocks noChangeArrowheads="1"/>
              </p:cNvSpPr>
              <p:nvPr>
                <p:custDataLst>
                  <p:tags r:id="rId17"/>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31" name="RectanNWWz7LytQyEO34DNUALbjQw"/>
              <p:cNvSpPr>
                <a:spLocks noChangeArrowheads="1"/>
              </p:cNvSpPr>
              <p:nvPr>
                <p:custDataLst>
                  <p:tags r:id="rId18"/>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11" name="Group 128"/>
            <p:cNvGrpSpPr>
              <a:grpSpLocks/>
            </p:cNvGrpSpPr>
            <p:nvPr/>
          </p:nvGrpSpPr>
          <p:grpSpPr bwMode="auto">
            <a:xfrm>
              <a:off x="7642581" y="3935413"/>
              <a:ext cx="1296000" cy="323850"/>
              <a:chOff x="3851" y="2989"/>
              <a:chExt cx="649" cy="204"/>
            </a:xfrm>
          </p:grpSpPr>
          <p:sp>
            <p:nvSpPr>
              <p:cNvPr id="228" name="RectanNWWz7LytQyEO34DNUALbjQw"/>
              <p:cNvSpPr>
                <a:spLocks noChangeArrowheads="1"/>
              </p:cNvSpPr>
              <p:nvPr>
                <p:custDataLst>
                  <p:tags r:id="rId15"/>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29" name="RectanNWWz7LytQyEO34DNUALbjQw"/>
              <p:cNvSpPr>
                <a:spLocks noChangeArrowheads="1"/>
              </p:cNvSpPr>
              <p:nvPr>
                <p:custDataLst>
                  <p:tags r:id="rId16"/>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12" name="Group 131"/>
            <p:cNvGrpSpPr>
              <a:grpSpLocks/>
            </p:cNvGrpSpPr>
            <p:nvPr/>
          </p:nvGrpSpPr>
          <p:grpSpPr bwMode="auto">
            <a:xfrm>
              <a:off x="7642581" y="4721225"/>
              <a:ext cx="1296000" cy="323850"/>
              <a:chOff x="3851" y="3484"/>
              <a:chExt cx="649" cy="204"/>
            </a:xfrm>
          </p:grpSpPr>
          <p:sp>
            <p:nvSpPr>
              <p:cNvPr id="226" name="RectanNWWz7LytQyEO34DNUALbjQw"/>
              <p:cNvSpPr>
                <a:spLocks noChangeArrowheads="1"/>
              </p:cNvSpPr>
              <p:nvPr>
                <p:custDataLst>
                  <p:tags r:id="rId13"/>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27" name="RectanNWWz7LytQyEO34DNUALbjQw"/>
              <p:cNvSpPr>
                <a:spLocks noChangeArrowheads="1"/>
              </p:cNvSpPr>
              <p:nvPr>
                <p:custDataLst>
                  <p:tags r:id="rId14"/>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13" name="Group 134"/>
            <p:cNvGrpSpPr>
              <a:grpSpLocks/>
            </p:cNvGrpSpPr>
            <p:nvPr/>
          </p:nvGrpSpPr>
          <p:grpSpPr bwMode="auto">
            <a:xfrm>
              <a:off x="7642581" y="5120026"/>
              <a:ext cx="1296000" cy="323850"/>
              <a:chOff x="3851" y="3730"/>
              <a:chExt cx="649" cy="204"/>
            </a:xfrm>
          </p:grpSpPr>
          <p:sp>
            <p:nvSpPr>
              <p:cNvPr id="224" name="RectanNWWz7LytQyEO34DNUALbjQw"/>
              <p:cNvSpPr>
                <a:spLocks noChangeArrowheads="1"/>
              </p:cNvSpPr>
              <p:nvPr>
                <p:custDataLst>
                  <p:tags r:id="rId11"/>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25" name="RectanNWWz7LytQyEO34DNUALbjQw"/>
              <p:cNvSpPr>
                <a:spLocks noChangeArrowheads="1"/>
              </p:cNvSpPr>
              <p:nvPr>
                <p:custDataLst>
                  <p:tags r:id="rId12"/>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214"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215"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216"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217"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218"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219"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220" name="Group 232"/>
            <p:cNvGrpSpPr>
              <a:grpSpLocks/>
            </p:cNvGrpSpPr>
            <p:nvPr/>
          </p:nvGrpSpPr>
          <p:grpSpPr bwMode="auto">
            <a:xfrm>
              <a:off x="7642581" y="5527675"/>
              <a:ext cx="1296000" cy="323850"/>
              <a:chOff x="3851" y="3484"/>
              <a:chExt cx="649" cy="204"/>
            </a:xfrm>
          </p:grpSpPr>
          <p:sp>
            <p:nvSpPr>
              <p:cNvPr id="222" name="RectanNWWz7LytQyEO34DNUALbjQw"/>
              <p:cNvSpPr>
                <a:spLocks noChangeArrowheads="1"/>
              </p:cNvSpPr>
              <p:nvPr>
                <p:custDataLst>
                  <p:tags r:id="rId9"/>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23" name="RectanNWWz7LytQyEO34DNUALbjQw"/>
              <p:cNvSpPr>
                <a:spLocks noChangeArrowheads="1"/>
              </p:cNvSpPr>
              <p:nvPr>
                <p:custDataLst>
                  <p:tags r:id="rId10"/>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221"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cxnSp>
        <p:nvCxnSpPr>
          <p:cNvPr id="238" name="Gewinkelte Verbindung 611"/>
          <p:cNvCxnSpPr>
            <a:cxnSpLocks noChangeShapeType="1"/>
          </p:cNvCxnSpPr>
          <p:nvPr/>
        </p:nvCxnSpPr>
        <p:spPr bwMode="auto">
          <a:xfrm rot="5400000" flipH="1">
            <a:off x="7811821" y="1896108"/>
            <a:ext cx="216000" cy="2196000"/>
          </a:xfrm>
          <a:prstGeom prst="bentConnector2">
            <a:avLst/>
          </a:prstGeom>
          <a:noFill/>
          <a:ln w="6350" algn="ctr">
            <a:solidFill>
              <a:srgbClr val="B2B2B2"/>
            </a:solidFill>
            <a:miter lim="800000"/>
            <a:headEnd/>
            <a:tailEnd/>
          </a:ln>
        </p:spPr>
      </p:cxnSp>
      <p:cxnSp>
        <p:nvCxnSpPr>
          <p:cNvPr id="239" name="Gewinkelte Verbindung 614"/>
          <p:cNvCxnSpPr>
            <a:cxnSpLocks noChangeShapeType="1"/>
          </p:cNvCxnSpPr>
          <p:nvPr/>
        </p:nvCxnSpPr>
        <p:spPr bwMode="auto">
          <a:xfrm rot="5400000" flipH="1">
            <a:off x="9810003" y="2004108"/>
            <a:ext cx="216000" cy="1980000"/>
          </a:xfrm>
          <a:prstGeom prst="bentConnector2">
            <a:avLst/>
          </a:prstGeom>
          <a:noFill/>
          <a:ln w="6350" algn="ctr">
            <a:solidFill>
              <a:srgbClr val="B2B2B2"/>
            </a:solidFill>
            <a:miter lim="800000"/>
            <a:headEnd/>
            <a:tailEnd/>
          </a:ln>
        </p:spPr>
      </p:cxnSp>
      <p:grpSp>
        <p:nvGrpSpPr>
          <p:cNvPr id="240" name="Gruppieren 239">
            <a:extLst>
              <a:ext uri="{FF2B5EF4-FFF2-40B4-BE49-F238E27FC236}">
                <a16:creationId xmlns:a16="http://schemas.microsoft.com/office/drawing/2014/main" id="{FF721F48-7007-4115-BFC9-F3B0DA03DE54}"/>
              </a:ext>
            </a:extLst>
          </p:cNvPr>
          <p:cNvGrpSpPr/>
          <p:nvPr/>
        </p:nvGrpSpPr>
        <p:grpSpPr>
          <a:xfrm>
            <a:off x="498754" y="6235334"/>
            <a:ext cx="6197803" cy="122238"/>
            <a:chOff x="462178" y="6091395"/>
            <a:chExt cx="6197803" cy="122238"/>
          </a:xfrm>
        </p:grpSpPr>
        <p:sp>
          <p:nvSpPr>
            <p:cNvPr id="241" name="RectanNWIrqnQV1lEu4RXcCTLhr7Q">
              <a:extLst>
                <a:ext uri="{FF2B5EF4-FFF2-40B4-BE49-F238E27FC236}">
                  <a16:creationId xmlns:a16="http://schemas.microsoft.com/office/drawing/2014/main" id="{CAEC50A9-A995-452E-A306-3492EF18036F}"/>
                </a:ext>
              </a:extLst>
            </p:cNvPr>
            <p:cNvSpPr>
              <a:spLocks noChangeArrowheads="1"/>
            </p:cNvSpPr>
            <p:nvPr>
              <p:custDataLst>
                <p:tags r:id="rId1"/>
              </p:custDataLst>
            </p:nvPr>
          </p:nvSpPr>
          <p:spPr bwMode="auto">
            <a:xfrm>
              <a:off x="637270" y="6091395"/>
              <a:ext cx="596900"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Management</a:t>
              </a:r>
              <a:endParaRPr kumimoji="0" lang="de-DE" altLang="de-DE"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242" name="RectanNdXJ1fQRQOUSkQnWNyN9itA">
              <a:extLst>
                <a:ext uri="{FF2B5EF4-FFF2-40B4-BE49-F238E27FC236}">
                  <a16:creationId xmlns:a16="http://schemas.microsoft.com/office/drawing/2014/main" id="{97C3DB4B-9554-407B-8963-7F8E74C1721D}"/>
                </a:ext>
              </a:extLst>
            </p:cNvPr>
            <p:cNvSpPr>
              <a:spLocks noChangeArrowheads="1"/>
            </p:cNvSpPr>
            <p:nvPr>
              <p:custDataLst>
                <p:tags r:id="rId2"/>
              </p:custDataLst>
            </p:nvPr>
          </p:nvSpPr>
          <p:spPr bwMode="auto">
            <a:xfrm>
              <a:off x="462178" y="6102771"/>
              <a:ext cx="96662" cy="95622"/>
            </a:xfrm>
            <a:prstGeom prst="rect">
              <a:avLst/>
            </a:prstGeom>
            <a:solidFill>
              <a:schemeClr val="accent2"/>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altLang="de-DE" sz="18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43" name="RectanNWIrqnQV1lEu4RXcCTLhr7Q">
              <a:extLst>
                <a:ext uri="{FF2B5EF4-FFF2-40B4-BE49-F238E27FC236}">
                  <a16:creationId xmlns:a16="http://schemas.microsoft.com/office/drawing/2014/main" id="{13315653-5622-4604-BFF9-5FEF59C9FCC5}"/>
                </a:ext>
              </a:extLst>
            </p:cNvPr>
            <p:cNvSpPr>
              <a:spLocks noChangeArrowheads="1"/>
            </p:cNvSpPr>
            <p:nvPr>
              <p:custDataLst>
                <p:tags r:id="rId3"/>
              </p:custDataLst>
            </p:nvPr>
          </p:nvSpPr>
          <p:spPr bwMode="auto">
            <a:xfrm>
              <a:off x="1639403" y="6091395"/>
              <a:ext cx="1174750"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Business support (level 2)</a:t>
              </a:r>
              <a:endParaRPr kumimoji="0" lang="de-DE" altLang="de-DE"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244" name="RectanNdXJ1fQRQOUSkQnWNyN9itA">
              <a:extLst>
                <a:ext uri="{FF2B5EF4-FFF2-40B4-BE49-F238E27FC236}">
                  <a16:creationId xmlns:a16="http://schemas.microsoft.com/office/drawing/2014/main" id="{9464B5A2-822C-4D4A-B7D4-7AA19418BF1F}"/>
                </a:ext>
              </a:extLst>
            </p:cNvPr>
            <p:cNvSpPr>
              <a:spLocks noChangeArrowheads="1"/>
            </p:cNvSpPr>
            <p:nvPr>
              <p:custDataLst>
                <p:tags r:id="rId4"/>
              </p:custDataLst>
            </p:nvPr>
          </p:nvSpPr>
          <p:spPr bwMode="auto">
            <a:xfrm>
              <a:off x="1464311" y="6102771"/>
              <a:ext cx="96662" cy="95622"/>
            </a:xfrm>
            <a:prstGeom prst="rect">
              <a:avLst/>
            </a:prstGeom>
            <a:solidFill>
              <a:srgbClr val="B2D5EB"/>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altLang="de-DE" sz="18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45" name="RectanNWIrqnQV1lEu4RXcCTLhr7Q">
              <a:extLst>
                <a:ext uri="{FF2B5EF4-FFF2-40B4-BE49-F238E27FC236}">
                  <a16:creationId xmlns:a16="http://schemas.microsoft.com/office/drawing/2014/main" id="{714A4F9B-2B13-4DE6-8FC9-38EC57FDD2B2}"/>
                </a:ext>
              </a:extLst>
            </p:cNvPr>
            <p:cNvSpPr>
              <a:spLocks noChangeArrowheads="1"/>
            </p:cNvSpPr>
            <p:nvPr>
              <p:custDataLst>
                <p:tags r:id="rId5"/>
              </p:custDataLst>
            </p:nvPr>
          </p:nvSpPr>
          <p:spPr bwMode="auto">
            <a:xfrm>
              <a:off x="3212386" y="6091395"/>
              <a:ext cx="1311275"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Business operations (level 2)</a:t>
              </a:r>
              <a:endParaRPr kumimoji="0" lang="de-DE" altLang="de-DE"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246" name="RectanNdXJ1fQRQOUSkQnWNyN9itA">
              <a:extLst>
                <a:ext uri="{FF2B5EF4-FFF2-40B4-BE49-F238E27FC236}">
                  <a16:creationId xmlns:a16="http://schemas.microsoft.com/office/drawing/2014/main" id="{52247CF6-EB8C-4A8E-9CDE-C615FC932273}"/>
                </a:ext>
              </a:extLst>
            </p:cNvPr>
            <p:cNvSpPr>
              <a:spLocks noChangeArrowheads="1"/>
            </p:cNvSpPr>
            <p:nvPr>
              <p:custDataLst>
                <p:tags r:id="rId6"/>
              </p:custDataLst>
            </p:nvPr>
          </p:nvSpPr>
          <p:spPr bwMode="auto">
            <a:xfrm>
              <a:off x="3037294" y="6102771"/>
              <a:ext cx="96662" cy="95622"/>
            </a:xfrm>
            <a:prstGeom prst="rect">
              <a:avLst/>
            </a:prstGeom>
            <a:solidFill>
              <a:srgbClr val="666666"/>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altLang="de-DE" sz="18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47" name="RectanNWIrqnQV1lEu4RXcCTLhr7Q">
              <a:extLst>
                <a:ext uri="{FF2B5EF4-FFF2-40B4-BE49-F238E27FC236}">
                  <a16:creationId xmlns:a16="http://schemas.microsoft.com/office/drawing/2014/main" id="{69805F99-B9C4-4828-9C79-2993EDE84790}"/>
                </a:ext>
              </a:extLst>
            </p:cNvPr>
            <p:cNvSpPr>
              <a:spLocks noChangeArrowheads="1"/>
            </p:cNvSpPr>
            <p:nvPr>
              <p:custDataLst>
                <p:tags r:id="rId7"/>
              </p:custDataLst>
            </p:nvPr>
          </p:nvSpPr>
          <p:spPr bwMode="auto">
            <a:xfrm>
              <a:off x="4921668" y="6091395"/>
              <a:ext cx="1738313"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Business support / operations (level 3)</a:t>
              </a:r>
              <a:endParaRPr kumimoji="0" lang="de-DE" altLang="de-DE"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248" name="RectanNdXJ1fQRQOUSkQnWNyN9itA">
              <a:extLst>
                <a:ext uri="{FF2B5EF4-FFF2-40B4-BE49-F238E27FC236}">
                  <a16:creationId xmlns:a16="http://schemas.microsoft.com/office/drawing/2014/main" id="{052E6B22-E039-48D6-BFE4-0CF5470D258F}"/>
                </a:ext>
              </a:extLst>
            </p:cNvPr>
            <p:cNvSpPr>
              <a:spLocks noChangeArrowheads="1"/>
            </p:cNvSpPr>
            <p:nvPr>
              <p:custDataLst>
                <p:tags r:id="rId8"/>
              </p:custDataLst>
            </p:nvPr>
          </p:nvSpPr>
          <p:spPr bwMode="auto">
            <a:xfrm>
              <a:off x="4738638" y="6102771"/>
              <a:ext cx="96662" cy="95622"/>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altLang="de-DE" sz="18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grpSp>
    </p:spTree>
    <p:extLst>
      <p:ext uri="{BB962C8B-B14F-4D97-AF65-F5344CB8AC3E}">
        <p14:creationId xmlns:p14="http://schemas.microsoft.com/office/powerpoint/2010/main" val="175355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428C61-5684-4210-81CB-44263C520F2C}"/>
              </a:ext>
            </a:extLst>
          </p:cNvPr>
          <p:cNvSpPr>
            <a:spLocks noGrp="1"/>
          </p:cNvSpPr>
          <p:nvPr>
            <p:ph type="subTitle" idx="1"/>
          </p:nvPr>
        </p:nvSpPr>
        <p:spPr/>
        <p:txBody>
          <a:bodyPr/>
          <a:lstStyle/>
          <a:p>
            <a:r>
              <a:rPr lang="en-US" dirty="0" smtClean="0"/>
              <a:t>© ANDRITZ AG 2019 </a:t>
            </a:r>
            <a:endParaRPr lang="en-US" dirty="0"/>
          </a:p>
        </p:txBody>
      </p:sp>
      <p:sp>
        <p:nvSpPr>
          <p:cNvPr id="3" name="Title 2">
            <a:extLst>
              <a:ext uri="{FF2B5EF4-FFF2-40B4-BE49-F238E27FC236}">
                <a16:creationId xmlns:a16="http://schemas.microsoft.com/office/drawing/2014/main" id="{BD96258D-596E-4BB2-B6D0-13F67AABB43B}"/>
              </a:ext>
            </a:extLst>
          </p:cNvPr>
          <p:cNvSpPr>
            <a:spLocks noGrp="1"/>
          </p:cNvSpPr>
          <p:nvPr>
            <p:ph type="title"/>
          </p:nvPr>
        </p:nvSpPr>
        <p:spPr/>
        <p:txBody>
          <a:bodyPr/>
          <a:lstStyle/>
          <a:p>
            <a:r>
              <a:rPr lang="en-US" smtClean="0"/>
              <a:t>LEGAL DISCLAIMER</a:t>
            </a:r>
            <a:endParaRPr lang="en-US"/>
          </a:p>
        </p:txBody>
      </p:sp>
      <p:sp>
        <p:nvSpPr>
          <p:cNvPr id="4" name="Footer Placeholder 3">
            <a:extLst>
              <a:ext uri="{FF2B5EF4-FFF2-40B4-BE49-F238E27FC236}">
                <a16:creationId xmlns:a16="http://schemas.microsoft.com/office/drawing/2014/main" id="{9DBE04B9-DAC5-42F5-8E64-95C2E05695AC}"/>
              </a:ext>
            </a:extLst>
          </p:cNvPr>
          <p:cNvSpPr>
            <a:spLocks noGrp="1"/>
          </p:cNvSpPr>
          <p:nvPr>
            <p:ph type="ftr" sz="quarter" idx="10"/>
          </p:nvPr>
        </p:nvSpPr>
        <p:spPr/>
        <p:txBody>
          <a:bodyPr/>
          <a:lstStyle/>
          <a:p>
            <a:r>
              <a:rPr lang="en-US" smtClean="0"/>
              <a:t>/ presentation title / © by ANDRITZ HYDRO GmbH 2019</a:t>
            </a:r>
            <a:endParaRPr lang="en-US" dirty="0"/>
          </a:p>
        </p:txBody>
      </p:sp>
      <p:sp>
        <p:nvSpPr>
          <p:cNvPr id="5" name="Slide Number Placeholder 4">
            <a:extLst>
              <a:ext uri="{FF2B5EF4-FFF2-40B4-BE49-F238E27FC236}">
                <a16:creationId xmlns:a16="http://schemas.microsoft.com/office/drawing/2014/main" id="{3961F73A-ACFD-4ED9-8FA4-B849ADCAFA6E}"/>
              </a:ext>
            </a:extLst>
          </p:cNvPr>
          <p:cNvSpPr>
            <a:spLocks noGrp="1"/>
          </p:cNvSpPr>
          <p:nvPr>
            <p:ph type="sldNum" sz="quarter" idx="11"/>
          </p:nvPr>
        </p:nvSpPr>
        <p:spPr/>
        <p:txBody>
          <a:bodyPr/>
          <a:lstStyle/>
          <a:p>
            <a:fld id="{B9920CFE-AF55-3B45-ADC1-80F822A9301E}" type="slidenum">
              <a:rPr lang="de-DE" smtClean="0"/>
              <a:pPr/>
              <a:t>14</a:t>
            </a:fld>
            <a:endParaRPr lang="de-DE" dirty="0"/>
          </a:p>
        </p:txBody>
      </p:sp>
    </p:spTree>
    <p:custDataLst>
      <p:tags r:id="rId1"/>
    </p:custDataLst>
    <p:extLst>
      <p:ext uri="{BB962C8B-B14F-4D97-AF65-F5344CB8AC3E}">
        <p14:creationId xmlns:p14="http://schemas.microsoft.com/office/powerpoint/2010/main" val="2025341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498D6A-445D-47D5-A4C7-131695E31A05}"/>
              </a:ext>
            </a:extLst>
          </p:cNvPr>
          <p:cNvSpPr>
            <a:spLocks noGrp="1"/>
          </p:cNvSpPr>
          <p:nvPr>
            <p:ph type="body" sz="quarter" idx="12"/>
          </p:nvPr>
        </p:nvSpPr>
        <p:spPr/>
        <p:txBody>
          <a:bodyPr/>
          <a:lstStyle/>
          <a:p>
            <a:r>
              <a:rPr lang="en-US" smtClean="0"/>
              <a:t>01</a:t>
            </a:r>
            <a:endParaRPr lang="en-US" dirty="0"/>
          </a:p>
        </p:txBody>
      </p:sp>
      <p:sp>
        <p:nvSpPr>
          <p:cNvPr id="3" name="Text Placeholder 2">
            <a:extLst>
              <a:ext uri="{FF2B5EF4-FFF2-40B4-BE49-F238E27FC236}">
                <a16:creationId xmlns:a16="http://schemas.microsoft.com/office/drawing/2014/main" id="{D34E0216-000E-4B95-A927-734392865015}"/>
              </a:ext>
            </a:extLst>
          </p:cNvPr>
          <p:cNvSpPr>
            <a:spLocks noGrp="1"/>
          </p:cNvSpPr>
          <p:nvPr>
            <p:ph type="body" sz="quarter" idx="13"/>
          </p:nvPr>
        </p:nvSpPr>
        <p:spPr/>
        <p:txBody>
          <a:bodyPr/>
          <a:lstStyle/>
          <a:p>
            <a:r>
              <a:rPr lang="en-US" dirty="0" err="1" smtClean="0"/>
              <a:t>Einleitung</a:t>
            </a:r>
            <a:endParaRPr lang="en-US" dirty="0"/>
          </a:p>
        </p:txBody>
      </p:sp>
      <p:sp>
        <p:nvSpPr>
          <p:cNvPr id="4" name="Text Placeholder 3">
            <a:extLst>
              <a:ext uri="{FF2B5EF4-FFF2-40B4-BE49-F238E27FC236}">
                <a16:creationId xmlns:a16="http://schemas.microsoft.com/office/drawing/2014/main" id="{0271CBA5-E477-4DCE-B1DD-7D9C998EF782}"/>
              </a:ext>
            </a:extLst>
          </p:cNvPr>
          <p:cNvSpPr>
            <a:spLocks noGrp="1"/>
          </p:cNvSpPr>
          <p:nvPr>
            <p:ph type="body" sz="quarter" idx="14"/>
          </p:nvPr>
        </p:nvSpPr>
        <p:spPr/>
        <p:txBody>
          <a:bodyPr/>
          <a:lstStyle/>
          <a:p>
            <a:r>
              <a:rPr lang="en-US" smtClean="0"/>
              <a:t>02</a:t>
            </a:r>
            <a:endParaRPr lang="en-US" dirty="0"/>
          </a:p>
        </p:txBody>
      </p:sp>
      <p:sp>
        <p:nvSpPr>
          <p:cNvPr id="5" name="Text Placeholder 4">
            <a:extLst>
              <a:ext uri="{FF2B5EF4-FFF2-40B4-BE49-F238E27FC236}">
                <a16:creationId xmlns:a16="http://schemas.microsoft.com/office/drawing/2014/main" id="{ACD4C5C1-C8C7-478F-9BA1-B5FED943849A}"/>
              </a:ext>
            </a:extLst>
          </p:cNvPr>
          <p:cNvSpPr>
            <a:spLocks noGrp="1"/>
          </p:cNvSpPr>
          <p:nvPr>
            <p:ph type="body" sz="quarter" idx="15"/>
          </p:nvPr>
        </p:nvSpPr>
        <p:spPr/>
        <p:txBody>
          <a:bodyPr/>
          <a:lstStyle/>
          <a:p>
            <a:r>
              <a:rPr lang="en-US" dirty="0" err="1" smtClean="0"/>
              <a:t>Ziel</a:t>
            </a:r>
            <a:endParaRPr lang="en-US" dirty="0"/>
          </a:p>
        </p:txBody>
      </p:sp>
      <p:sp>
        <p:nvSpPr>
          <p:cNvPr id="6" name="Text Placeholder 5">
            <a:extLst>
              <a:ext uri="{FF2B5EF4-FFF2-40B4-BE49-F238E27FC236}">
                <a16:creationId xmlns:a16="http://schemas.microsoft.com/office/drawing/2014/main" id="{94AD526F-1E16-478C-BFFF-4903B5EF989B}"/>
              </a:ext>
            </a:extLst>
          </p:cNvPr>
          <p:cNvSpPr>
            <a:spLocks noGrp="1"/>
          </p:cNvSpPr>
          <p:nvPr>
            <p:ph type="body" sz="quarter" idx="16"/>
          </p:nvPr>
        </p:nvSpPr>
        <p:spPr/>
        <p:txBody>
          <a:bodyPr/>
          <a:lstStyle/>
          <a:p>
            <a:r>
              <a:rPr lang="en-US" smtClean="0"/>
              <a:t>03</a:t>
            </a:r>
            <a:endParaRPr lang="en-US" dirty="0"/>
          </a:p>
        </p:txBody>
      </p:sp>
      <p:sp>
        <p:nvSpPr>
          <p:cNvPr id="7" name="Text Placeholder 6">
            <a:extLst>
              <a:ext uri="{FF2B5EF4-FFF2-40B4-BE49-F238E27FC236}">
                <a16:creationId xmlns:a16="http://schemas.microsoft.com/office/drawing/2014/main" id="{69D23806-3CB5-42EC-8E13-EAF21C4C953A}"/>
              </a:ext>
            </a:extLst>
          </p:cNvPr>
          <p:cNvSpPr>
            <a:spLocks noGrp="1"/>
          </p:cNvSpPr>
          <p:nvPr>
            <p:ph type="body" sz="quarter" idx="17"/>
          </p:nvPr>
        </p:nvSpPr>
        <p:spPr/>
        <p:txBody>
          <a:bodyPr/>
          <a:lstStyle/>
          <a:p>
            <a:r>
              <a:rPr lang="en-US" dirty="0" err="1" smtClean="0"/>
              <a:t>Analyse</a:t>
            </a:r>
            <a:endParaRPr lang="en-US" dirty="0"/>
          </a:p>
        </p:txBody>
      </p:sp>
      <p:sp>
        <p:nvSpPr>
          <p:cNvPr id="8" name="Text Placeholder 7">
            <a:extLst>
              <a:ext uri="{FF2B5EF4-FFF2-40B4-BE49-F238E27FC236}">
                <a16:creationId xmlns:a16="http://schemas.microsoft.com/office/drawing/2014/main" id="{5D334562-23AD-4EBF-807A-5B37086EE324}"/>
              </a:ext>
            </a:extLst>
          </p:cNvPr>
          <p:cNvSpPr>
            <a:spLocks noGrp="1"/>
          </p:cNvSpPr>
          <p:nvPr>
            <p:ph type="body" sz="quarter" idx="18"/>
          </p:nvPr>
        </p:nvSpPr>
        <p:spPr/>
        <p:txBody>
          <a:bodyPr/>
          <a:lstStyle/>
          <a:p>
            <a:r>
              <a:rPr lang="en-US" smtClean="0"/>
              <a:t>04</a:t>
            </a:r>
            <a:endParaRPr lang="en-US" dirty="0"/>
          </a:p>
        </p:txBody>
      </p:sp>
      <p:sp>
        <p:nvSpPr>
          <p:cNvPr id="9" name="Text Placeholder 8">
            <a:extLst>
              <a:ext uri="{FF2B5EF4-FFF2-40B4-BE49-F238E27FC236}">
                <a16:creationId xmlns:a16="http://schemas.microsoft.com/office/drawing/2014/main" id="{05E5630A-F0C5-4201-8FE8-1EF9AC7BA7FA}"/>
              </a:ext>
            </a:extLst>
          </p:cNvPr>
          <p:cNvSpPr>
            <a:spLocks noGrp="1"/>
          </p:cNvSpPr>
          <p:nvPr>
            <p:ph type="body" sz="quarter" idx="19"/>
          </p:nvPr>
        </p:nvSpPr>
        <p:spPr/>
        <p:txBody>
          <a:bodyPr/>
          <a:lstStyle/>
          <a:p>
            <a:r>
              <a:rPr lang="en-US" dirty="0" err="1" smtClean="0"/>
              <a:t>Datenbankdesign</a:t>
            </a:r>
            <a:endParaRPr lang="en-US" dirty="0"/>
          </a:p>
        </p:txBody>
      </p:sp>
      <p:sp>
        <p:nvSpPr>
          <p:cNvPr id="10" name="Text Placeholder 9">
            <a:extLst>
              <a:ext uri="{FF2B5EF4-FFF2-40B4-BE49-F238E27FC236}">
                <a16:creationId xmlns:a16="http://schemas.microsoft.com/office/drawing/2014/main" id="{33C89818-291B-484F-B24D-B26F15DB1160}"/>
              </a:ext>
            </a:extLst>
          </p:cNvPr>
          <p:cNvSpPr>
            <a:spLocks noGrp="1"/>
          </p:cNvSpPr>
          <p:nvPr>
            <p:ph type="body" sz="quarter" idx="20"/>
          </p:nvPr>
        </p:nvSpPr>
        <p:spPr/>
        <p:txBody>
          <a:bodyPr/>
          <a:lstStyle/>
          <a:p>
            <a:r>
              <a:rPr lang="en-US" smtClean="0"/>
              <a:t>05</a:t>
            </a:r>
            <a:endParaRPr lang="en-US" dirty="0"/>
          </a:p>
        </p:txBody>
      </p:sp>
      <p:sp>
        <p:nvSpPr>
          <p:cNvPr id="11" name="Text Placeholder 10">
            <a:extLst>
              <a:ext uri="{FF2B5EF4-FFF2-40B4-BE49-F238E27FC236}">
                <a16:creationId xmlns:a16="http://schemas.microsoft.com/office/drawing/2014/main" id="{3E6680C6-D784-4C97-BAB9-EFB1097F0A1A}"/>
              </a:ext>
            </a:extLst>
          </p:cNvPr>
          <p:cNvSpPr>
            <a:spLocks noGrp="1"/>
          </p:cNvSpPr>
          <p:nvPr>
            <p:ph type="body" sz="quarter" idx="21"/>
          </p:nvPr>
        </p:nvSpPr>
        <p:spPr/>
        <p:txBody>
          <a:bodyPr/>
          <a:lstStyle/>
          <a:p>
            <a:endParaRPr lang="en-US" dirty="0"/>
          </a:p>
        </p:txBody>
      </p:sp>
      <p:sp>
        <p:nvSpPr>
          <p:cNvPr id="12" name="Text Placeholder 11">
            <a:extLst>
              <a:ext uri="{FF2B5EF4-FFF2-40B4-BE49-F238E27FC236}">
                <a16:creationId xmlns:a16="http://schemas.microsoft.com/office/drawing/2014/main" id="{7A88A189-8470-4FB6-84FA-72A17D8684DE}"/>
              </a:ext>
            </a:extLst>
          </p:cNvPr>
          <p:cNvSpPr>
            <a:spLocks noGrp="1"/>
          </p:cNvSpPr>
          <p:nvPr>
            <p:ph type="body" sz="quarter" idx="24"/>
          </p:nvPr>
        </p:nvSpPr>
        <p:spPr/>
        <p:txBody>
          <a:bodyPr/>
          <a:lstStyle/>
          <a:p>
            <a:r>
              <a:rPr lang="en-US" smtClean="0"/>
              <a:t>07</a:t>
            </a:r>
            <a:endParaRPr lang="en-US" dirty="0"/>
          </a:p>
        </p:txBody>
      </p:sp>
      <p:sp>
        <p:nvSpPr>
          <p:cNvPr id="13" name="Text Placeholder 12">
            <a:extLst>
              <a:ext uri="{FF2B5EF4-FFF2-40B4-BE49-F238E27FC236}">
                <a16:creationId xmlns:a16="http://schemas.microsoft.com/office/drawing/2014/main" id="{6AF39E6D-AAF5-478C-A5AA-3456C798489E}"/>
              </a:ext>
            </a:extLst>
          </p:cNvPr>
          <p:cNvSpPr>
            <a:spLocks noGrp="1"/>
          </p:cNvSpPr>
          <p:nvPr>
            <p:ph type="body" sz="quarter" idx="25"/>
          </p:nvPr>
        </p:nvSpPr>
        <p:spPr/>
        <p:txBody>
          <a:bodyPr/>
          <a:lstStyle/>
          <a:p>
            <a:endParaRPr lang="en-US" dirty="0"/>
          </a:p>
        </p:txBody>
      </p:sp>
      <p:sp>
        <p:nvSpPr>
          <p:cNvPr id="14" name="Text Placeholder 13">
            <a:extLst>
              <a:ext uri="{FF2B5EF4-FFF2-40B4-BE49-F238E27FC236}">
                <a16:creationId xmlns:a16="http://schemas.microsoft.com/office/drawing/2014/main" id="{E852BBF3-A890-4462-94FB-27AF3984562C}"/>
              </a:ext>
            </a:extLst>
          </p:cNvPr>
          <p:cNvSpPr>
            <a:spLocks noGrp="1"/>
          </p:cNvSpPr>
          <p:nvPr>
            <p:ph type="body" sz="quarter" idx="26"/>
          </p:nvPr>
        </p:nvSpPr>
        <p:spPr/>
        <p:txBody>
          <a:bodyPr/>
          <a:lstStyle/>
          <a:p>
            <a:r>
              <a:rPr lang="en-US" smtClean="0"/>
              <a:t>08</a:t>
            </a:r>
            <a:endParaRPr lang="en-US" dirty="0"/>
          </a:p>
        </p:txBody>
      </p:sp>
      <p:sp>
        <p:nvSpPr>
          <p:cNvPr id="15" name="Text Placeholder 14">
            <a:extLst>
              <a:ext uri="{FF2B5EF4-FFF2-40B4-BE49-F238E27FC236}">
                <a16:creationId xmlns:a16="http://schemas.microsoft.com/office/drawing/2014/main" id="{E3817229-C2CD-4430-927C-4825788D1617}"/>
              </a:ext>
            </a:extLst>
          </p:cNvPr>
          <p:cNvSpPr>
            <a:spLocks noGrp="1"/>
          </p:cNvSpPr>
          <p:nvPr>
            <p:ph type="body" sz="quarter" idx="27"/>
          </p:nvPr>
        </p:nvSpPr>
        <p:spPr/>
        <p:txBody>
          <a:bodyPr/>
          <a:lstStyle/>
          <a:p>
            <a:endParaRPr lang="en-US" dirty="0"/>
          </a:p>
        </p:txBody>
      </p:sp>
      <p:sp>
        <p:nvSpPr>
          <p:cNvPr id="16" name="Text Placeholder 15">
            <a:extLst>
              <a:ext uri="{FF2B5EF4-FFF2-40B4-BE49-F238E27FC236}">
                <a16:creationId xmlns:a16="http://schemas.microsoft.com/office/drawing/2014/main" id="{A62E937A-4D1B-45C4-B7B8-7252011C3895}"/>
              </a:ext>
            </a:extLst>
          </p:cNvPr>
          <p:cNvSpPr>
            <a:spLocks noGrp="1"/>
          </p:cNvSpPr>
          <p:nvPr>
            <p:ph type="body" sz="quarter" idx="28"/>
          </p:nvPr>
        </p:nvSpPr>
        <p:spPr/>
        <p:txBody>
          <a:bodyPr/>
          <a:lstStyle/>
          <a:p>
            <a:r>
              <a:rPr lang="en-US" smtClean="0"/>
              <a:t>09</a:t>
            </a:r>
            <a:endParaRPr lang="en-US" dirty="0"/>
          </a:p>
        </p:txBody>
      </p:sp>
      <p:sp>
        <p:nvSpPr>
          <p:cNvPr id="17" name="Text Placeholder 16">
            <a:extLst>
              <a:ext uri="{FF2B5EF4-FFF2-40B4-BE49-F238E27FC236}">
                <a16:creationId xmlns:a16="http://schemas.microsoft.com/office/drawing/2014/main" id="{53923EEB-CCFC-4C57-8255-208A1CF0CA2E}"/>
              </a:ext>
            </a:extLst>
          </p:cNvPr>
          <p:cNvSpPr>
            <a:spLocks noGrp="1"/>
          </p:cNvSpPr>
          <p:nvPr>
            <p:ph type="body" sz="quarter" idx="29"/>
          </p:nvPr>
        </p:nvSpPr>
        <p:spPr/>
        <p:txBody>
          <a:bodyPr/>
          <a:lstStyle/>
          <a:p>
            <a:endParaRPr lang="en-US"/>
          </a:p>
        </p:txBody>
      </p:sp>
      <p:sp>
        <p:nvSpPr>
          <p:cNvPr id="18" name="Text Placeholder 17">
            <a:extLst>
              <a:ext uri="{FF2B5EF4-FFF2-40B4-BE49-F238E27FC236}">
                <a16:creationId xmlns:a16="http://schemas.microsoft.com/office/drawing/2014/main" id="{B8F027A5-8A60-46B4-8DBF-0442016309F1}"/>
              </a:ext>
            </a:extLst>
          </p:cNvPr>
          <p:cNvSpPr>
            <a:spLocks noGrp="1"/>
          </p:cNvSpPr>
          <p:nvPr>
            <p:ph type="body" sz="quarter" idx="30"/>
          </p:nvPr>
        </p:nvSpPr>
        <p:spPr/>
        <p:txBody>
          <a:bodyPr/>
          <a:lstStyle/>
          <a:p>
            <a:r>
              <a:rPr lang="en-US" smtClean="0"/>
              <a:t>10</a:t>
            </a:r>
            <a:endParaRPr lang="en-US" dirty="0"/>
          </a:p>
        </p:txBody>
      </p:sp>
      <p:sp>
        <p:nvSpPr>
          <p:cNvPr id="19" name="Text Placeholder 18">
            <a:extLst>
              <a:ext uri="{FF2B5EF4-FFF2-40B4-BE49-F238E27FC236}">
                <a16:creationId xmlns:a16="http://schemas.microsoft.com/office/drawing/2014/main" id="{5A89AB5B-F7A4-43A0-A75B-A19B129CD4C6}"/>
              </a:ext>
            </a:extLst>
          </p:cNvPr>
          <p:cNvSpPr>
            <a:spLocks noGrp="1"/>
          </p:cNvSpPr>
          <p:nvPr>
            <p:ph type="body" sz="quarter" idx="31"/>
          </p:nvPr>
        </p:nvSpPr>
        <p:spPr/>
        <p:txBody>
          <a:bodyPr/>
          <a:lstStyle/>
          <a:p>
            <a:endParaRPr lang="en-US"/>
          </a:p>
        </p:txBody>
      </p:sp>
      <p:sp>
        <p:nvSpPr>
          <p:cNvPr id="20" name="Text Placeholder 19">
            <a:extLst>
              <a:ext uri="{FF2B5EF4-FFF2-40B4-BE49-F238E27FC236}">
                <a16:creationId xmlns:a16="http://schemas.microsoft.com/office/drawing/2014/main" id="{1466DECC-6E8C-40D0-8268-B85550B14F62}"/>
              </a:ext>
            </a:extLst>
          </p:cNvPr>
          <p:cNvSpPr>
            <a:spLocks noGrp="1"/>
          </p:cNvSpPr>
          <p:nvPr>
            <p:ph type="body" sz="quarter" idx="32"/>
          </p:nvPr>
        </p:nvSpPr>
        <p:spPr/>
        <p:txBody>
          <a:bodyPr/>
          <a:lstStyle/>
          <a:p>
            <a:r>
              <a:rPr lang="en-US" smtClean="0"/>
              <a:t>06</a:t>
            </a:r>
            <a:endParaRPr lang="en-US" dirty="0"/>
          </a:p>
        </p:txBody>
      </p:sp>
      <p:sp>
        <p:nvSpPr>
          <p:cNvPr id="21" name="Text Placeholder 20">
            <a:extLst>
              <a:ext uri="{FF2B5EF4-FFF2-40B4-BE49-F238E27FC236}">
                <a16:creationId xmlns:a16="http://schemas.microsoft.com/office/drawing/2014/main" id="{F1389EB3-5374-4B72-BDE3-28D644A7B1F1}"/>
              </a:ext>
            </a:extLst>
          </p:cNvPr>
          <p:cNvSpPr>
            <a:spLocks noGrp="1"/>
          </p:cNvSpPr>
          <p:nvPr>
            <p:ph type="body" sz="quarter" idx="33"/>
          </p:nvPr>
        </p:nvSpPr>
        <p:spPr/>
        <p:txBody>
          <a:bodyPr/>
          <a:lstStyle/>
          <a:p>
            <a:endParaRPr lang="en-US" dirty="0"/>
          </a:p>
        </p:txBody>
      </p:sp>
      <p:sp>
        <p:nvSpPr>
          <p:cNvPr id="22" name="Title 21">
            <a:extLst>
              <a:ext uri="{FF2B5EF4-FFF2-40B4-BE49-F238E27FC236}">
                <a16:creationId xmlns:a16="http://schemas.microsoft.com/office/drawing/2014/main" id="{BB03E3A0-4FC5-4A85-93C1-97CE09230579}"/>
              </a:ext>
            </a:extLst>
          </p:cNvPr>
          <p:cNvSpPr>
            <a:spLocks noGrp="1"/>
          </p:cNvSpPr>
          <p:nvPr>
            <p:ph type="title"/>
          </p:nvPr>
        </p:nvSpPr>
        <p:spPr/>
        <p:txBody>
          <a:bodyPr/>
          <a:lstStyle/>
          <a:p>
            <a:r>
              <a:rPr lang="en-US" dirty="0" err="1" smtClean="0"/>
              <a:t>Kapitel</a:t>
            </a:r>
            <a:r>
              <a:rPr lang="en-US" dirty="0" smtClean="0"/>
              <a:t> </a:t>
            </a:r>
            <a:r>
              <a:rPr lang="en-US" dirty="0" err="1" smtClean="0"/>
              <a:t>Überblick</a:t>
            </a:r>
            <a:endParaRPr lang="en-US" dirty="0"/>
          </a:p>
        </p:txBody>
      </p:sp>
      <p:sp>
        <p:nvSpPr>
          <p:cNvPr id="23" name="Footer Placeholder 22">
            <a:extLst>
              <a:ext uri="{FF2B5EF4-FFF2-40B4-BE49-F238E27FC236}">
                <a16:creationId xmlns:a16="http://schemas.microsoft.com/office/drawing/2014/main" id="{4F60B33A-CAB4-45A0-A5D2-57EF842E9863}"/>
              </a:ext>
            </a:extLst>
          </p:cNvPr>
          <p:cNvSpPr>
            <a:spLocks noGrp="1"/>
          </p:cNvSpPr>
          <p:nvPr>
            <p:ph type="ftr" sz="quarter" idx="34"/>
          </p:nvPr>
        </p:nvSpPr>
        <p:spPr>
          <a:xfrm>
            <a:off x="673200" y="6418800"/>
            <a:ext cx="10274400" cy="248400"/>
          </a:xfrm>
        </p:spPr>
        <p:txBody>
          <a:bodyPr/>
          <a:lstStyle/>
          <a:p>
            <a:r>
              <a:rPr lang="en-US" smtClean="0"/>
              <a:t>/ presentation title / © by ANDRITZ HYDRO GmbH 2019</a:t>
            </a:r>
            <a:endParaRPr lang="en-US" dirty="0"/>
          </a:p>
        </p:txBody>
      </p:sp>
      <p:sp>
        <p:nvSpPr>
          <p:cNvPr id="24" name="Slide Number Placeholder 23">
            <a:extLst>
              <a:ext uri="{FF2B5EF4-FFF2-40B4-BE49-F238E27FC236}">
                <a16:creationId xmlns:a16="http://schemas.microsoft.com/office/drawing/2014/main" id="{2E7B70BB-B26E-40F4-BDED-A952DF156305}"/>
              </a:ext>
            </a:extLst>
          </p:cNvPr>
          <p:cNvSpPr>
            <a:spLocks noGrp="1"/>
          </p:cNvSpPr>
          <p:nvPr>
            <p:ph type="sldNum" sz="quarter" idx="35"/>
          </p:nvPr>
        </p:nvSpPr>
        <p:spPr>
          <a:xfrm>
            <a:off x="309600" y="6418800"/>
            <a:ext cx="334800" cy="248400"/>
          </a:xfrm>
        </p:spPr>
        <p:txBody>
          <a:bodyPr/>
          <a:lstStyle/>
          <a:p>
            <a:fld id="{43663E1E-2049-4CF8-B671-CED3EE132F56}" type="slidenum">
              <a:rPr lang="en-US" smtClean="0"/>
              <a:pPr/>
              <a:t>2</a:t>
            </a:fld>
            <a:endParaRPr lang="en-US" dirty="0"/>
          </a:p>
        </p:txBody>
      </p:sp>
      <p:cxnSp>
        <p:nvCxnSpPr>
          <p:cNvPr id="25" name="Gerade Verbindung 13">
            <a:extLst>
              <a:ext uri="{FF2B5EF4-FFF2-40B4-BE49-F238E27FC236}">
                <a16:creationId xmlns:a16="http://schemas.microsoft.com/office/drawing/2014/main" id="{64A1C993-4C01-443E-A4ED-091C5F016BA9}"/>
              </a:ext>
            </a:extLst>
          </p:cNvPr>
          <p:cNvCxnSpPr/>
          <p:nvPr/>
        </p:nvCxnSpPr>
        <p:spPr>
          <a:xfrm>
            <a:off x="4140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Gerade Verbindung 32">
            <a:extLst>
              <a:ext uri="{FF2B5EF4-FFF2-40B4-BE49-F238E27FC236}">
                <a16:creationId xmlns:a16="http://schemas.microsoft.com/office/drawing/2014/main" id="{ABEBAC63-A4B6-4E73-B711-A90429B43DEE}"/>
              </a:ext>
            </a:extLst>
          </p:cNvPr>
          <p:cNvCxnSpPr/>
          <p:nvPr/>
        </p:nvCxnSpPr>
        <p:spPr>
          <a:xfrm>
            <a:off x="58104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 Verbindung 13">
            <a:extLst>
              <a:ext uri="{FF2B5EF4-FFF2-40B4-BE49-F238E27FC236}">
                <a16:creationId xmlns:a16="http://schemas.microsoft.com/office/drawing/2014/main" id="{332B93D5-AF0B-426F-A177-3615BC440FD4}"/>
              </a:ext>
            </a:extLst>
          </p:cNvPr>
          <p:cNvCxnSpPr/>
          <p:nvPr/>
        </p:nvCxnSpPr>
        <p:spPr>
          <a:xfrm>
            <a:off x="4140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 Verbindung 32">
            <a:extLst>
              <a:ext uri="{FF2B5EF4-FFF2-40B4-BE49-F238E27FC236}">
                <a16:creationId xmlns:a16="http://schemas.microsoft.com/office/drawing/2014/main" id="{72E78670-915F-430F-ACE1-D74D78968125}"/>
              </a:ext>
            </a:extLst>
          </p:cNvPr>
          <p:cNvCxnSpPr/>
          <p:nvPr/>
        </p:nvCxnSpPr>
        <p:spPr>
          <a:xfrm>
            <a:off x="58104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Gerade Verbindung 13">
            <a:extLst>
              <a:ext uri="{FF2B5EF4-FFF2-40B4-BE49-F238E27FC236}">
                <a16:creationId xmlns:a16="http://schemas.microsoft.com/office/drawing/2014/main" id="{8B9A6114-40AE-4202-9087-2675D92F45A3}"/>
              </a:ext>
            </a:extLst>
          </p:cNvPr>
          <p:cNvCxnSpPr/>
          <p:nvPr/>
        </p:nvCxnSpPr>
        <p:spPr>
          <a:xfrm>
            <a:off x="4140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Gerade Verbindung 32">
            <a:extLst>
              <a:ext uri="{FF2B5EF4-FFF2-40B4-BE49-F238E27FC236}">
                <a16:creationId xmlns:a16="http://schemas.microsoft.com/office/drawing/2014/main" id="{DB220C11-5995-4BB2-BA1D-B1E18851CB4F}"/>
              </a:ext>
            </a:extLst>
          </p:cNvPr>
          <p:cNvCxnSpPr/>
          <p:nvPr/>
        </p:nvCxnSpPr>
        <p:spPr>
          <a:xfrm>
            <a:off x="58104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Gerade Verbindung 13">
            <a:extLst>
              <a:ext uri="{FF2B5EF4-FFF2-40B4-BE49-F238E27FC236}">
                <a16:creationId xmlns:a16="http://schemas.microsoft.com/office/drawing/2014/main" id="{35EECA0A-ABF4-448F-A72D-32FA2D260CA5}"/>
              </a:ext>
            </a:extLst>
          </p:cNvPr>
          <p:cNvCxnSpPr/>
          <p:nvPr/>
        </p:nvCxnSpPr>
        <p:spPr>
          <a:xfrm>
            <a:off x="3960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 Verbindung 32">
            <a:extLst>
              <a:ext uri="{FF2B5EF4-FFF2-40B4-BE49-F238E27FC236}">
                <a16:creationId xmlns:a16="http://schemas.microsoft.com/office/drawing/2014/main" id="{E2EE04DF-B5E6-45BA-ACA9-4CC78CB66BF9}"/>
              </a:ext>
            </a:extLst>
          </p:cNvPr>
          <p:cNvCxnSpPr/>
          <p:nvPr/>
        </p:nvCxnSpPr>
        <p:spPr>
          <a:xfrm>
            <a:off x="57924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34393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smtClean="0"/>
              <a:t>Firma </a:t>
            </a:r>
            <a:r>
              <a:rPr lang="en-US" dirty="0" err="1" smtClean="0"/>
              <a:t>Andritz</a:t>
            </a:r>
            <a:r>
              <a:rPr lang="en-US" dirty="0" smtClean="0"/>
              <a:t> Hydro </a:t>
            </a:r>
            <a:r>
              <a:rPr lang="en-US" dirty="0" smtClean="0"/>
              <a:t>GmbH </a:t>
            </a:r>
            <a:r>
              <a:rPr lang="en-US" dirty="0" smtClean="0"/>
              <a:t>– </a:t>
            </a:r>
            <a:r>
              <a:rPr lang="en-US" dirty="0" err="1" smtClean="0"/>
              <a:t>Globaler</a:t>
            </a:r>
            <a:r>
              <a:rPr lang="en-US" dirty="0" smtClean="0"/>
              <a:t> </a:t>
            </a:r>
            <a:r>
              <a:rPr lang="en-US" dirty="0" err="1" smtClean="0"/>
              <a:t>Anbieter</a:t>
            </a:r>
            <a:r>
              <a:rPr lang="en-US" dirty="0" smtClean="0"/>
              <a:t> </a:t>
            </a:r>
            <a:r>
              <a:rPr lang="de-AT" dirty="0" smtClean="0"/>
              <a:t>von</a:t>
            </a:r>
            <a:r>
              <a:rPr lang="de-AT" dirty="0" smtClean="0"/>
              <a:t> mechanischen </a:t>
            </a:r>
            <a:r>
              <a:rPr lang="de-AT" dirty="0"/>
              <a:t>und </a:t>
            </a:r>
            <a:r>
              <a:rPr lang="de-AT" dirty="0" smtClean="0"/>
              <a:t>elektrischen Ausrüstungen</a:t>
            </a:r>
            <a:endParaRPr lang="de-AT" dirty="0" smtClean="0"/>
          </a:p>
          <a:p>
            <a:pPr lvl="1"/>
            <a:r>
              <a:rPr lang="de-AT" dirty="0" smtClean="0"/>
              <a:t>Viele </a:t>
            </a:r>
            <a:r>
              <a:rPr lang="de-AT" dirty="0" smtClean="0"/>
              <a:t>Standard - Berechnungen </a:t>
            </a:r>
            <a:r>
              <a:rPr lang="de-AT" dirty="0" smtClean="0"/>
              <a:t>in verschiedenste </a:t>
            </a:r>
            <a:r>
              <a:rPr lang="de-AT" dirty="0" smtClean="0"/>
              <a:t>Programme - </a:t>
            </a:r>
            <a:r>
              <a:rPr lang="de-AT" dirty="0" smtClean="0"/>
              <a:t>für unterschiedliche Baugruppen</a:t>
            </a:r>
          </a:p>
          <a:p>
            <a:pPr lvl="1"/>
            <a:endParaRPr lang="de-AT" dirty="0" smtClean="0"/>
          </a:p>
          <a:p>
            <a:pPr lvl="1"/>
            <a:endParaRPr lang="de-AT" dirty="0"/>
          </a:p>
          <a:p>
            <a:pPr lvl="1"/>
            <a:endParaRPr lang="de-AT" dirty="0" smtClean="0"/>
          </a:p>
          <a:p>
            <a:pPr lvl="1"/>
            <a:endParaRPr lang="de-AT" dirty="0"/>
          </a:p>
          <a:p>
            <a:pPr lvl="1"/>
            <a:endParaRPr lang="de-AT" dirty="0" smtClean="0"/>
          </a:p>
          <a:p>
            <a:pPr lvl="1"/>
            <a:endParaRPr lang="de-AT" dirty="0"/>
          </a:p>
          <a:p>
            <a:pPr lvl="1"/>
            <a:endParaRPr lang="de-AT" dirty="0" smtClean="0"/>
          </a:p>
          <a:p>
            <a:pPr lvl="1"/>
            <a:r>
              <a:rPr lang="de-AT" dirty="0" smtClean="0"/>
              <a:t>Zusammenführen der Berechnungen auf eine Plattform zu einem einheitlich Berechnungsprozess</a:t>
            </a:r>
          </a:p>
          <a:p>
            <a:pPr lvl="1"/>
            <a:endParaRPr lang="de-AT" dirty="0"/>
          </a:p>
          <a:p>
            <a:pPr lvl="1"/>
            <a:endParaRPr lang="de-AT" dirty="0" smtClean="0"/>
          </a:p>
          <a:p>
            <a:pPr lvl="1"/>
            <a:endParaRPr lang="de-AT" dirty="0"/>
          </a:p>
          <a:p>
            <a:pPr lvl="1"/>
            <a:endParaRPr lang="de-AT" dirty="0" smtClean="0"/>
          </a:p>
          <a:p>
            <a:pPr lvl="1"/>
            <a:endParaRPr lang="de-AT" dirty="0"/>
          </a:p>
          <a:p>
            <a:pPr lvl="1"/>
            <a:endParaRPr lang="en-US" dirty="0"/>
          </a:p>
        </p:txBody>
      </p:sp>
      <p:sp>
        <p:nvSpPr>
          <p:cNvPr id="10" name="Untertitel 9"/>
          <p:cNvSpPr>
            <a:spLocks noGrp="1"/>
          </p:cNvSpPr>
          <p:nvPr>
            <p:ph type="subTitle" idx="1"/>
          </p:nvPr>
        </p:nvSpPr>
        <p:spPr/>
        <p:txBody>
          <a:bodyPr/>
          <a:lstStyle/>
          <a:p>
            <a:r>
              <a:rPr lang="en-US" dirty="0" smtClean="0"/>
              <a:t>Motivation</a:t>
            </a:r>
            <a:endParaRPr lang="en-US" dirty="0"/>
          </a:p>
        </p:txBody>
      </p:sp>
      <p:sp>
        <p:nvSpPr>
          <p:cNvPr id="9" name="Titel 8"/>
          <p:cNvSpPr>
            <a:spLocks noGrp="1"/>
          </p:cNvSpPr>
          <p:nvPr>
            <p:ph type="title"/>
          </p:nvPr>
        </p:nvSpPr>
        <p:spPr/>
        <p:txBody>
          <a:bodyPr/>
          <a:lstStyle/>
          <a:p>
            <a:r>
              <a:rPr lang="en-US" dirty="0" err="1" smtClean="0"/>
              <a:t>Einleitung</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883" y="3513494"/>
            <a:ext cx="977900" cy="977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4380" y="2769449"/>
            <a:ext cx="1678431" cy="150731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8352" y="2756021"/>
            <a:ext cx="2065063" cy="588866"/>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1550" y="2814034"/>
            <a:ext cx="2255650" cy="1503767"/>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26416" y="2633884"/>
            <a:ext cx="2341911" cy="1642881"/>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2299" y="4999511"/>
            <a:ext cx="1356483" cy="1356483"/>
          </a:xfrm>
          <a:prstGeom prst="rect">
            <a:avLst/>
          </a:prstGeom>
        </p:spPr>
      </p:pic>
    </p:spTree>
    <p:custDataLst>
      <p:tags r:id="rId1"/>
    </p:custDataLst>
    <p:extLst>
      <p:ext uri="{BB962C8B-B14F-4D97-AF65-F5344CB8AC3E}">
        <p14:creationId xmlns:p14="http://schemas.microsoft.com/office/powerpoint/2010/main" val="532788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Erstellen</a:t>
            </a:r>
            <a:r>
              <a:rPr lang="en-US" dirty="0" smtClean="0"/>
              <a:t> der </a:t>
            </a:r>
            <a:r>
              <a:rPr lang="en-US" dirty="0" err="1" smtClean="0"/>
              <a:t>Berechnungen</a:t>
            </a:r>
            <a:r>
              <a:rPr lang="en-US" dirty="0" smtClean="0"/>
              <a:t> in </a:t>
            </a:r>
            <a:r>
              <a:rPr lang="en-US" dirty="0" err="1" smtClean="0"/>
              <a:t>einer</a:t>
            </a:r>
            <a:r>
              <a:rPr lang="en-US" dirty="0" smtClean="0"/>
              <a:t> </a:t>
            </a:r>
            <a:r>
              <a:rPr lang="en-US" dirty="0" err="1" smtClean="0"/>
              <a:t>geeigneten</a:t>
            </a:r>
            <a:r>
              <a:rPr lang="en-US" dirty="0" smtClean="0"/>
              <a:t> </a:t>
            </a:r>
            <a:r>
              <a:rPr lang="en-US" dirty="0" err="1" smtClean="0"/>
              <a:t>Struktur</a:t>
            </a:r>
            <a:endParaRPr lang="en-US" dirty="0" smtClean="0"/>
          </a:p>
          <a:p>
            <a:pPr lvl="1"/>
            <a:r>
              <a:rPr lang="en-US" dirty="0" err="1" smtClean="0"/>
              <a:t>Mittels</a:t>
            </a:r>
            <a:r>
              <a:rPr lang="en-US" dirty="0" smtClean="0"/>
              <a:t> MVVM &amp; </a:t>
            </a:r>
            <a:r>
              <a:rPr lang="en-US" dirty="0" err="1" smtClean="0"/>
              <a:t>unter</a:t>
            </a:r>
            <a:r>
              <a:rPr lang="en-US" dirty="0" smtClean="0"/>
              <a:t> </a:t>
            </a:r>
            <a:r>
              <a:rPr lang="en-US" dirty="0" err="1" smtClean="0"/>
              <a:t>Einbindung</a:t>
            </a:r>
            <a:r>
              <a:rPr lang="en-US" dirty="0" smtClean="0"/>
              <a:t> </a:t>
            </a:r>
            <a:r>
              <a:rPr lang="en-US" dirty="0" err="1" smtClean="0"/>
              <a:t>einer</a:t>
            </a:r>
            <a:r>
              <a:rPr lang="en-US" dirty="0"/>
              <a:t> </a:t>
            </a:r>
            <a:r>
              <a:rPr lang="en-US" dirty="0" err="1" smtClean="0"/>
              <a:t>Webanwendung</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endParaRPr lang="de-AT" dirty="0" smtClean="0"/>
          </a:p>
          <a:p>
            <a:endParaRPr lang="de-AT" dirty="0"/>
          </a:p>
          <a:p>
            <a:r>
              <a:rPr lang="de-AT" dirty="0" smtClean="0"/>
              <a:t>Zu </a:t>
            </a:r>
            <a:r>
              <a:rPr lang="de-AT" dirty="0"/>
              <a:t>jedem Projekt gibt es </a:t>
            </a:r>
            <a:r>
              <a:rPr lang="de-AT" dirty="0" smtClean="0"/>
              <a:t>Unterbaugruppen</a:t>
            </a:r>
          </a:p>
          <a:p>
            <a:r>
              <a:rPr lang="de-AT" dirty="0" smtClean="0"/>
              <a:t>Zu jeder Unterbaugruppe </a:t>
            </a:r>
            <a:r>
              <a:rPr lang="de-AT" dirty="0"/>
              <a:t>gibt es </a:t>
            </a:r>
            <a:r>
              <a:rPr lang="de-AT" dirty="0" smtClean="0"/>
              <a:t>Berechnungstemplates</a:t>
            </a:r>
          </a:p>
          <a:p>
            <a:r>
              <a:rPr lang="de-AT" dirty="0" smtClean="0"/>
              <a:t>Diese Berechnungstemplates können kopiert bzw. vervielfacht werden</a:t>
            </a:r>
            <a:endParaRPr lang="en-US" dirty="0" smtClean="0"/>
          </a:p>
          <a:p>
            <a:pPr lvl="1"/>
            <a:endParaRPr lang="en-US" dirty="0"/>
          </a:p>
        </p:txBody>
      </p:sp>
      <p:sp>
        <p:nvSpPr>
          <p:cNvPr id="10" name="Untertitel 9"/>
          <p:cNvSpPr>
            <a:spLocks noGrp="1"/>
          </p:cNvSpPr>
          <p:nvPr>
            <p:ph type="subTitle" idx="1"/>
          </p:nvPr>
        </p:nvSpPr>
        <p:spPr/>
        <p:txBody>
          <a:bodyPr/>
          <a:lstStyle/>
          <a:p>
            <a:endParaRPr lang="en-US" dirty="0"/>
          </a:p>
        </p:txBody>
      </p:sp>
      <p:sp>
        <p:nvSpPr>
          <p:cNvPr id="9" name="Titel 8"/>
          <p:cNvSpPr>
            <a:spLocks noGrp="1"/>
          </p:cNvSpPr>
          <p:nvPr>
            <p:ph type="title"/>
          </p:nvPr>
        </p:nvSpPr>
        <p:spPr/>
        <p:txBody>
          <a:bodyPr/>
          <a:lstStyle/>
          <a:p>
            <a:r>
              <a:rPr lang="en-US" dirty="0" err="1" smtClean="0"/>
              <a:t>Ziel</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4</a:t>
            </a:fld>
            <a:endParaRPr lang="en-US" dirty="0"/>
          </a:p>
        </p:txBody>
      </p:sp>
      <p:pic>
        <p:nvPicPr>
          <p:cNvPr id="7" name="Picture 6" descr="Datei:MVVMPattern.png"/>
          <p:cNvPicPr/>
          <p:nvPr/>
        </p:nvPicPr>
        <p:blipFill>
          <a:blip r:embed="rId3">
            <a:extLst>
              <a:ext uri="{28A0092B-C50C-407E-A947-70E740481C1C}">
                <a14:useLocalDpi xmlns:a14="http://schemas.microsoft.com/office/drawing/2010/main" val="0"/>
              </a:ext>
            </a:extLst>
          </a:blip>
          <a:srcRect/>
          <a:stretch>
            <a:fillRect/>
          </a:stretch>
        </p:blipFill>
        <p:spPr bwMode="auto">
          <a:xfrm>
            <a:off x="966340" y="2810192"/>
            <a:ext cx="7060060" cy="2320608"/>
          </a:xfrm>
          <a:prstGeom prst="rect">
            <a:avLst/>
          </a:prstGeom>
          <a:noFill/>
          <a:ln>
            <a:noFill/>
          </a:ln>
        </p:spPr>
      </p:pic>
    </p:spTree>
    <p:custDataLst>
      <p:tags r:id="rId1"/>
    </p:custDataLst>
    <p:extLst>
      <p:ext uri="{BB962C8B-B14F-4D97-AF65-F5344CB8AC3E}">
        <p14:creationId xmlns:p14="http://schemas.microsoft.com/office/powerpoint/2010/main" val="3303087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ntertitel 9"/>
          <p:cNvSpPr>
            <a:spLocks noGrp="1"/>
          </p:cNvSpPr>
          <p:nvPr>
            <p:ph type="subTitle" idx="1"/>
          </p:nvPr>
        </p:nvSpPr>
        <p:spPr/>
        <p:txBody>
          <a:bodyPr/>
          <a:lstStyle/>
          <a:p>
            <a:r>
              <a:rPr lang="en-US" dirty="0" err="1" smtClean="0"/>
              <a:t>Anwendungsfälle</a:t>
            </a:r>
            <a:r>
              <a:rPr lang="en-US" dirty="0" smtClean="0"/>
              <a:t>, </a:t>
            </a:r>
            <a:r>
              <a:rPr lang="en-US" dirty="0" err="1" smtClean="0"/>
              <a:t>Szenarien</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5</a:t>
            </a:fld>
            <a:endParaRPr lang="en-US" dirty="0"/>
          </a:p>
        </p:txBody>
      </p:sp>
      <p:grpSp>
        <p:nvGrpSpPr>
          <p:cNvPr id="3" name="Group 2"/>
          <p:cNvGrpSpPr/>
          <p:nvPr/>
        </p:nvGrpSpPr>
        <p:grpSpPr>
          <a:xfrm>
            <a:off x="672977" y="1692357"/>
            <a:ext cx="6889116" cy="4851926"/>
            <a:chOff x="3029584" y="1567552"/>
            <a:chExt cx="6889116" cy="4851926"/>
          </a:xfrm>
        </p:grpSpPr>
        <p:sp>
          <p:nvSpPr>
            <p:cNvPr id="22" name="Text Box 1611"/>
            <p:cNvSpPr txBox="1"/>
            <p:nvPr/>
          </p:nvSpPr>
          <p:spPr>
            <a:xfrm>
              <a:off x="5564231" y="5021165"/>
              <a:ext cx="1807210" cy="23685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6350" indent="-6350" algn="just">
                <a:lnSpc>
                  <a:spcPct val="150000"/>
                </a:lnSpc>
                <a:spcAft>
                  <a:spcPts val="745"/>
                </a:spcAft>
              </a:pPr>
              <a:r>
                <a:rPr lang="de-DE" sz="11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Benutzer/Benutzerin</a:t>
              </a:r>
              <a:endParaRPr lang="de-DE" sz="1100" dirty="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p:txBody>
        </p:sp>
        <p:grpSp>
          <p:nvGrpSpPr>
            <p:cNvPr id="23" name="Group 22"/>
            <p:cNvGrpSpPr>
              <a:grpSpLocks noChangeAspect="1"/>
            </p:cNvGrpSpPr>
            <p:nvPr/>
          </p:nvGrpSpPr>
          <p:grpSpPr>
            <a:xfrm>
              <a:off x="3029584" y="1567552"/>
              <a:ext cx="6889116" cy="4851926"/>
              <a:chOff x="677487" y="0"/>
              <a:chExt cx="7967456" cy="5194248"/>
            </a:xfrm>
          </p:grpSpPr>
          <p:sp>
            <p:nvSpPr>
              <p:cNvPr id="24" name="Ellipse 3"/>
              <p:cNvSpPr/>
              <p:nvPr/>
            </p:nvSpPr>
            <p:spPr>
              <a:xfrm>
                <a:off x="3903290" y="1864652"/>
                <a:ext cx="848093" cy="648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50" indent="-6350" algn="ctr">
                  <a:lnSpc>
                    <a:spcPct val="150000"/>
                  </a:lnSpc>
                  <a:spcAft>
                    <a:spcPts val="745"/>
                  </a:spcAft>
                </a:pPr>
                <a:r>
                  <a:rPr lang="de-DE" sz="1100">
                    <a:solidFill>
                      <a:srgbClr val="000000"/>
                    </a:solidFill>
                    <a:effectLst/>
                    <a:latin typeface="Arial" panose="020B0604020202020204" pitchFamily="34" charset="0"/>
                    <a:ea typeface="Calibri" panose="020F0502020204030204" pitchFamily="34" charset="0"/>
                    <a:cs typeface="Calibri" panose="020F0502020204030204" pitchFamily="34" charset="0"/>
                  </a:rPr>
                  <a:t> </a:t>
                </a:r>
              </a:p>
            </p:txBody>
          </p:sp>
          <p:cxnSp>
            <p:nvCxnSpPr>
              <p:cNvPr id="25" name="Gerader Verbinder 5"/>
              <p:cNvCxnSpPr/>
              <p:nvPr/>
            </p:nvCxnSpPr>
            <p:spPr>
              <a:xfrm>
                <a:off x="4297680" y="2513045"/>
                <a:ext cx="0" cy="648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8"/>
              <p:cNvCxnSpPr/>
              <p:nvPr/>
            </p:nvCxnSpPr>
            <p:spPr>
              <a:xfrm flipH="1">
                <a:off x="3794760" y="3161437"/>
                <a:ext cx="50292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Gerader Verbinder 11"/>
              <p:cNvCxnSpPr/>
              <p:nvPr/>
            </p:nvCxnSpPr>
            <p:spPr>
              <a:xfrm>
                <a:off x="4297680" y="3161437"/>
                <a:ext cx="436417"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Gerader Verbinder 14"/>
              <p:cNvCxnSpPr/>
              <p:nvPr/>
            </p:nvCxnSpPr>
            <p:spPr>
              <a:xfrm flipH="1" flipV="1">
                <a:off x="3794760" y="2712550"/>
                <a:ext cx="502920" cy="124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16"/>
              <p:cNvCxnSpPr/>
              <p:nvPr/>
            </p:nvCxnSpPr>
            <p:spPr>
              <a:xfrm flipV="1">
                <a:off x="4297680" y="2679299"/>
                <a:ext cx="519545" cy="157942"/>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e Legende 17"/>
              <p:cNvSpPr/>
              <p:nvPr/>
            </p:nvSpPr>
            <p:spPr>
              <a:xfrm>
                <a:off x="677487" y="106383"/>
                <a:ext cx="2734887" cy="1053960"/>
              </a:xfrm>
              <a:prstGeom prst="wedgeEllipseCallout">
                <a:avLst>
                  <a:gd name="adj1" fmla="val 62754"/>
                  <a:gd name="adj2" fmla="val 15003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de-AT" sz="1800" kern="1200" dirty="0">
                    <a:solidFill>
                      <a:srgbClr val="FFFFFF"/>
                    </a:solidFill>
                    <a:effectLst/>
                    <a:ea typeface="Times New Roman" panose="02020603050405020304" pitchFamily="18" charset="0"/>
                    <a:cs typeface="Times New Roman" panose="02020603050405020304" pitchFamily="18" charset="0"/>
                  </a:rPr>
                  <a:t>Projekt verwalten</a:t>
                </a:r>
                <a:endParaRPr lang="de-DE" sz="1200" dirty="0">
                  <a:effectLst/>
                  <a:latin typeface="Times New Roman" panose="02020603050405020304" pitchFamily="18" charset="0"/>
                  <a:ea typeface="Times New Roman" panose="02020603050405020304" pitchFamily="18" charset="0"/>
                </a:endParaRPr>
              </a:p>
            </p:txBody>
          </p:sp>
          <p:sp>
            <p:nvSpPr>
              <p:cNvPr id="31" name="Ovale Legende 18"/>
              <p:cNvSpPr/>
              <p:nvPr/>
            </p:nvSpPr>
            <p:spPr>
              <a:xfrm>
                <a:off x="4734097" y="0"/>
                <a:ext cx="2419004" cy="1160343"/>
              </a:xfrm>
              <a:prstGeom prst="wedgeEllipseCallout">
                <a:avLst>
                  <a:gd name="adj1" fmla="val -53823"/>
                  <a:gd name="adj2" fmla="val 91465"/>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de-AT" sz="1800" kern="1200">
                    <a:solidFill>
                      <a:srgbClr val="FFFFFF"/>
                    </a:solidFill>
                    <a:effectLst/>
                    <a:ea typeface="Times New Roman" panose="02020603050405020304" pitchFamily="18" charset="0"/>
                    <a:cs typeface="Times New Roman" panose="02020603050405020304" pitchFamily="18" charset="0"/>
                  </a:rPr>
                  <a:t>Baugruppe auswählen</a:t>
                </a:r>
                <a:endParaRPr lang="de-DE" sz="1200">
                  <a:effectLst/>
                  <a:latin typeface="Times New Roman" panose="02020603050405020304" pitchFamily="18" charset="0"/>
                  <a:ea typeface="Times New Roman" panose="02020603050405020304" pitchFamily="18" charset="0"/>
                </a:endParaRPr>
              </a:p>
            </p:txBody>
          </p:sp>
          <p:sp>
            <p:nvSpPr>
              <p:cNvPr id="32" name="Ovale Legende 19"/>
              <p:cNvSpPr/>
              <p:nvPr/>
            </p:nvSpPr>
            <p:spPr>
              <a:xfrm>
                <a:off x="724361" y="3365257"/>
                <a:ext cx="2884516" cy="1264273"/>
              </a:xfrm>
              <a:prstGeom prst="wedgeEllipseCallout">
                <a:avLst>
                  <a:gd name="adj1" fmla="val 54515"/>
                  <a:gd name="adj2" fmla="val -83351"/>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de-AT" sz="1800" kern="1200">
                    <a:solidFill>
                      <a:srgbClr val="FFFFFF"/>
                    </a:solidFill>
                    <a:effectLst/>
                    <a:ea typeface="Times New Roman" panose="02020603050405020304" pitchFamily="18" charset="0"/>
                    <a:cs typeface="Times New Roman" panose="02020603050405020304" pitchFamily="18" charset="0"/>
                  </a:rPr>
                  <a:t>Dynamische Ergebnisse bekommen </a:t>
                </a:r>
                <a:endParaRPr lang="de-DE" sz="1200">
                  <a:effectLst/>
                  <a:latin typeface="Times New Roman" panose="02020603050405020304" pitchFamily="18" charset="0"/>
                  <a:ea typeface="Times New Roman" panose="02020603050405020304" pitchFamily="18" charset="0"/>
                </a:endParaRPr>
              </a:p>
            </p:txBody>
          </p:sp>
          <p:sp>
            <p:nvSpPr>
              <p:cNvPr id="33" name="Ovale Legende 20"/>
              <p:cNvSpPr/>
              <p:nvPr/>
            </p:nvSpPr>
            <p:spPr>
              <a:xfrm>
                <a:off x="5579775" y="1599134"/>
                <a:ext cx="3065168" cy="1961399"/>
              </a:xfrm>
              <a:prstGeom prst="wedgeEllipseCallout">
                <a:avLst>
                  <a:gd name="adj1" fmla="val -69996"/>
                  <a:gd name="adj2" fmla="val -18126"/>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de-AT" sz="1800" kern="1200" dirty="0">
                    <a:solidFill>
                      <a:srgbClr val="FFFFFF"/>
                    </a:solidFill>
                    <a:effectLst/>
                    <a:ea typeface="Times New Roman" panose="02020603050405020304" pitchFamily="18" charset="0"/>
                    <a:cs typeface="Times New Roman" panose="02020603050405020304" pitchFamily="18" charset="0"/>
                  </a:rPr>
                  <a:t>Berechnung zur Baugruppe hinzufügen</a:t>
                </a:r>
                <a:endParaRPr lang="de-DE" sz="1200" dirty="0">
                  <a:effectLst/>
                  <a:latin typeface="Times New Roman" panose="02020603050405020304" pitchFamily="18" charset="0"/>
                  <a:ea typeface="Times New Roman" panose="02020603050405020304" pitchFamily="18" charset="0"/>
                </a:endParaRPr>
              </a:p>
            </p:txBody>
          </p:sp>
          <p:sp>
            <p:nvSpPr>
              <p:cNvPr id="34" name="Ovale Legende 27"/>
              <p:cNvSpPr/>
              <p:nvPr/>
            </p:nvSpPr>
            <p:spPr>
              <a:xfrm>
                <a:off x="4734094" y="3747794"/>
                <a:ext cx="2884516" cy="1446454"/>
              </a:xfrm>
              <a:prstGeom prst="wedgeEllipseCallout">
                <a:avLst>
                  <a:gd name="adj1" fmla="val -44025"/>
                  <a:gd name="adj2" fmla="val -93304"/>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de-AT" sz="1800" kern="1200">
                    <a:solidFill>
                      <a:srgbClr val="FFFFFF"/>
                    </a:solidFill>
                    <a:effectLst/>
                    <a:ea typeface="Times New Roman" panose="02020603050405020304" pitchFamily="18" charset="0"/>
                    <a:cs typeface="Times New Roman" panose="02020603050405020304" pitchFamily="18" charset="0"/>
                  </a:rPr>
                  <a:t>Berechnung verwalten</a:t>
                </a:r>
                <a:endParaRPr lang="de-DE" sz="1200">
                  <a:effectLst/>
                  <a:latin typeface="Times New Roman" panose="02020603050405020304" pitchFamily="18" charset="0"/>
                  <a:ea typeface="Times New Roman" panose="02020603050405020304" pitchFamily="18" charset="0"/>
                </a:endParaRPr>
              </a:p>
            </p:txBody>
          </p:sp>
        </p:grpSp>
      </p:grpSp>
      <p:graphicFrame>
        <p:nvGraphicFramePr>
          <p:cNvPr id="4" name="Table 3"/>
          <p:cNvGraphicFramePr>
            <a:graphicFrameLocks noGrp="1"/>
          </p:cNvGraphicFramePr>
          <p:nvPr>
            <p:extLst>
              <p:ext uri="{D42A27DB-BD31-4B8C-83A1-F6EECF244321}">
                <p14:modId xmlns:p14="http://schemas.microsoft.com/office/powerpoint/2010/main" val="1981886409"/>
              </p:ext>
            </p:extLst>
          </p:nvPr>
        </p:nvGraphicFramePr>
        <p:xfrm>
          <a:off x="7930277" y="1671113"/>
          <a:ext cx="3848258" cy="4408543"/>
        </p:xfrm>
        <a:graphic>
          <a:graphicData uri="http://schemas.openxmlformats.org/drawingml/2006/table">
            <a:tbl>
              <a:tblPr firstRow="1" bandRow="1">
                <a:tableStyleId>{68D230F3-CF80-4859-8CE7-A43EE81993B5}</a:tableStyleId>
              </a:tblPr>
              <a:tblGrid>
                <a:gridCol w="1016293">
                  <a:extLst>
                    <a:ext uri="{9D8B030D-6E8A-4147-A177-3AD203B41FA5}">
                      <a16:colId xmlns:a16="http://schemas.microsoft.com/office/drawing/2014/main" val="455229956"/>
                    </a:ext>
                  </a:extLst>
                </a:gridCol>
                <a:gridCol w="2831965">
                  <a:extLst>
                    <a:ext uri="{9D8B030D-6E8A-4147-A177-3AD203B41FA5}">
                      <a16:colId xmlns:a16="http://schemas.microsoft.com/office/drawing/2014/main" val="664616417"/>
                    </a:ext>
                  </a:extLst>
                </a:gridCol>
              </a:tblGrid>
              <a:tr h="217292">
                <a:tc>
                  <a:txBody>
                    <a:bodyPr/>
                    <a:lstStyle/>
                    <a:p>
                      <a:pPr marL="6350" indent="-6350" algn="l">
                        <a:lnSpc>
                          <a:spcPct val="150000"/>
                        </a:lnSpc>
                        <a:spcAft>
                          <a:spcPts val="0"/>
                        </a:spcAft>
                      </a:pPr>
                      <a:r>
                        <a:rPr lang="de-AT" sz="700" kern="1200">
                          <a:effectLst/>
                        </a:rPr>
                        <a:t>Anwendungsfall</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nchor="ctr"/>
                </a:tc>
                <a:tc>
                  <a:txBody>
                    <a:bodyPr/>
                    <a:lstStyle/>
                    <a:p>
                      <a:pPr marL="6350" indent="-6350" algn="l">
                        <a:lnSpc>
                          <a:spcPct val="150000"/>
                        </a:lnSpc>
                        <a:spcAft>
                          <a:spcPts val="0"/>
                        </a:spcAft>
                      </a:pPr>
                      <a:r>
                        <a:rPr lang="de-AT" sz="700" kern="1200">
                          <a:effectLst/>
                        </a:rPr>
                        <a:t>Beschreibung</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nchor="ctr"/>
                </a:tc>
                <a:extLst>
                  <a:ext uri="{0D108BD9-81ED-4DB2-BD59-A6C34878D82A}">
                    <a16:rowId xmlns:a16="http://schemas.microsoft.com/office/drawing/2014/main" val="3691919449"/>
                  </a:ext>
                </a:extLst>
              </a:tr>
              <a:tr h="277651">
                <a:tc>
                  <a:txBody>
                    <a:bodyPr/>
                    <a:lstStyle/>
                    <a:p>
                      <a:pPr marL="6350" indent="-6350" algn="just">
                        <a:lnSpc>
                          <a:spcPct val="107000"/>
                        </a:lnSpc>
                        <a:spcAft>
                          <a:spcPts val="0"/>
                        </a:spcAft>
                      </a:pPr>
                      <a:r>
                        <a:rPr lang="de-AT" sz="700">
                          <a:effectLst/>
                        </a:rPr>
                        <a:t>Allgemeine Information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Position und Höhe Breite der Anwendung merken</a:t>
                      </a:r>
                      <a:endParaRPr lang="de-DE" sz="700">
                        <a:effectLst/>
                      </a:endParaRPr>
                    </a:p>
                    <a:p>
                      <a:pPr marL="6350" indent="-6350" algn="just">
                        <a:lnSpc>
                          <a:spcPct val="107000"/>
                        </a:lnSpc>
                        <a:spcAft>
                          <a:spcPts val="0"/>
                        </a:spcAft>
                      </a:pPr>
                      <a:r>
                        <a:rPr lang="de-AT" sz="700">
                          <a:effectLst/>
                        </a:rPr>
                        <a:t>Sprache merken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1875315928"/>
                  </a:ext>
                </a:extLst>
              </a:tr>
              <a:tr h="374037">
                <a:tc>
                  <a:txBody>
                    <a:bodyPr/>
                    <a:lstStyle/>
                    <a:p>
                      <a:pPr marL="6350" indent="-6350" algn="just">
                        <a:lnSpc>
                          <a:spcPct val="107000"/>
                        </a:lnSpc>
                        <a:spcAft>
                          <a:spcPts val="0"/>
                        </a:spcAft>
                      </a:pPr>
                      <a:r>
                        <a:rPr lang="de-AT" sz="700">
                          <a:effectLst/>
                        </a:rPr>
                        <a:t>Aufgaben bzw. zwischen der GUI Wechseln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Zwischen den Aufgaben Projektlisten Überblick und Projekt Überblick wählen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2463461628"/>
                  </a:ext>
                </a:extLst>
              </a:tr>
              <a:tr h="480608">
                <a:tc>
                  <a:txBody>
                    <a:bodyPr/>
                    <a:lstStyle/>
                    <a:p>
                      <a:pPr marL="6350" indent="-6350" algn="just">
                        <a:lnSpc>
                          <a:spcPct val="107000"/>
                        </a:lnSpc>
                        <a:spcAft>
                          <a:spcPts val="0"/>
                        </a:spcAft>
                      </a:pPr>
                      <a:r>
                        <a:rPr lang="de-AT" sz="700">
                          <a:effectLst/>
                        </a:rPr>
                        <a:t>Projekt verwalten </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Projekt speichern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Benutzer öffnet die Anwendung und legt neues Projekt an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Name </a:t>
                      </a:r>
                      <a:r>
                        <a:rPr lang="de-AT" sz="700">
                          <a:effectLst/>
                          <a:sym typeface="Wingdings" panose="05000000000000000000" pitchFamily="2" charset="2"/>
                        </a:rPr>
                        <a:t></a:t>
                      </a:r>
                      <a:r>
                        <a:rPr lang="de-AT" sz="700">
                          <a:effectLst/>
                        </a:rPr>
                        <a:t> Pflicht</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Jahr, Land, Typ </a:t>
                      </a:r>
                      <a:r>
                        <a:rPr lang="de-AT" sz="700">
                          <a:effectLst/>
                          <a:sym typeface="Wingdings" panose="05000000000000000000" pitchFamily="2" charset="2"/>
                        </a:rPr>
                        <a:t></a:t>
                      </a:r>
                      <a:r>
                        <a:rPr lang="de-AT" sz="700">
                          <a:effectLst/>
                        </a:rPr>
                        <a:t> Optional</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3506979443"/>
                  </a:ext>
                </a:extLst>
              </a:tr>
              <a:tr h="480608">
                <a:tc>
                  <a:txBody>
                    <a:bodyPr/>
                    <a:lstStyle/>
                    <a:p>
                      <a:pPr marL="6350" indent="-6350" algn="just">
                        <a:lnSpc>
                          <a:spcPct val="107000"/>
                        </a:lnSpc>
                        <a:spcAft>
                          <a:spcPts val="0"/>
                        </a:spcAft>
                      </a:pPr>
                      <a:r>
                        <a:rPr lang="de-DE" sz="1100">
                          <a:effectLst/>
                        </a:rPr>
                        <a:t> </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DE" sz="700">
                          <a:effectLst/>
                        </a:rPr>
                        <a:t>Projekt entfernen</a:t>
                      </a:r>
                    </a:p>
                    <a:p>
                      <a:pPr marL="342900" lvl="0" indent="-342900" algn="just">
                        <a:lnSpc>
                          <a:spcPct val="107000"/>
                        </a:lnSpc>
                        <a:spcAft>
                          <a:spcPts val="0"/>
                        </a:spcAft>
                        <a:buFont typeface="Symbol" panose="05050102010706020507" pitchFamily="18" charset="2"/>
                        <a:buChar char=""/>
                      </a:pPr>
                      <a:r>
                        <a:rPr lang="de-AT" sz="700">
                          <a:effectLst/>
                        </a:rPr>
                        <a:t>Der gesamte Projektdatensatz mit untergeordneten Komponenten wird gelöscht</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Abfrage Entscheidung (ja/nein)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4015466368"/>
                  </a:ext>
                </a:extLst>
              </a:tr>
              <a:tr h="374037">
                <a:tc>
                  <a:txBody>
                    <a:bodyPr/>
                    <a:lstStyle/>
                    <a:p>
                      <a:pPr marL="6350" indent="-6350" algn="just">
                        <a:lnSpc>
                          <a:spcPct val="107000"/>
                        </a:lnSpc>
                        <a:spcAft>
                          <a:spcPts val="0"/>
                        </a:spcAft>
                      </a:pPr>
                      <a:r>
                        <a:rPr lang="de-DE" sz="1100">
                          <a:effectLst/>
                        </a:rPr>
                        <a:t> </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Projekt Speichern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Angelegte Projektdaten mit untergeordneten Komponenten werden überschrieben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2711778348"/>
                  </a:ext>
                </a:extLst>
              </a:tr>
              <a:tr h="267465">
                <a:tc>
                  <a:txBody>
                    <a:bodyPr/>
                    <a:lstStyle/>
                    <a:p>
                      <a:pPr marL="6350" indent="-6350" algn="just">
                        <a:lnSpc>
                          <a:spcPct val="107000"/>
                        </a:lnSpc>
                        <a:spcAft>
                          <a:spcPts val="0"/>
                        </a:spcAft>
                      </a:pPr>
                      <a:r>
                        <a:rPr lang="de-DE" sz="1100">
                          <a:effectLst/>
                        </a:rPr>
                        <a:t> </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Projekt ansehen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Baumstruktur mit Übersicht des aktuellen Projektes</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3148250107"/>
                  </a:ext>
                </a:extLst>
              </a:tr>
              <a:tr h="160895">
                <a:tc>
                  <a:txBody>
                    <a:bodyPr/>
                    <a:lstStyle/>
                    <a:p>
                      <a:pPr marL="6350" indent="-6350" algn="just">
                        <a:lnSpc>
                          <a:spcPct val="107000"/>
                        </a:lnSpc>
                        <a:spcAft>
                          <a:spcPts val="0"/>
                        </a:spcAft>
                      </a:pPr>
                      <a:r>
                        <a:rPr lang="de-AT" sz="700">
                          <a:effectLst/>
                        </a:rPr>
                        <a:t>Baugruppe auswählen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Fügt eine Baugruppe zum aktuellen (geöffneten) Projekt hinzu</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129805666"/>
                  </a:ext>
                </a:extLst>
              </a:tr>
              <a:tr h="374037">
                <a:tc>
                  <a:txBody>
                    <a:bodyPr/>
                    <a:lstStyle/>
                    <a:p>
                      <a:pPr marL="6350" indent="-6350" algn="l">
                        <a:lnSpc>
                          <a:spcPct val="107000"/>
                        </a:lnSpc>
                        <a:spcAft>
                          <a:spcPts val="0"/>
                        </a:spcAft>
                      </a:pPr>
                      <a:r>
                        <a:rPr lang="de-AT" sz="700">
                          <a:effectLst/>
                        </a:rPr>
                        <a:t>Berechnung (Template) zur Baugruppe auswählen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Auswählen der in der Baugruppe zugehörigen Berechnungstemplates</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2904420664"/>
                  </a:ext>
                </a:extLst>
              </a:tr>
              <a:tr h="374037">
                <a:tc>
                  <a:txBody>
                    <a:bodyPr/>
                    <a:lstStyle/>
                    <a:p>
                      <a:pPr marL="6350" indent="-6350" algn="just">
                        <a:lnSpc>
                          <a:spcPct val="107000"/>
                        </a:lnSpc>
                        <a:spcAft>
                          <a:spcPts val="0"/>
                        </a:spcAft>
                      </a:pPr>
                      <a:r>
                        <a:rPr lang="de-AT" sz="700">
                          <a:effectLst/>
                        </a:rPr>
                        <a:t>Berechnung verwalten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Berechnung erstellen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Das ausgewählte Berechnungs-Template wird als Berechnung erstellt</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660712016"/>
                  </a:ext>
                </a:extLst>
              </a:tr>
              <a:tr h="267465">
                <a:tc>
                  <a:txBody>
                    <a:bodyPr/>
                    <a:lstStyle/>
                    <a:p>
                      <a:pPr>
                        <a:lnSpc>
                          <a:spcPct val="107000"/>
                        </a:lnSpc>
                      </a:pPr>
                      <a:endParaRPr lang="de-DE" sz="700">
                        <a:effectLst/>
                        <a:latin typeface="Calibri" panose="020F0502020204030204" pitchFamily="34" charset="0"/>
                        <a:cs typeface="Times New Roman" panose="02020603050405020304" pitchFamily="18" charset="0"/>
                      </a:endParaRPr>
                    </a:p>
                  </a:txBody>
                  <a:tcPr marL="54323" marR="54323" marT="27162" marB="27162"/>
                </a:tc>
                <a:tc>
                  <a:txBody>
                    <a:bodyPr/>
                    <a:lstStyle/>
                    <a:p>
                      <a:pPr marL="6350" indent="-6350" algn="just">
                        <a:lnSpc>
                          <a:spcPct val="107000"/>
                        </a:lnSpc>
                        <a:spcAft>
                          <a:spcPts val="0"/>
                        </a:spcAft>
                      </a:pPr>
                      <a:r>
                        <a:rPr lang="de-AT" sz="700">
                          <a:effectLst/>
                        </a:rPr>
                        <a:t>Berechnung löschen</a:t>
                      </a:r>
                      <a:endParaRPr lang="de-DE" sz="700">
                        <a:effectLst/>
                      </a:endParaRPr>
                    </a:p>
                    <a:p>
                      <a:pPr marL="6350" indent="-6350" algn="just">
                        <a:lnSpc>
                          <a:spcPct val="107000"/>
                        </a:lnSpc>
                        <a:spcAft>
                          <a:spcPts val="0"/>
                        </a:spcAft>
                      </a:pPr>
                      <a:r>
                        <a:rPr lang="de-AT" sz="700">
                          <a:effectLst/>
                        </a:rPr>
                        <a:t>Ausgewählte Berechnung wird gelöscht</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67042763"/>
                  </a:ext>
                </a:extLst>
              </a:tr>
              <a:tr h="267465">
                <a:tc>
                  <a:txBody>
                    <a:bodyPr/>
                    <a:lstStyle/>
                    <a:p>
                      <a:pPr>
                        <a:lnSpc>
                          <a:spcPct val="107000"/>
                        </a:lnSpc>
                      </a:pPr>
                      <a:endParaRPr lang="de-DE" sz="700">
                        <a:effectLst/>
                        <a:latin typeface="Calibri" panose="020F0502020204030204" pitchFamily="34" charset="0"/>
                        <a:cs typeface="Times New Roman" panose="02020603050405020304" pitchFamily="18" charset="0"/>
                      </a:endParaRPr>
                    </a:p>
                  </a:txBody>
                  <a:tcPr marL="54323" marR="54323" marT="27162" marB="27162"/>
                </a:tc>
                <a:tc>
                  <a:txBody>
                    <a:bodyPr/>
                    <a:lstStyle/>
                    <a:p>
                      <a:pPr marL="6350" indent="-6350" algn="just">
                        <a:lnSpc>
                          <a:spcPct val="107000"/>
                        </a:lnSpc>
                        <a:spcAft>
                          <a:spcPts val="0"/>
                        </a:spcAft>
                      </a:pPr>
                      <a:r>
                        <a:rPr lang="de-AT" sz="700">
                          <a:effectLst/>
                        </a:rPr>
                        <a:t>Berechnung ansehen</a:t>
                      </a:r>
                      <a:endParaRPr lang="de-DE" sz="700">
                        <a:effectLst/>
                      </a:endParaRPr>
                    </a:p>
                    <a:p>
                      <a:pPr marL="6350" indent="-6350" algn="just">
                        <a:lnSpc>
                          <a:spcPct val="107000"/>
                        </a:lnSpc>
                        <a:spcAft>
                          <a:spcPts val="0"/>
                        </a:spcAft>
                      </a:pPr>
                      <a:r>
                        <a:rPr lang="de-AT" sz="700">
                          <a:effectLst/>
                        </a:rPr>
                        <a:t>Darstellung der Ergebnisse</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3461336459"/>
                  </a:ext>
                </a:extLst>
              </a:tr>
              <a:tr h="267465">
                <a:tc>
                  <a:txBody>
                    <a:bodyPr/>
                    <a:lstStyle/>
                    <a:p>
                      <a:pPr marL="6350" indent="-6350" algn="just">
                        <a:lnSpc>
                          <a:spcPct val="107000"/>
                        </a:lnSpc>
                        <a:spcAft>
                          <a:spcPts val="0"/>
                        </a:spcAft>
                      </a:pPr>
                      <a:r>
                        <a:rPr lang="de-AT" sz="700">
                          <a:effectLst/>
                        </a:rPr>
                        <a:t>Dynamische Ergebnisse</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dirty="0">
                          <a:effectLst/>
                        </a:rPr>
                        <a:t>Eingabe von Werten in Datenfelder</a:t>
                      </a:r>
                      <a:endParaRPr lang="de-DE" sz="700" dirty="0">
                        <a:effectLst/>
                      </a:endParaRPr>
                    </a:p>
                    <a:p>
                      <a:pPr marL="6350" indent="-6350" algn="just">
                        <a:lnSpc>
                          <a:spcPct val="107000"/>
                        </a:lnSpc>
                        <a:spcAft>
                          <a:spcPts val="0"/>
                        </a:spcAft>
                      </a:pPr>
                      <a:r>
                        <a:rPr lang="de-AT" sz="700" dirty="0">
                          <a:effectLst/>
                        </a:rPr>
                        <a:t>In Echtzeit ausführen</a:t>
                      </a:r>
                      <a:endParaRPr lang="de-DE" sz="700" dirty="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2601327334"/>
                  </a:ext>
                </a:extLst>
              </a:tr>
            </a:tbl>
          </a:graphicData>
        </a:graphic>
      </p:graphicFrame>
    </p:spTree>
    <p:custDataLst>
      <p:tags r:id="rId1"/>
    </p:custDataLst>
    <p:extLst>
      <p:ext uri="{BB962C8B-B14F-4D97-AF65-F5344CB8AC3E}">
        <p14:creationId xmlns:p14="http://schemas.microsoft.com/office/powerpoint/2010/main" val="3266242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ntertitel 9"/>
          <p:cNvSpPr>
            <a:spLocks noGrp="1"/>
          </p:cNvSpPr>
          <p:nvPr>
            <p:ph type="subTitle" idx="1"/>
          </p:nvPr>
        </p:nvSpPr>
        <p:spPr/>
        <p:txBody>
          <a:bodyPr/>
          <a:lstStyle/>
          <a:p>
            <a:r>
              <a:rPr lang="en-US" dirty="0" err="1" smtClean="0"/>
              <a:t>Sequenzdiagramm</a:t>
            </a:r>
            <a:r>
              <a:rPr lang="en-US" dirty="0" smtClean="0"/>
              <a:t>, Storyboard</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6</a:t>
            </a:fld>
            <a:endParaRPr lang="en-US" dirty="0"/>
          </a:p>
        </p:txBody>
      </p:sp>
      <p:pic>
        <p:nvPicPr>
          <p:cNvPr id="4" name="Picture 3"/>
          <p:cNvPicPr>
            <a:picLocks noChangeAspect="1"/>
          </p:cNvPicPr>
          <p:nvPr/>
        </p:nvPicPr>
        <p:blipFill>
          <a:blip r:embed="rId3"/>
          <a:stretch>
            <a:fillRect/>
          </a:stretch>
        </p:blipFill>
        <p:spPr>
          <a:xfrm>
            <a:off x="477139" y="1847876"/>
            <a:ext cx="3756003" cy="4351287"/>
          </a:xfrm>
          <a:prstGeom prst="rect">
            <a:avLst/>
          </a:prstGeom>
        </p:spPr>
      </p:pic>
      <p:pic>
        <p:nvPicPr>
          <p:cNvPr id="36" name="Picture 3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4940" y="3642320"/>
            <a:ext cx="4680000" cy="3026767"/>
          </a:xfrm>
          <a:prstGeom prst="rect">
            <a:avLst/>
          </a:prstGeom>
          <a:noFill/>
        </p:spPr>
      </p:pic>
      <p:pic>
        <p:nvPicPr>
          <p:cNvPr id="35" name="Picture 3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8443" y="1822412"/>
            <a:ext cx="4680000" cy="2858135"/>
          </a:xfrm>
          <a:prstGeom prst="rect">
            <a:avLst/>
          </a:prstGeom>
          <a:noFill/>
        </p:spPr>
      </p:pic>
    </p:spTree>
    <p:custDataLst>
      <p:tags r:id="rId1"/>
    </p:custDataLst>
    <p:extLst>
      <p:ext uri="{BB962C8B-B14F-4D97-AF65-F5344CB8AC3E}">
        <p14:creationId xmlns:p14="http://schemas.microsoft.com/office/powerpoint/2010/main" val="643540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AndritzHydro.Core</a:t>
            </a:r>
            <a:r>
              <a:rPr lang="en-US" dirty="0" smtClean="0"/>
              <a:t> – </a:t>
            </a:r>
            <a:r>
              <a:rPr lang="en-US" dirty="0" err="1" smtClean="0"/>
              <a:t>Anwendungsinfrastruktur</a:t>
            </a:r>
            <a:r>
              <a:rPr lang="en-US" dirty="0" smtClean="0"/>
              <a:t> </a:t>
            </a:r>
            <a:r>
              <a:rPr lang="en-US" dirty="0" err="1" smtClean="0"/>
              <a:t>ohne</a:t>
            </a:r>
            <a:r>
              <a:rPr lang="en-US" dirty="0" smtClean="0"/>
              <a:t> </a:t>
            </a:r>
            <a:r>
              <a:rPr lang="en-US" dirty="0" err="1" smtClean="0"/>
              <a:t>Datenbank</a:t>
            </a:r>
            <a:r>
              <a:rPr lang="en-US" dirty="0"/>
              <a:t> </a:t>
            </a:r>
            <a:r>
              <a:rPr lang="en-US" dirty="0" err="1" smtClean="0"/>
              <a:t>Zugriff</a:t>
            </a:r>
            <a:endParaRPr lang="en-US" dirty="0"/>
          </a:p>
        </p:txBody>
      </p:sp>
      <p:sp>
        <p:nvSpPr>
          <p:cNvPr id="10" name="Untertitel 9"/>
          <p:cNvSpPr>
            <a:spLocks noGrp="1"/>
          </p:cNvSpPr>
          <p:nvPr>
            <p:ph type="subTitle" idx="1"/>
          </p:nvPr>
        </p:nvSpPr>
        <p:spPr/>
        <p:txBody>
          <a:bodyPr/>
          <a:lstStyle/>
          <a:p>
            <a:r>
              <a:rPr lang="en-US" dirty="0" err="1" smtClean="0"/>
              <a:t>Klassendiagramm</a:t>
            </a:r>
            <a:r>
              <a:rPr lang="en-US" dirty="0" smtClean="0"/>
              <a:t> - </a:t>
            </a:r>
            <a:r>
              <a:rPr lang="en-US" dirty="0" err="1" smtClean="0"/>
              <a:t>Firmenframework</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7</a:t>
            </a:fld>
            <a:endParaRPr lang="en-US" dirty="0"/>
          </a:p>
        </p:txBody>
      </p:sp>
      <p:pic>
        <p:nvPicPr>
          <p:cNvPr id="2" name="Picture 1"/>
          <p:cNvPicPr>
            <a:picLocks noChangeAspect="1"/>
          </p:cNvPicPr>
          <p:nvPr/>
        </p:nvPicPr>
        <p:blipFill>
          <a:blip r:embed="rId3"/>
          <a:stretch>
            <a:fillRect/>
          </a:stretch>
        </p:blipFill>
        <p:spPr>
          <a:xfrm>
            <a:off x="672977" y="2358613"/>
            <a:ext cx="4810161" cy="3731075"/>
          </a:xfrm>
          <a:prstGeom prst="rect">
            <a:avLst/>
          </a:prstGeom>
        </p:spPr>
      </p:pic>
      <p:pic>
        <p:nvPicPr>
          <p:cNvPr id="3" name="Picture 2"/>
          <p:cNvPicPr>
            <a:picLocks noChangeAspect="1"/>
          </p:cNvPicPr>
          <p:nvPr/>
        </p:nvPicPr>
        <p:blipFill>
          <a:blip r:embed="rId4"/>
          <a:stretch>
            <a:fillRect/>
          </a:stretch>
        </p:blipFill>
        <p:spPr>
          <a:xfrm>
            <a:off x="6140342" y="2377732"/>
            <a:ext cx="4121253" cy="2932430"/>
          </a:xfrm>
          <a:prstGeom prst="rect">
            <a:avLst/>
          </a:prstGeom>
        </p:spPr>
      </p:pic>
    </p:spTree>
    <p:custDataLst>
      <p:tags r:id="rId1"/>
    </p:custDataLst>
    <p:extLst>
      <p:ext uri="{BB962C8B-B14F-4D97-AF65-F5344CB8AC3E}">
        <p14:creationId xmlns:p14="http://schemas.microsoft.com/office/powerpoint/2010/main" val="2251937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AndritzHydro.Core.Data</a:t>
            </a:r>
            <a:r>
              <a:rPr lang="en-US" dirty="0"/>
              <a:t> - </a:t>
            </a:r>
            <a:r>
              <a:rPr lang="en-US" dirty="0" smtClean="0"/>
              <a:t> um die </a:t>
            </a:r>
            <a:r>
              <a:rPr lang="en-US" dirty="0" err="1" smtClean="0"/>
              <a:t>Datenbank</a:t>
            </a:r>
            <a:r>
              <a:rPr lang="en-US" dirty="0" smtClean="0"/>
              <a:t> </a:t>
            </a:r>
            <a:r>
              <a:rPr lang="en-US" dirty="0" err="1" smtClean="0"/>
              <a:t>anzusprechnen</a:t>
            </a:r>
            <a:endParaRPr lang="en-US" dirty="0"/>
          </a:p>
          <a:p>
            <a:endParaRPr lang="en-US" dirty="0"/>
          </a:p>
        </p:txBody>
      </p:sp>
      <p:sp>
        <p:nvSpPr>
          <p:cNvPr id="10" name="Untertitel 9"/>
          <p:cNvSpPr>
            <a:spLocks noGrp="1"/>
          </p:cNvSpPr>
          <p:nvPr>
            <p:ph type="subTitle" idx="1"/>
          </p:nvPr>
        </p:nvSpPr>
        <p:spPr/>
        <p:txBody>
          <a:bodyPr/>
          <a:lstStyle/>
          <a:p>
            <a:r>
              <a:rPr lang="en-US" dirty="0" err="1" smtClean="0"/>
              <a:t>Klassendiagramm</a:t>
            </a:r>
            <a:r>
              <a:rPr lang="en-US" dirty="0" smtClean="0"/>
              <a:t> - </a:t>
            </a:r>
            <a:r>
              <a:rPr lang="en-US" dirty="0" err="1" smtClean="0"/>
              <a:t>Firmenframework</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8</a:t>
            </a:fld>
            <a:endParaRPr lang="en-US" dirty="0"/>
          </a:p>
        </p:txBody>
      </p:sp>
      <p:pic>
        <p:nvPicPr>
          <p:cNvPr id="4" name="Picture 3"/>
          <p:cNvPicPr>
            <a:picLocks noChangeAspect="1"/>
          </p:cNvPicPr>
          <p:nvPr/>
        </p:nvPicPr>
        <p:blipFill>
          <a:blip r:embed="rId3"/>
          <a:stretch>
            <a:fillRect/>
          </a:stretch>
        </p:blipFill>
        <p:spPr>
          <a:xfrm>
            <a:off x="779716" y="2333625"/>
            <a:ext cx="5001959" cy="4061797"/>
          </a:xfrm>
          <a:prstGeom prst="rect">
            <a:avLst/>
          </a:prstGeom>
        </p:spPr>
      </p:pic>
    </p:spTree>
    <p:custDataLst>
      <p:tags r:id="rId1"/>
    </p:custDataLst>
    <p:extLst>
      <p:ext uri="{BB962C8B-B14F-4D97-AF65-F5344CB8AC3E}">
        <p14:creationId xmlns:p14="http://schemas.microsoft.com/office/powerpoint/2010/main" val="2317592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AndritzHydro.Tuccos</a:t>
            </a:r>
            <a:endParaRPr lang="en-US" dirty="0"/>
          </a:p>
        </p:txBody>
      </p:sp>
      <p:sp>
        <p:nvSpPr>
          <p:cNvPr id="10" name="Untertitel 9"/>
          <p:cNvSpPr>
            <a:spLocks noGrp="1"/>
          </p:cNvSpPr>
          <p:nvPr>
            <p:ph type="subTitle" idx="1"/>
          </p:nvPr>
        </p:nvSpPr>
        <p:spPr/>
        <p:txBody>
          <a:bodyPr/>
          <a:lstStyle/>
          <a:p>
            <a:r>
              <a:rPr lang="en-US" dirty="0" err="1" smtClean="0"/>
              <a:t>Klassendiagramm</a:t>
            </a:r>
            <a:r>
              <a:rPr lang="en-US" dirty="0" smtClean="0"/>
              <a:t> – WPF </a:t>
            </a:r>
            <a:r>
              <a:rPr lang="en-US" dirty="0" err="1" smtClean="0"/>
              <a:t>Anwendung</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9</a:t>
            </a:fld>
            <a:endParaRPr lang="en-US" dirty="0"/>
          </a:p>
        </p:txBody>
      </p:sp>
      <p:pic>
        <p:nvPicPr>
          <p:cNvPr id="4098" name="Picture 2" descr="MVVM"/>
          <p:cNvPicPr>
            <a:picLocks noChangeAspect="1" noChangeArrowheads="1"/>
          </p:cNvPicPr>
          <p:nvPr/>
        </p:nvPicPr>
        <p:blipFill rotWithShape="1">
          <a:blip r:embed="rId3">
            <a:extLst>
              <a:ext uri="{28A0092B-C50C-407E-A947-70E740481C1C}">
                <a14:useLocalDpi xmlns:a14="http://schemas.microsoft.com/office/drawing/2010/main" val="0"/>
              </a:ext>
            </a:extLst>
          </a:blip>
          <a:srcRect b="52520"/>
          <a:stretch/>
        </p:blipFill>
        <p:spPr bwMode="auto">
          <a:xfrm>
            <a:off x="576526" y="2494292"/>
            <a:ext cx="5295900" cy="305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MVVM"/>
          <p:cNvPicPr>
            <a:picLocks noChangeAspect="1" noChangeArrowheads="1"/>
          </p:cNvPicPr>
          <p:nvPr/>
        </p:nvPicPr>
        <p:blipFill rotWithShape="1">
          <a:blip r:embed="rId3">
            <a:extLst>
              <a:ext uri="{28A0092B-C50C-407E-A947-70E740481C1C}">
                <a14:useLocalDpi xmlns:a14="http://schemas.microsoft.com/office/drawing/2010/main" val="0"/>
              </a:ext>
            </a:extLst>
          </a:blip>
          <a:srcRect l="72345" t="49325" r="1"/>
          <a:stretch/>
        </p:blipFill>
        <p:spPr bwMode="auto">
          <a:xfrm>
            <a:off x="6019800" y="2990304"/>
            <a:ext cx="1464528" cy="326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5787098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S_RESPONSE_PERSONNUM" val="100"/>
  <p:tag name="ARS_PPT_DBNAME" val="7351c696-8393-4ba6-b6ce-f51895d3fa38.mdb"/>
</p:tagLst>
</file>

<file path=ppt/tags/tag10.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7AK_r6ZxgEKssNJMrRM1p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bbRhVXyhHkOvgNYUdYKMgQ"/>
</p:tagLst>
</file>

<file path=ppt/tags/tag13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USc5_sC60yaC.8nzPbmD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oqkHd3RNE6bPIulZHDEm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CGZZsGcGUmJRRmoLJtz7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Ehtx8EqOk.YugxmicZh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hyAyPf6ivkabPEu5LsC2V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mvCNnki6UqxlSOqLXvO5A"/>
</p:tagLst>
</file>

<file path=ppt/tags/tag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bfn1tQ6iLUiJT48z0wXeZ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qnCxvsPpUmrj03Mu_fu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heme/theme1.xml><?xml version="1.0" encoding="utf-8"?>
<a:theme xmlns:a="http://schemas.openxmlformats.org/drawingml/2006/main" name="andritz_powerpoint_hydro">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F2215B35-E982-43AC-A9B4-2B7328F688CD}"/>
    </a:ext>
  </a:extLst>
</a:theme>
</file>

<file path=ppt/theme/theme2.xml><?xml version="1.0" encoding="utf-8"?>
<a:theme xmlns:a="http://schemas.openxmlformats.org/drawingml/2006/main" name="ANDRITZ - Chapter Overview">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7ACC5725-DC52-4A06-8107-8DC02B5D6B88}"/>
    </a:ext>
  </a:extLst>
</a:theme>
</file>

<file path=ppt/theme/theme3.xml><?xml version="1.0" encoding="utf-8"?>
<a:theme xmlns:a="http://schemas.openxmlformats.org/drawingml/2006/main" name="ANDRITZ - Content">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C02B2B4C-254E-4456-81F7-653CF073C47B}"/>
    </a:ext>
  </a:extLst>
</a:theme>
</file>

<file path=ppt/theme/theme4.xml><?xml version="1.0" encoding="utf-8"?>
<a:theme xmlns:a="http://schemas.openxmlformats.org/drawingml/2006/main" name="ANDRITZ - Master Elements">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0EF94B04-CC15-4A7C-81B1-7AACA5D7D6C5}"/>
    </a:ext>
  </a:extLst>
</a:theme>
</file>

<file path=ppt/theme/theme5.xml><?xml version="1.0" encoding="utf-8"?>
<a:theme xmlns:a="http://schemas.openxmlformats.org/drawingml/2006/main" name="1_ANDRITZ - Content">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Light Blue">
      <a:srgbClr val="99C8E5"/>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6F3B11B9-C014-4CA9-BB41-15E95758D765}"/>
    </a:ext>
  </a:extLst>
</a:theme>
</file>

<file path=ppt/theme/theme6.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A_Hydro</Template>
  <TotalTime>0</TotalTime>
  <Words>1007</Words>
  <Application>Microsoft Office PowerPoint</Application>
  <PresentationFormat>Widescreen</PresentationFormat>
  <Paragraphs>263</Paragraphs>
  <Slides>14</Slides>
  <Notes>2</Notes>
  <HiddenSlides>1</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14</vt:i4>
      </vt:variant>
    </vt:vector>
  </HeadingPairs>
  <TitlesOfParts>
    <vt:vector size="24" baseType="lpstr">
      <vt:lpstr>Arial</vt:lpstr>
      <vt:lpstr>Calibri</vt:lpstr>
      <vt:lpstr>Symbol</vt:lpstr>
      <vt:lpstr>Times New Roman</vt:lpstr>
      <vt:lpstr>Wingdings</vt:lpstr>
      <vt:lpstr>andritz_powerpoint_hydro</vt:lpstr>
      <vt:lpstr>ANDRITZ - Chapter Overview</vt:lpstr>
      <vt:lpstr>ANDRITZ - Content</vt:lpstr>
      <vt:lpstr>ANDRITZ - Master Elements</vt:lpstr>
      <vt:lpstr>1_ANDRITZ - Content</vt:lpstr>
      <vt:lpstr>Tuccos</vt:lpstr>
      <vt:lpstr>Kapitel Überblick</vt:lpstr>
      <vt:lpstr>Einleitung</vt:lpstr>
      <vt:lpstr>Ziel</vt:lpstr>
      <vt:lpstr>Analyse</vt:lpstr>
      <vt:lpstr>Analyse</vt:lpstr>
      <vt:lpstr>Analyse</vt:lpstr>
      <vt:lpstr>Analyse</vt:lpstr>
      <vt:lpstr>Analyse</vt:lpstr>
      <vt:lpstr>Analyse</vt:lpstr>
      <vt:lpstr>Analyse</vt:lpstr>
      <vt:lpstr>Datenbandesign</vt:lpstr>
      <vt:lpstr>PowerPoint Presentation</vt:lpstr>
      <vt:lpstr>LEGAL DISCLAIMER</vt:lpstr>
    </vt:vector>
  </TitlesOfParts>
  <Company>Andritz</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your title</dc:title>
  <dc:creator>Kragl Markus</dc:creator>
  <cp:keywords>ANDRITZ Hydro presentation</cp:keywords>
  <cp:lastModifiedBy>Kragl Markus</cp:lastModifiedBy>
  <cp:revision>11</cp:revision>
  <dcterms:created xsi:type="dcterms:W3CDTF">2019-07-01T13:35:03Z</dcterms:created>
  <dcterms:modified xsi:type="dcterms:W3CDTF">2019-07-02T14:51:56Z</dcterms:modified>
</cp:coreProperties>
</file>