
<file path=[Content_Types].xml><?xml version="1.0" encoding="utf-8"?>
<Types xmlns="http://schemas.openxmlformats.org/package/2006/content-types">
  <Default Extension="png" ContentType="image/png"/>
  <Default Extension="jfif" ContentType="image/jpe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3.xml" ContentType="application/vnd.openxmlformats-officedocument.theme+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4.xml" ContentType="application/vnd.openxmlformats-officedocument.theme+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2" r:id="rId1"/>
    <p:sldMasterId id="2147483652" r:id="rId2"/>
    <p:sldMasterId id="2147483648" r:id="rId3"/>
    <p:sldMasterId id="2147483710" r:id="rId4"/>
    <p:sldMasterId id="2147483715" r:id="rId5"/>
  </p:sldMasterIdLst>
  <p:notesMasterIdLst>
    <p:notesMasterId r:id="rId20"/>
  </p:notesMasterIdLst>
  <p:handoutMasterIdLst>
    <p:handoutMasterId r:id="rId21"/>
  </p:handoutMasterIdLst>
  <p:sldIdLst>
    <p:sldId id="277" r:id="rId6"/>
    <p:sldId id="273" r:id="rId7"/>
    <p:sldId id="274" r:id="rId8"/>
    <p:sldId id="279" r:id="rId9"/>
    <p:sldId id="280" r:id="rId10"/>
    <p:sldId id="282" r:id="rId11"/>
    <p:sldId id="283" r:id="rId12"/>
    <p:sldId id="285" r:id="rId13"/>
    <p:sldId id="284" r:id="rId14"/>
    <p:sldId id="286" r:id="rId15"/>
    <p:sldId id="287" r:id="rId16"/>
    <p:sldId id="281" r:id="rId17"/>
    <p:sldId id="278" r:id="rId18"/>
    <p:sldId id="270" r:id="rId19"/>
  </p:sldIdLst>
  <p:sldSz cx="12192000" cy="6858000"/>
  <p:notesSz cx="6858000" cy="9144000"/>
  <p:custDataLst>
    <p:tags r:id="rId22"/>
  </p:custDataLst>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2" userDrawn="1">
          <p15:clr>
            <a:srgbClr val="A4A3A4"/>
          </p15:clr>
        </p15:guide>
        <p15:guide id="2" orient="horz" pos="799" userDrawn="1">
          <p15:clr>
            <a:srgbClr val="A4A3A4"/>
          </p15:clr>
        </p15:guide>
        <p15:guide id="3" orient="horz" pos="1049" userDrawn="1">
          <p15:clr>
            <a:srgbClr val="A4A3A4"/>
          </p15:clr>
        </p15:guide>
        <p15:guide id="4" orient="horz" pos="1207" userDrawn="1">
          <p15:clr>
            <a:srgbClr val="A4A3A4"/>
          </p15:clr>
        </p15:guide>
        <p15:guide id="5" orient="horz" pos="4065" userDrawn="1">
          <p15:clr>
            <a:srgbClr val="A4A3A4"/>
          </p15:clr>
        </p15:guide>
        <p15:guide id="6" orient="horz" pos="4201" userDrawn="1">
          <p15:clr>
            <a:srgbClr val="A4A3A4"/>
          </p15:clr>
        </p15:guide>
        <p15:guide id="7" pos="257" userDrawn="1">
          <p15:clr>
            <a:srgbClr val="A4A3A4"/>
          </p15:clr>
        </p15:guide>
        <p15:guide id="8" pos="6879" userDrawn="1">
          <p15:clr>
            <a:srgbClr val="A4A3A4"/>
          </p15:clr>
        </p15:guide>
        <p15:guide id="9" pos="7378" userDrawn="1">
          <p15:clr>
            <a:srgbClr val="A4A3A4"/>
          </p15:clr>
        </p15:guide>
        <p15:guide id="10" pos="326" userDrawn="1">
          <p15:clr>
            <a:srgbClr val="A4A3A4"/>
          </p15:clr>
        </p15:guide>
        <p15:guide id="11" orient="horz" pos="2161">
          <p15:clr>
            <a:srgbClr val="A4A3A4"/>
          </p15:clr>
        </p15:guide>
        <p15:guide id="12" orient="horz" pos="3838">
          <p15:clr>
            <a:srgbClr val="A4A3A4"/>
          </p15:clr>
        </p15:guide>
        <p15:guide id="13" pos="3842">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C8E5"/>
    <a:srgbClr val="001C3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68D230F3-CF80-4859-8CE7-A43EE81993B5}">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8D230F3-CF80-4859-8CE7-A43EE81993B5}" styleName="Helle Formatvorlage 1 - Akz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86386" autoAdjust="0"/>
  </p:normalViewPr>
  <p:slideViewPr>
    <p:cSldViewPr snapToGrid="0" snapToObjects="1">
      <p:cViewPr>
        <p:scale>
          <a:sx n="100" d="100"/>
          <a:sy n="100" d="100"/>
        </p:scale>
        <p:origin x="138" y="342"/>
      </p:cViewPr>
      <p:guideLst>
        <p:guide orient="horz" pos="232"/>
        <p:guide orient="horz" pos="799"/>
        <p:guide orient="horz" pos="1049"/>
        <p:guide orient="horz" pos="1207"/>
        <p:guide orient="horz" pos="4065"/>
        <p:guide orient="horz" pos="4201"/>
        <p:guide pos="257"/>
        <p:guide pos="6879"/>
        <p:guide pos="7378"/>
        <p:guide pos="326"/>
        <p:guide orient="horz" pos="2161"/>
        <p:guide orient="horz" pos="3838"/>
        <p:guide pos="3842"/>
      </p:guideLst>
    </p:cSldViewPr>
  </p:slideViewPr>
  <p:outlineViewPr>
    <p:cViewPr>
      <p:scale>
        <a:sx n="33" d="100"/>
        <a:sy n="33" d="100"/>
      </p:scale>
      <p:origin x="0" y="36"/>
    </p:cViewPr>
  </p:outlin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99" d="100"/>
          <a:sy n="99" d="100"/>
        </p:scale>
        <p:origin x="3064" y="1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tableStyles" Target="tableStyles.xml"/><Relationship Id="rId3" Type="http://schemas.openxmlformats.org/officeDocument/2006/relationships/slideMaster" Target="slideMasters/slideMaster3.xml"/><Relationship Id="rId21" Type="http://schemas.openxmlformats.org/officeDocument/2006/relationships/handoutMaster" Target="handoutMasters/handout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viewProps" Target="viewProps.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tags" Target="tags/tag1.xml"/><Relationship Id="rId27"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dirty="0"/>
          </a:p>
        </p:txBody>
      </p:sp>
      <p:sp>
        <p:nvSpPr>
          <p:cNvPr id="4" name="Fußzeilenplatzhalt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5" name="Foliennummernplatzhalt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9FB9D77-269C-324B-AD9D-22C3F5A670E2}" type="slidenum">
              <a:t>‹#›</a:t>
            </a:fld>
            <a:endParaRPr lang="de-DE"/>
          </a:p>
        </p:txBody>
      </p:sp>
      <p:sp>
        <p:nvSpPr>
          <p:cNvPr id="3" name="Datumsplatzhalt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0C5454C-F364-EC41-B065-9DC159DD093C}" type="datetimeFigureOut">
              <a:t>01.07.2019</a:t>
            </a:fld>
            <a:endParaRPr lang="de-DE"/>
          </a:p>
        </p:txBody>
      </p:sp>
    </p:spTree>
    <p:extLst>
      <p:ext uri="{BB962C8B-B14F-4D97-AF65-F5344CB8AC3E}">
        <p14:creationId xmlns:p14="http://schemas.microsoft.com/office/powerpoint/2010/main" val="15923776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645E65-CBBF-E944-988B-444F84C43D3E}" type="datetimeFigureOut">
              <a:rPr lang="de-DE" smtClean="0"/>
              <a:t>01.07.2019</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6252DF-B347-6744-8364-917221D31291}" type="slidenum">
              <a:rPr lang="de-DE" smtClean="0"/>
              <a:t>‹#›</a:t>
            </a:fld>
            <a:endParaRPr lang="de-DE"/>
          </a:p>
        </p:txBody>
      </p:sp>
    </p:spTree>
    <p:extLst>
      <p:ext uri="{BB962C8B-B14F-4D97-AF65-F5344CB8AC3E}">
        <p14:creationId xmlns:p14="http://schemas.microsoft.com/office/powerpoint/2010/main" val="17411109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10"/>
          </p:nvPr>
        </p:nvSpPr>
        <p:spPr/>
        <p:txBody>
          <a:bodyPr/>
          <a:lstStyle/>
          <a:p>
            <a:fld id="{826252DF-B347-6744-8364-917221D31291}" type="slidenum">
              <a:rPr lang="de-DE" smtClean="0"/>
              <a:t>1</a:t>
            </a:fld>
            <a:endParaRPr lang="de-DE"/>
          </a:p>
        </p:txBody>
      </p:sp>
    </p:spTree>
    <p:extLst>
      <p:ext uri="{BB962C8B-B14F-4D97-AF65-F5344CB8AC3E}">
        <p14:creationId xmlns:p14="http://schemas.microsoft.com/office/powerpoint/2010/main" val="14612737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10"/>
          </p:nvPr>
        </p:nvSpPr>
        <p:spPr/>
        <p:txBody>
          <a:bodyPr/>
          <a:lstStyle/>
          <a:p>
            <a:fld id="{826252DF-B347-6744-8364-917221D31291}" type="slidenum">
              <a:rPr lang="de-DE" smtClean="0"/>
              <a:t>2</a:t>
            </a:fld>
            <a:endParaRPr lang="de-DE"/>
          </a:p>
        </p:txBody>
      </p:sp>
    </p:spTree>
    <p:extLst>
      <p:ext uri="{BB962C8B-B14F-4D97-AF65-F5344CB8AC3E}">
        <p14:creationId xmlns:p14="http://schemas.microsoft.com/office/powerpoint/2010/main" val="117858086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5.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Master" Target="../slideMasters/slideMaster5.xml"/><Relationship Id="rId4" Type="http://schemas.openxmlformats.org/officeDocument/2006/relationships/image" Target="../media/image10.png"/></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Master" Target="../slideMasters/slideMaster5.xml"/><Relationship Id="rId4" Type="http://schemas.openxmlformats.org/officeDocument/2006/relationships/image" Target="../media/image10.png"/></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1.png"/><Relationship Id="rId1" Type="http://schemas.openxmlformats.org/officeDocument/2006/relationships/slideMaster" Target="../slideMasters/slideMaster5.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1.png"/><Relationship Id="rId1" Type="http://schemas.openxmlformats.org/officeDocument/2006/relationships/slideMaster" Target="../slideMasters/slideMaster5.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1.png"/><Relationship Id="rId1" Type="http://schemas.openxmlformats.org/officeDocument/2006/relationships/slideMaster" Target="../slideMasters/slideMaster5.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1.png"/><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Image">
    <p:bg>
      <p:bgPr>
        <a:solidFill>
          <a:schemeClr val="bg1">
            <a:lumMod val="75000"/>
          </a:schemeClr>
        </a:solidFill>
        <a:effectLst/>
      </p:bgPr>
    </p:bg>
    <p:spTree>
      <p:nvGrpSpPr>
        <p:cNvPr id="1" name=""/>
        <p:cNvGrpSpPr/>
        <p:nvPr/>
      </p:nvGrpSpPr>
      <p:grpSpPr>
        <a:xfrm>
          <a:off x="0" y="0"/>
          <a:ext cx="0" cy="0"/>
          <a:chOff x="0" y="0"/>
          <a:chExt cx="0" cy="0"/>
        </a:xfrm>
      </p:grpSpPr>
      <p:sp>
        <p:nvSpPr>
          <p:cNvPr id="6" name="Bildplatzhalter 3">
            <a:extLst>
              <a:ext uri="{FF2B5EF4-FFF2-40B4-BE49-F238E27FC236}">
                <a16:creationId xmlns:a16="http://schemas.microsoft.com/office/drawing/2014/main" id="{64F09B69-3B1C-43B0-B36E-6ABF6E55F458}"/>
              </a:ext>
            </a:extLst>
          </p:cNvPr>
          <p:cNvSpPr>
            <a:spLocks noGrp="1"/>
          </p:cNvSpPr>
          <p:nvPr>
            <p:ph type="pic" sz="quarter" idx="15" hasCustomPrompt="1"/>
          </p:nvPr>
        </p:nvSpPr>
        <p:spPr>
          <a:xfrm>
            <a:off x="0" y="0"/>
            <a:ext cx="12193200" cy="6858000"/>
          </a:xfrm>
          <a:prstGeom prst="rect">
            <a:avLst/>
          </a:prstGeom>
        </p:spPr>
        <p:txBody>
          <a:bodyPr/>
          <a:lstStyle>
            <a:lvl1pPr algn="r">
              <a:defRPr/>
            </a:lvl1pPr>
          </a:lstStyle>
          <a:p>
            <a:r>
              <a:rPr lang="en-US" noProof="0" dirty="0" smtClean="0"/>
              <a:t>To select a picture:</a:t>
            </a:r>
            <a:br>
              <a:rPr lang="en-US" noProof="0" dirty="0" smtClean="0"/>
            </a:br>
            <a:r>
              <a:rPr lang="en-US" noProof="0" dirty="0" smtClean="0"/>
              <a:t>1. Click here</a:t>
            </a:r>
            <a:br>
              <a:rPr lang="en-US" noProof="0" dirty="0" smtClean="0"/>
            </a:br>
            <a:r>
              <a:rPr lang="en-US" noProof="0" dirty="0" smtClean="0"/>
              <a:t>2. Choose in the main menu: Insert / Picture</a:t>
            </a:r>
            <a:endParaRPr lang="en-US" noProof="0" dirty="0"/>
          </a:p>
        </p:txBody>
      </p:sp>
      <p:sp>
        <p:nvSpPr>
          <p:cNvPr id="7" name="Titel 1"/>
          <p:cNvSpPr>
            <a:spLocks noGrp="1"/>
          </p:cNvSpPr>
          <p:nvPr>
            <p:ph type="ctrTitle" hasCustomPrompt="1"/>
          </p:nvPr>
        </p:nvSpPr>
        <p:spPr>
          <a:xfrm>
            <a:off x="0" y="2394000"/>
            <a:ext cx="12192000" cy="1706248"/>
          </a:xfrm>
          <a:prstGeom prst="rect">
            <a:avLst/>
          </a:prstGeom>
        </p:spPr>
        <p:txBody>
          <a:bodyPr wrap="square" lIns="90000" anchor="t">
            <a:normAutofit/>
          </a:bodyPr>
          <a:lstStyle>
            <a:lvl1pPr algn="ctr">
              <a:lnSpc>
                <a:spcPct val="100000"/>
              </a:lnSpc>
              <a:defRPr sz="5600" b="1" i="0" cap="all" spc="400" baseline="0">
                <a:solidFill>
                  <a:schemeClr val="bg1"/>
                </a:solidFill>
                <a:latin typeface="Arial" charset="0"/>
                <a:ea typeface="Arial" charset="0"/>
                <a:cs typeface="Arial" charset="0"/>
              </a:defRPr>
            </a:lvl1pPr>
          </a:lstStyle>
          <a:p>
            <a:r>
              <a:rPr lang="en-US" noProof="0" dirty="0" smtClean="0"/>
              <a:t>ARIAL BOLD, 56/50 </a:t>
            </a:r>
            <a:r>
              <a:rPr lang="en-US" noProof="0" dirty="0" err="1" smtClean="0"/>
              <a:t>pt</a:t>
            </a:r>
            <a:r>
              <a:rPr lang="en-US" noProof="0" dirty="0" smtClean="0"/>
              <a:t>, CAPS, spacing 4.0, white, </a:t>
            </a:r>
            <a:r>
              <a:rPr lang="en-US" noProof="0" dirty="0" err="1" smtClean="0"/>
              <a:t>CentER</a:t>
            </a:r>
            <a:endParaRPr lang="en-US" noProof="0" dirty="0"/>
          </a:p>
        </p:txBody>
      </p:sp>
      <p:sp>
        <p:nvSpPr>
          <p:cNvPr id="8" name="Untertitel 2"/>
          <p:cNvSpPr>
            <a:spLocks noGrp="1"/>
          </p:cNvSpPr>
          <p:nvPr>
            <p:ph type="subTitle" idx="1" hasCustomPrompt="1"/>
          </p:nvPr>
        </p:nvSpPr>
        <p:spPr>
          <a:xfrm>
            <a:off x="0" y="5058004"/>
            <a:ext cx="12189600" cy="251999"/>
          </a:xfrm>
          <a:prstGeom prst="rect">
            <a:avLst/>
          </a:prstGeom>
        </p:spPr>
        <p:txBody>
          <a:bodyPr lIns="90000">
            <a:noAutofit/>
          </a:bodyPr>
          <a:lstStyle>
            <a:lvl1pPr marL="0" indent="0" algn="ctr">
              <a:lnSpc>
                <a:spcPct val="100000"/>
              </a:lnSpc>
              <a:spcBef>
                <a:spcPts val="0"/>
              </a:spcBef>
              <a:buNone/>
              <a:defRPr sz="1001" b="1" i="0" cap="all" spc="70" baseline="0">
                <a:solidFill>
                  <a:schemeClr val="bg1"/>
                </a:solidFill>
                <a:latin typeface="Arial" charset="0"/>
                <a:ea typeface="Arial" charset="0"/>
                <a:cs typeface="Arial" charset="0"/>
              </a:defRPr>
            </a:lvl1pPr>
            <a:lvl2pPr marL="457223" indent="0" algn="ctr">
              <a:buNone/>
              <a:defRPr sz="2000"/>
            </a:lvl2pPr>
            <a:lvl3pPr marL="914446" indent="0" algn="ctr">
              <a:buNone/>
              <a:defRPr sz="1801"/>
            </a:lvl3pPr>
            <a:lvl4pPr marL="1371669" indent="0" algn="ctr">
              <a:buNone/>
              <a:defRPr sz="1600"/>
            </a:lvl4pPr>
            <a:lvl5pPr marL="1828891" indent="0" algn="ctr">
              <a:buNone/>
              <a:defRPr sz="1600"/>
            </a:lvl5pPr>
            <a:lvl6pPr marL="2286114" indent="0" algn="ctr">
              <a:buNone/>
              <a:defRPr sz="1600"/>
            </a:lvl6pPr>
            <a:lvl7pPr marL="2743338" indent="0" algn="ctr">
              <a:buNone/>
              <a:defRPr sz="1600"/>
            </a:lvl7pPr>
            <a:lvl8pPr marL="3200560" indent="0" algn="ctr">
              <a:buNone/>
              <a:defRPr sz="1600"/>
            </a:lvl8pPr>
            <a:lvl9pPr marL="3657783" indent="0" algn="ctr">
              <a:buNone/>
              <a:defRPr sz="1600"/>
            </a:lvl9pPr>
          </a:lstStyle>
          <a:p>
            <a:pPr lvl="0"/>
            <a:r>
              <a:rPr lang="en-US" noProof="0" dirty="0" smtClean="0"/>
              <a:t>DATE, ARIAL BOLD, ALL CAPS, 10 </a:t>
            </a:r>
            <a:r>
              <a:rPr lang="en-US" noProof="0" dirty="0" err="1" smtClean="0"/>
              <a:t>pt</a:t>
            </a:r>
            <a:r>
              <a:rPr lang="en-US" noProof="0" dirty="0" smtClean="0"/>
              <a:t>, spacing 0.7, white, align center</a:t>
            </a:r>
            <a:endParaRPr lang="en-US" noProof="0" dirty="0"/>
          </a:p>
        </p:txBody>
      </p:sp>
      <p:sp>
        <p:nvSpPr>
          <p:cNvPr id="9" name="Textplatzhalter 18"/>
          <p:cNvSpPr>
            <a:spLocks noGrp="1"/>
          </p:cNvSpPr>
          <p:nvPr>
            <p:ph type="body" sz="quarter" idx="14" hasCustomPrompt="1"/>
          </p:nvPr>
        </p:nvSpPr>
        <p:spPr>
          <a:xfrm>
            <a:off x="2" y="1926000"/>
            <a:ext cx="12191238" cy="354404"/>
          </a:xfrm>
          <a:prstGeom prst="rect">
            <a:avLst/>
          </a:prstGeom>
        </p:spPr>
        <p:txBody>
          <a:bodyPr lIns="90000">
            <a:noAutofit/>
          </a:bodyPr>
          <a:lstStyle>
            <a:lvl1pPr marL="0" indent="0" algn="ctr">
              <a:lnSpc>
                <a:spcPct val="100000"/>
              </a:lnSpc>
              <a:spcBef>
                <a:spcPts val="0"/>
              </a:spcBef>
              <a:buNone/>
              <a:defRPr sz="2000" b="1" i="0" cap="all" spc="70" baseline="0">
                <a:solidFill>
                  <a:schemeClr val="bg1"/>
                </a:solidFill>
                <a:latin typeface="Arial" charset="0"/>
                <a:ea typeface="Arial" charset="0"/>
                <a:cs typeface="Arial" charset="0"/>
              </a:defRPr>
            </a:lvl1pPr>
            <a:lvl2pPr marL="457223" indent="0">
              <a:buNone/>
              <a:defRPr sz="2000" b="1" i="0">
                <a:latin typeface="Arial" charset="0"/>
                <a:ea typeface="Arial" charset="0"/>
                <a:cs typeface="Arial" charset="0"/>
              </a:defRPr>
            </a:lvl2pPr>
            <a:lvl3pPr marL="914446" indent="0">
              <a:buNone/>
              <a:defRPr sz="2000" b="1" i="0">
                <a:latin typeface="Arial" charset="0"/>
                <a:ea typeface="Arial" charset="0"/>
                <a:cs typeface="Arial" charset="0"/>
              </a:defRPr>
            </a:lvl3pPr>
            <a:lvl4pPr marL="1371669" indent="0">
              <a:buNone/>
              <a:defRPr sz="2000" b="1" i="0">
                <a:latin typeface="Arial" charset="0"/>
                <a:ea typeface="Arial" charset="0"/>
                <a:cs typeface="Arial" charset="0"/>
              </a:defRPr>
            </a:lvl4pPr>
            <a:lvl5pPr marL="1828891" indent="0">
              <a:buNone/>
              <a:defRPr sz="2000" b="1" i="0">
                <a:latin typeface="Arial" charset="0"/>
                <a:ea typeface="Arial" charset="0"/>
                <a:cs typeface="Arial" charset="0"/>
              </a:defRPr>
            </a:lvl5pPr>
          </a:lstStyle>
          <a:p>
            <a:pPr lvl="0"/>
            <a:r>
              <a:rPr lang="en-US" noProof="0" dirty="0" smtClean="0"/>
              <a:t>DIVISION, ARIAL BOLD, ALL CAPS, 20 </a:t>
            </a:r>
            <a:r>
              <a:rPr lang="en-US" noProof="0" dirty="0" err="1" smtClean="0"/>
              <a:t>pt</a:t>
            </a:r>
            <a:r>
              <a:rPr lang="en-US" noProof="0" dirty="0" smtClean="0"/>
              <a:t>, spacing 0.7, white, align center</a:t>
            </a:r>
            <a:endParaRPr lang="en-US" noProof="0" dirty="0"/>
          </a:p>
        </p:txBody>
      </p:sp>
      <p:sp>
        <p:nvSpPr>
          <p:cNvPr id="10" name="Bildplatzhalter 3">
            <a:extLst>
              <a:ext uri="{FF2B5EF4-FFF2-40B4-BE49-F238E27FC236}">
                <a16:creationId xmlns:a16="http://schemas.microsoft.com/office/drawing/2014/main" id="{B6F3D6DA-31D1-4F80-856F-22DA5C71E19F}"/>
              </a:ext>
            </a:extLst>
          </p:cNvPr>
          <p:cNvSpPr>
            <a:spLocks noGrp="1"/>
          </p:cNvSpPr>
          <p:nvPr>
            <p:ph type="pic" sz="quarter" idx="16" hasCustomPrompt="1"/>
          </p:nvPr>
        </p:nvSpPr>
        <p:spPr>
          <a:xfrm>
            <a:off x="0" y="0"/>
            <a:ext cx="7203600" cy="6858000"/>
          </a:xfrm>
          <a:prstGeom prst="rect">
            <a:avLst/>
          </a:prstGeom>
          <a:blipFill dpi="0" rotWithShape="1">
            <a:blip r:embed="rId2" cstate="screen">
              <a:extLst>
                <a:ext uri="{28A0092B-C50C-407E-A947-70E740481C1C}">
                  <a14:useLocalDpi xmlns:a14="http://schemas.microsoft.com/office/drawing/2010/main"/>
                </a:ext>
              </a:extLst>
            </a:blip>
            <a:srcRect/>
            <a:stretch>
              <a:fillRect/>
            </a:stretch>
          </a:blipFill>
        </p:spPr>
        <p:txBody>
          <a:bodyPr/>
          <a:lstStyle>
            <a:lvl1pPr algn="l">
              <a:tabLst>
                <a:tab pos="1971675" algn="l"/>
              </a:tabLst>
              <a:defRPr/>
            </a:lvl1pPr>
          </a:lstStyle>
          <a:p>
            <a:r>
              <a:rPr lang="en-US" noProof="0" dirty="0" smtClean="0"/>
              <a:t> </a:t>
            </a:r>
            <a:endParaRPr lang="en-US" noProof="0" dirty="0"/>
          </a:p>
        </p:txBody>
      </p:sp>
    </p:spTree>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usiness Area Overview">
    <p:spTree>
      <p:nvGrpSpPr>
        <p:cNvPr id="1" name=""/>
        <p:cNvGrpSpPr/>
        <p:nvPr/>
      </p:nvGrpSpPr>
      <p:grpSpPr>
        <a:xfrm>
          <a:off x="0" y="0"/>
          <a:ext cx="0" cy="0"/>
          <a:chOff x="0" y="0"/>
          <a:chExt cx="0" cy="0"/>
        </a:xfrm>
      </p:grpSpPr>
      <p:sp>
        <p:nvSpPr>
          <p:cNvPr id="5" name="Bildplatzhalter 9"/>
          <p:cNvSpPr>
            <a:spLocks noGrp="1"/>
          </p:cNvSpPr>
          <p:nvPr>
            <p:ph type="pic" sz="quarter" idx="24"/>
          </p:nvPr>
        </p:nvSpPr>
        <p:spPr>
          <a:xfrm>
            <a:off x="1259573" y="3143878"/>
            <a:ext cx="1695099" cy="1155755"/>
          </a:xfrm>
        </p:spPr>
        <p:txBody>
          <a:bodyPr/>
          <a:lstStyle>
            <a:lvl1pPr marL="84605" indent="0">
              <a:buNone/>
              <a:defRPr sz="800"/>
            </a:lvl1pPr>
          </a:lstStyle>
          <a:p>
            <a:endParaRPr lang="en-US" noProof="0" dirty="0"/>
          </a:p>
        </p:txBody>
      </p:sp>
      <p:sp>
        <p:nvSpPr>
          <p:cNvPr id="6" name="Textplatzhalter 6"/>
          <p:cNvSpPr>
            <a:spLocks noGrp="1"/>
          </p:cNvSpPr>
          <p:nvPr>
            <p:ph type="body" sz="quarter" idx="28" hasCustomPrompt="1"/>
          </p:nvPr>
        </p:nvSpPr>
        <p:spPr>
          <a:xfrm>
            <a:off x="1259573" y="5073940"/>
            <a:ext cx="1695099" cy="947448"/>
          </a:xfrm>
        </p:spPr>
        <p:txBody>
          <a:bodyPr lIns="0" tIns="36000" rIns="0" bIns="36000" anchor="t">
            <a:noAutofit/>
          </a:bodyPr>
          <a:lstStyle>
            <a:lvl1pPr marL="0" indent="0" algn="l">
              <a:lnSpc>
                <a:spcPct val="100000"/>
              </a:lnSpc>
              <a:spcBef>
                <a:spcPts val="0"/>
              </a:spcBef>
              <a:buNone/>
              <a:defRPr lang="de-DE" sz="1001" b="0" spc="70" baseline="0" smtClean="0">
                <a:effectLst/>
              </a:defRPr>
            </a:lvl1pPr>
          </a:lstStyle>
          <a:p>
            <a:r>
              <a:rPr lang="en-US" noProof="0" dirty="0" smtClean="0">
                <a:effectLst/>
                <a:latin typeface="Arial" charset="0"/>
              </a:rPr>
              <a:t>Arial Standard, 10 </a:t>
            </a:r>
            <a:r>
              <a:rPr lang="en-US" noProof="0" dirty="0" err="1" smtClean="0">
                <a:effectLst/>
                <a:latin typeface="Arial" charset="0"/>
              </a:rPr>
              <a:t>pt</a:t>
            </a:r>
            <a:r>
              <a:rPr lang="en-US" noProof="0" dirty="0" smtClean="0">
                <a:effectLst/>
                <a:latin typeface="Arial" charset="0"/>
              </a:rPr>
              <a:t>, spacing 0.7, black, align left</a:t>
            </a:r>
            <a:endParaRPr lang="en-US" noProof="0" dirty="0">
              <a:effectLst/>
              <a:latin typeface="Arial" charset="0"/>
            </a:endParaRPr>
          </a:p>
        </p:txBody>
      </p:sp>
      <p:sp>
        <p:nvSpPr>
          <p:cNvPr id="7" name="Textplatzhalter 6"/>
          <p:cNvSpPr>
            <a:spLocks noGrp="1"/>
          </p:cNvSpPr>
          <p:nvPr>
            <p:ph type="body" sz="quarter" idx="29" hasCustomPrompt="1"/>
          </p:nvPr>
        </p:nvSpPr>
        <p:spPr>
          <a:xfrm>
            <a:off x="1262672" y="4693274"/>
            <a:ext cx="1692000" cy="241200"/>
          </a:xfrm>
        </p:spPr>
        <p:txBody>
          <a:bodyPr lIns="0" rIns="0" anchor="ctr">
            <a:noAutofit/>
          </a:bodyPr>
          <a:lstStyle>
            <a:lvl1pPr marL="0" indent="0" algn="l">
              <a:lnSpc>
                <a:spcPct val="100000"/>
              </a:lnSpc>
              <a:spcBef>
                <a:spcPts val="0"/>
              </a:spcBef>
              <a:buNone/>
              <a:defRPr lang="de-DE" sz="1001" b="1" i="0" cap="all" spc="30" baseline="0" smtClean="0">
                <a:solidFill>
                  <a:schemeClr val="accent2"/>
                </a:solidFill>
                <a:effectLst/>
                <a:latin typeface="Arial" charset="0"/>
                <a:ea typeface="Arial" charset="0"/>
                <a:cs typeface="Arial" charset="0"/>
              </a:defRPr>
            </a:lvl1pPr>
          </a:lstStyle>
          <a:p>
            <a:r>
              <a:rPr lang="en-US" b="1" noProof="0" dirty="0" smtClean="0">
                <a:solidFill>
                  <a:srgbClr val="0081BE"/>
                </a:solidFill>
                <a:effectLst/>
                <a:latin typeface="Arial" charset="0"/>
              </a:rPr>
              <a:t>Arial BOLD, ALL CAPS</a:t>
            </a:r>
            <a:endParaRPr lang="en-US" noProof="0" dirty="0">
              <a:solidFill>
                <a:srgbClr val="0081BE"/>
              </a:solidFill>
              <a:effectLst/>
              <a:latin typeface="Arial" charset="0"/>
            </a:endParaRPr>
          </a:p>
        </p:txBody>
      </p:sp>
      <p:sp>
        <p:nvSpPr>
          <p:cNvPr id="8" name="Textplatzhalter 6"/>
          <p:cNvSpPr>
            <a:spLocks noGrp="1"/>
          </p:cNvSpPr>
          <p:nvPr>
            <p:ph type="body" sz="quarter" idx="42" hasCustomPrompt="1"/>
          </p:nvPr>
        </p:nvSpPr>
        <p:spPr>
          <a:xfrm>
            <a:off x="1074032" y="2679074"/>
            <a:ext cx="2088000" cy="321929"/>
          </a:xfrm>
        </p:spPr>
        <p:txBody>
          <a:bodyPr anchor="ctr">
            <a:noAutofit/>
          </a:bodyPr>
          <a:lstStyle>
            <a:lvl1pPr marL="0" indent="0" algn="ctr">
              <a:lnSpc>
                <a:spcPct val="100000"/>
              </a:lnSpc>
              <a:spcBef>
                <a:spcPts val="0"/>
              </a:spcBef>
              <a:buNone/>
              <a:defRPr lang="de-DE" sz="1801" b="1" i="0" cap="all" spc="100" baseline="0" smtClean="0">
                <a:solidFill>
                  <a:schemeClr val="accent2"/>
                </a:solidFill>
                <a:effectLst/>
              </a:defRPr>
            </a:lvl1pPr>
          </a:lstStyle>
          <a:p>
            <a:r>
              <a:rPr lang="en-US" noProof="0" dirty="0" smtClean="0">
                <a:solidFill>
                  <a:srgbClr val="0081BE"/>
                </a:solidFill>
                <a:effectLst/>
                <a:latin typeface="Arial" charset="0"/>
              </a:rPr>
              <a:t>HYDRO</a:t>
            </a:r>
            <a:endParaRPr lang="en-US" noProof="0" dirty="0">
              <a:solidFill>
                <a:srgbClr val="0081BE"/>
              </a:solidFill>
              <a:effectLst/>
              <a:latin typeface="Arial" charset="0"/>
            </a:endParaRPr>
          </a:p>
        </p:txBody>
      </p:sp>
      <p:sp>
        <p:nvSpPr>
          <p:cNvPr id="10" name="Diagrammplatzhalter 14"/>
          <p:cNvSpPr>
            <a:spLocks noGrp="1"/>
          </p:cNvSpPr>
          <p:nvPr>
            <p:ph type="chart" sz="quarter" idx="43"/>
          </p:nvPr>
        </p:nvSpPr>
        <p:spPr>
          <a:xfrm>
            <a:off x="1259570" y="4299038"/>
            <a:ext cx="1695102" cy="285750"/>
          </a:xfrm>
        </p:spPr>
        <p:txBody>
          <a:bodyPr/>
          <a:lstStyle>
            <a:lvl1pPr marL="84605" indent="0">
              <a:buNone/>
              <a:defRPr sz="800" baseline="0"/>
            </a:lvl1pPr>
          </a:lstStyle>
          <a:p>
            <a:endParaRPr lang="en-US" noProof="0" dirty="0"/>
          </a:p>
        </p:txBody>
      </p:sp>
      <p:sp>
        <p:nvSpPr>
          <p:cNvPr id="11" name="Bildplatzhalter 9"/>
          <p:cNvSpPr>
            <a:spLocks noGrp="1"/>
          </p:cNvSpPr>
          <p:nvPr>
            <p:ph type="pic" sz="quarter" idx="44"/>
          </p:nvPr>
        </p:nvSpPr>
        <p:spPr>
          <a:xfrm>
            <a:off x="3524843" y="3143878"/>
            <a:ext cx="1695543" cy="1155755"/>
          </a:xfrm>
        </p:spPr>
        <p:txBody>
          <a:bodyPr/>
          <a:lstStyle>
            <a:lvl1pPr marL="84605" indent="0">
              <a:buNone/>
              <a:defRPr sz="800"/>
            </a:lvl1pPr>
          </a:lstStyle>
          <a:p>
            <a:endParaRPr lang="en-US" noProof="0" dirty="0"/>
          </a:p>
        </p:txBody>
      </p:sp>
      <p:sp>
        <p:nvSpPr>
          <p:cNvPr id="12" name="Textplatzhalter 6"/>
          <p:cNvSpPr>
            <a:spLocks noGrp="1"/>
          </p:cNvSpPr>
          <p:nvPr>
            <p:ph type="body" sz="quarter" idx="45" hasCustomPrompt="1"/>
          </p:nvPr>
        </p:nvSpPr>
        <p:spPr>
          <a:xfrm>
            <a:off x="3524843" y="5073940"/>
            <a:ext cx="1695543" cy="947448"/>
          </a:xfrm>
        </p:spPr>
        <p:txBody>
          <a:bodyPr lIns="0" tIns="36000" rIns="0" bIns="36000" anchor="t">
            <a:noAutofit/>
          </a:bodyPr>
          <a:lstStyle>
            <a:lvl1pPr marL="0" indent="0" algn="l">
              <a:lnSpc>
                <a:spcPct val="100000"/>
              </a:lnSpc>
              <a:spcBef>
                <a:spcPts val="0"/>
              </a:spcBef>
              <a:buNone/>
              <a:defRPr lang="de-DE" sz="1001" b="0" spc="70" baseline="0" smtClean="0">
                <a:effectLst/>
              </a:defRPr>
            </a:lvl1pPr>
          </a:lstStyle>
          <a:p>
            <a:r>
              <a:rPr lang="en-US" noProof="0" dirty="0" err="1" smtClean="0">
                <a:effectLst/>
                <a:latin typeface="Arial" charset="0"/>
              </a:rPr>
              <a:t>Donec</a:t>
            </a:r>
            <a:r>
              <a:rPr lang="en-US" noProof="0" dirty="0" smtClean="0">
                <a:effectLst/>
                <a:latin typeface="Arial" charset="0"/>
              </a:rPr>
              <a:t> </a:t>
            </a:r>
            <a:r>
              <a:rPr lang="en-US" noProof="0" dirty="0" err="1" smtClean="0">
                <a:effectLst/>
                <a:latin typeface="Arial" charset="0"/>
              </a:rPr>
              <a:t>sed</a:t>
            </a:r>
            <a:r>
              <a:rPr lang="en-US" noProof="0" dirty="0" smtClean="0">
                <a:effectLst/>
                <a:latin typeface="Arial" charset="0"/>
              </a:rPr>
              <a:t> </a:t>
            </a:r>
            <a:r>
              <a:rPr lang="en-US" noProof="0" dirty="0" err="1" smtClean="0">
                <a:effectLst/>
                <a:latin typeface="Arial" charset="0"/>
              </a:rPr>
              <a:t>odio</a:t>
            </a:r>
            <a:r>
              <a:rPr lang="en-US" noProof="0" dirty="0" smtClean="0">
                <a:effectLst/>
                <a:latin typeface="Arial" charset="0"/>
              </a:rPr>
              <a:t> dui. </a:t>
            </a:r>
            <a:r>
              <a:rPr lang="en-US" noProof="0" dirty="0" err="1" smtClean="0">
                <a:effectLst/>
                <a:latin typeface="Arial" charset="0"/>
              </a:rPr>
              <a:t>Donec</a:t>
            </a:r>
            <a:r>
              <a:rPr lang="en-US" noProof="0" dirty="0" smtClean="0">
                <a:effectLst/>
                <a:latin typeface="Arial" charset="0"/>
              </a:rPr>
              <a:t> </a:t>
            </a:r>
            <a:r>
              <a:rPr lang="en-US" noProof="0" dirty="0" err="1" smtClean="0">
                <a:effectLst/>
                <a:latin typeface="Arial" charset="0"/>
              </a:rPr>
              <a:t>ullamcorper</a:t>
            </a:r>
            <a:r>
              <a:rPr lang="en-US" noProof="0" dirty="0" smtClean="0">
                <a:effectLst/>
                <a:latin typeface="Arial" charset="0"/>
              </a:rPr>
              <a:t> </a:t>
            </a:r>
            <a:r>
              <a:rPr lang="en-US" noProof="0" dirty="0" err="1" smtClean="0">
                <a:effectLst/>
                <a:latin typeface="Arial" charset="0"/>
              </a:rPr>
              <a:t>nulla</a:t>
            </a:r>
            <a:r>
              <a:rPr lang="en-US" noProof="0" dirty="0" smtClean="0">
                <a:effectLst/>
                <a:latin typeface="Arial" charset="0"/>
              </a:rPr>
              <a:t> non </a:t>
            </a:r>
            <a:r>
              <a:rPr lang="en-US" noProof="0" dirty="0" err="1" smtClean="0">
                <a:effectLst/>
                <a:latin typeface="Arial" charset="0"/>
              </a:rPr>
              <a:t>metus</a:t>
            </a:r>
            <a:r>
              <a:rPr lang="en-US" noProof="0" dirty="0" smtClean="0">
                <a:effectLst/>
                <a:latin typeface="Arial" charset="0"/>
              </a:rPr>
              <a:t> </a:t>
            </a:r>
            <a:r>
              <a:rPr lang="en-US" noProof="0" dirty="0" err="1" smtClean="0">
                <a:effectLst/>
                <a:latin typeface="Arial" charset="0"/>
              </a:rPr>
              <a:t>auctor</a:t>
            </a:r>
            <a:r>
              <a:rPr lang="en-US" noProof="0" dirty="0" smtClean="0">
                <a:effectLst/>
                <a:latin typeface="Arial" charset="0"/>
              </a:rPr>
              <a:t> </a:t>
            </a:r>
            <a:r>
              <a:rPr lang="en-US" noProof="0" dirty="0" err="1" smtClean="0">
                <a:effectLst/>
                <a:latin typeface="Arial" charset="0"/>
              </a:rPr>
              <a:t>fringilla</a:t>
            </a:r>
            <a:r>
              <a:rPr lang="en-US" noProof="0" dirty="0" smtClean="0">
                <a:effectLst/>
                <a:latin typeface="Arial" charset="0"/>
              </a:rPr>
              <a:t>.</a:t>
            </a:r>
            <a:endParaRPr lang="en-US" noProof="0" dirty="0">
              <a:effectLst/>
              <a:latin typeface="Arial" charset="0"/>
            </a:endParaRPr>
          </a:p>
        </p:txBody>
      </p:sp>
      <p:sp>
        <p:nvSpPr>
          <p:cNvPr id="13" name="Textplatzhalter 6"/>
          <p:cNvSpPr>
            <a:spLocks noGrp="1"/>
          </p:cNvSpPr>
          <p:nvPr>
            <p:ph type="body" sz="quarter" idx="46" hasCustomPrompt="1"/>
          </p:nvPr>
        </p:nvSpPr>
        <p:spPr>
          <a:xfrm>
            <a:off x="3524842" y="4693274"/>
            <a:ext cx="1695542" cy="240002"/>
          </a:xfrm>
        </p:spPr>
        <p:txBody>
          <a:bodyPr lIns="0" rIns="0" anchor="ctr">
            <a:noAutofit/>
          </a:bodyPr>
          <a:lstStyle>
            <a:lvl1pPr marL="0" indent="0" algn="l">
              <a:lnSpc>
                <a:spcPct val="100000"/>
              </a:lnSpc>
              <a:spcBef>
                <a:spcPts val="0"/>
              </a:spcBef>
              <a:buNone/>
              <a:defRPr lang="de-DE" sz="1001" b="1" i="0" cap="all" spc="30" baseline="0" smtClean="0">
                <a:solidFill>
                  <a:schemeClr val="accent2"/>
                </a:solidFill>
                <a:effectLst/>
                <a:latin typeface="Arial" charset="0"/>
                <a:ea typeface="Arial" charset="0"/>
                <a:cs typeface="Arial" charset="0"/>
              </a:defRPr>
            </a:lvl1pPr>
          </a:lstStyle>
          <a:p>
            <a:r>
              <a:rPr lang="en-US" b="1" noProof="0" dirty="0" smtClean="0">
                <a:solidFill>
                  <a:srgbClr val="0081BE"/>
                </a:solidFill>
                <a:effectLst/>
                <a:latin typeface="Arial" charset="0"/>
              </a:rPr>
              <a:t>10 </a:t>
            </a:r>
            <a:r>
              <a:rPr lang="en-US" b="1" noProof="0" dirty="0" err="1" smtClean="0">
                <a:solidFill>
                  <a:srgbClr val="0081BE"/>
                </a:solidFill>
                <a:effectLst/>
                <a:latin typeface="Arial" charset="0"/>
              </a:rPr>
              <a:t>pt</a:t>
            </a:r>
            <a:r>
              <a:rPr lang="en-US" b="1" noProof="0" dirty="0" smtClean="0">
                <a:solidFill>
                  <a:srgbClr val="0081BE"/>
                </a:solidFill>
                <a:effectLst/>
                <a:latin typeface="Arial" charset="0"/>
              </a:rPr>
              <a:t>, </a:t>
            </a:r>
            <a:r>
              <a:rPr lang="en-US" b="1" noProof="0" dirty="0" err="1" smtClean="0">
                <a:solidFill>
                  <a:srgbClr val="0081BE"/>
                </a:solidFill>
                <a:effectLst/>
                <a:latin typeface="Arial" charset="0"/>
              </a:rPr>
              <a:t>spacING</a:t>
            </a:r>
            <a:r>
              <a:rPr lang="en-US" b="1" noProof="0" dirty="0" smtClean="0">
                <a:solidFill>
                  <a:srgbClr val="0081BE"/>
                </a:solidFill>
                <a:effectLst/>
                <a:latin typeface="Arial" charset="0"/>
              </a:rPr>
              <a:t> 0.3</a:t>
            </a:r>
            <a:endParaRPr lang="en-US" noProof="0" dirty="0">
              <a:solidFill>
                <a:srgbClr val="0081BE"/>
              </a:solidFill>
              <a:effectLst/>
              <a:latin typeface="Arial" charset="0"/>
            </a:endParaRPr>
          </a:p>
        </p:txBody>
      </p:sp>
      <p:sp>
        <p:nvSpPr>
          <p:cNvPr id="14" name="Textplatzhalter 6"/>
          <p:cNvSpPr>
            <a:spLocks noGrp="1"/>
          </p:cNvSpPr>
          <p:nvPr>
            <p:ph type="body" sz="quarter" idx="47" hasCustomPrompt="1"/>
          </p:nvPr>
        </p:nvSpPr>
        <p:spPr>
          <a:xfrm>
            <a:off x="3347777" y="2679074"/>
            <a:ext cx="2088000" cy="321929"/>
          </a:xfrm>
        </p:spPr>
        <p:txBody>
          <a:bodyPr anchor="ctr">
            <a:noAutofit/>
          </a:bodyPr>
          <a:lstStyle>
            <a:lvl1pPr marL="0" indent="0" algn="ctr">
              <a:lnSpc>
                <a:spcPct val="100000"/>
              </a:lnSpc>
              <a:spcBef>
                <a:spcPts val="0"/>
              </a:spcBef>
              <a:buNone/>
              <a:defRPr lang="de-DE" sz="1801" b="1" i="0" cap="all" spc="100" baseline="0" smtClean="0">
                <a:solidFill>
                  <a:schemeClr val="accent2"/>
                </a:solidFill>
                <a:effectLst/>
              </a:defRPr>
            </a:lvl1pPr>
          </a:lstStyle>
          <a:p>
            <a:r>
              <a:rPr lang="en-US" noProof="0" dirty="0" smtClean="0">
                <a:solidFill>
                  <a:srgbClr val="0081BE"/>
                </a:solidFill>
                <a:effectLst/>
                <a:latin typeface="Arial" charset="0"/>
              </a:rPr>
              <a:t>PULP &amp; PAPER</a:t>
            </a:r>
            <a:endParaRPr lang="en-US" noProof="0" dirty="0">
              <a:solidFill>
                <a:srgbClr val="0081BE"/>
              </a:solidFill>
              <a:effectLst/>
              <a:latin typeface="Arial" charset="0"/>
            </a:endParaRPr>
          </a:p>
        </p:txBody>
      </p:sp>
      <p:sp>
        <p:nvSpPr>
          <p:cNvPr id="15" name="Diagrammplatzhalter 14"/>
          <p:cNvSpPr>
            <a:spLocks noGrp="1"/>
          </p:cNvSpPr>
          <p:nvPr>
            <p:ph type="chart" sz="quarter" idx="48"/>
          </p:nvPr>
        </p:nvSpPr>
        <p:spPr>
          <a:xfrm>
            <a:off x="3524842" y="4299038"/>
            <a:ext cx="1695542" cy="285750"/>
          </a:xfrm>
        </p:spPr>
        <p:txBody>
          <a:bodyPr/>
          <a:lstStyle>
            <a:lvl1pPr marL="84605" indent="0">
              <a:buNone/>
              <a:defRPr sz="800"/>
            </a:lvl1pPr>
          </a:lstStyle>
          <a:p>
            <a:endParaRPr lang="en-US" noProof="0" dirty="0"/>
          </a:p>
        </p:txBody>
      </p:sp>
      <p:sp>
        <p:nvSpPr>
          <p:cNvPr id="16" name="Bildplatzhalter 9"/>
          <p:cNvSpPr>
            <a:spLocks noGrp="1"/>
          </p:cNvSpPr>
          <p:nvPr>
            <p:ph type="pic" sz="quarter" idx="49"/>
          </p:nvPr>
        </p:nvSpPr>
        <p:spPr>
          <a:xfrm>
            <a:off x="5976035" y="3143878"/>
            <a:ext cx="1692274" cy="1155755"/>
          </a:xfrm>
        </p:spPr>
        <p:txBody>
          <a:bodyPr/>
          <a:lstStyle>
            <a:lvl1pPr marL="84605" indent="0">
              <a:buNone/>
              <a:defRPr sz="800"/>
            </a:lvl1pPr>
          </a:lstStyle>
          <a:p>
            <a:endParaRPr lang="en-US" noProof="0" dirty="0"/>
          </a:p>
        </p:txBody>
      </p:sp>
      <p:sp>
        <p:nvSpPr>
          <p:cNvPr id="17" name="Textplatzhalter 6"/>
          <p:cNvSpPr>
            <a:spLocks noGrp="1"/>
          </p:cNvSpPr>
          <p:nvPr>
            <p:ph type="body" sz="quarter" idx="50" hasCustomPrompt="1"/>
          </p:nvPr>
        </p:nvSpPr>
        <p:spPr>
          <a:xfrm>
            <a:off x="5976035" y="5073940"/>
            <a:ext cx="1692274" cy="947448"/>
          </a:xfrm>
        </p:spPr>
        <p:txBody>
          <a:bodyPr lIns="0" tIns="36000" rIns="0" bIns="36000" anchor="t">
            <a:noAutofit/>
          </a:bodyPr>
          <a:lstStyle>
            <a:lvl1pPr marL="0" indent="0" algn="l">
              <a:lnSpc>
                <a:spcPct val="100000"/>
              </a:lnSpc>
              <a:spcBef>
                <a:spcPts val="0"/>
              </a:spcBef>
              <a:buNone/>
              <a:defRPr lang="de-DE" sz="1001" b="0" spc="70" baseline="0" smtClean="0">
                <a:effectLst/>
              </a:defRPr>
            </a:lvl1pPr>
          </a:lstStyle>
          <a:p>
            <a:r>
              <a:rPr lang="en-US" noProof="0" dirty="0" err="1" smtClean="0">
                <a:effectLst/>
                <a:latin typeface="Arial" charset="0"/>
              </a:rPr>
              <a:t>Donec</a:t>
            </a:r>
            <a:r>
              <a:rPr lang="en-US" noProof="0" dirty="0" smtClean="0">
                <a:effectLst/>
                <a:latin typeface="Arial" charset="0"/>
              </a:rPr>
              <a:t> </a:t>
            </a:r>
            <a:r>
              <a:rPr lang="en-US" noProof="0" dirty="0" err="1" smtClean="0">
                <a:effectLst/>
                <a:latin typeface="Arial" charset="0"/>
              </a:rPr>
              <a:t>sed</a:t>
            </a:r>
            <a:r>
              <a:rPr lang="en-US" noProof="0" dirty="0" smtClean="0">
                <a:effectLst/>
                <a:latin typeface="Arial" charset="0"/>
              </a:rPr>
              <a:t> </a:t>
            </a:r>
            <a:r>
              <a:rPr lang="en-US" noProof="0" dirty="0" err="1" smtClean="0">
                <a:effectLst/>
                <a:latin typeface="Arial" charset="0"/>
              </a:rPr>
              <a:t>odio</a:t>
            </a:r>
            <a:r>
              <a:rPr lang="en-US" noProof="0" dirty="0" smtClean="0">
                <a:effectLst/>
                <a:latin typeface="Arial" charset="0"/>
              </a:rPr>
              <a:t> dui. </a:t>
            </a:r>
            <a:r>
              <a:rPr lang="en-US" noProof="0" dirty="0" err="1" smtClean="0">
                <a:effectLst/>
                <a:latin typeface="Arial" charset="0"/>
              </a:rPr>
              <a:t>Donec</a:t>
            </a:r>
            <a:r>
              <a:rPr lang="en-US" noProof="0" dirty="0" smtClean="0">
                <a:effectLst/>
                <a:latin typeface="Arial" charset="0"/>
              </a:rPr>
              <a:t> </a:t>
            </a:r>
            <a:r>
              <a:rPr lang="en-US" noProof="0" dirty="0" err="1" smtClean="0">
                <a:effectLst/>
                <a:latin typeface="Arial" charset="0"/>
              </a:rPr>
              <a:t>ullamcorper</a:t>
            </a:r>
            <a:r>
              <a:rPr lang="en-US" noProof="0" dirty="0" smtClean="0">
                <a:effectLst/>
                <a:latin typeface="Arial" charset="0"/>
              </a:rPr>
              <a:t> </a:t>
            </a:r>
            <a:r>
              <a:rPr lang="en-US" noProof="0" dirty="0" err="1" smtClean="0">
                <a:effectLst/>
                <a:latin typeface="Arial" charset="0"/>
              </a:rPr>
              <a:t>nulla</a:t>
            </a:r>
            <a:r>
              <a:rPr lang="en-US" noProof="0" dirty="0" smtClean="0">
                <a:effectLst/>
                <a:latin typeface="Arial" charset="0"/>
              </a:rPr>
              <a:t> non </a:t>
            </a:r>
            <a:r>
              <a:rPr lang="en-US" noProof="0" dirty="0" err="1" smtClean="0">
                <a:effectLst/>
                <a:latin typeface="Arial" charset="0"/>
              </a:rPr>
              <a:t>metus</a:t>
            </a:r>
            <a:r>
              <a:rPr lang="en-US" noProof="0" dirty="0" smtClean="0">
                <a:effectLst/>
                <a:latin typeface="Arial" charset="0"/>
              </a:rPr>
              <a:t> </a:t>
            </a:r>
            <a:r>
              <a:rPr lang="en-US" noProof="0" dirty="0" err="1" smtClean="0">
                <a:effectLst/>
                <a:latin typeface="Arial" charset="0"/>
              </a:rPr>
              <a:t>auctor</a:t>
            </a:r>
            <a:r>
              <a:rPr lang="en-US" noProof="0" dirty="0" smtClean="0">
                <a:effectLst/>
                <a:latin typeface="Arial" charset="0"/>
              </a:rPr>
              <a:t> </a:t>
            </a:r>
            <a:r>
              <a:rPr lang="en-US" noProof="0" dirty="0" err="1" smtClean="0">
                <a:effectLst/>
                <a:latin typeface="Arial" charset="0"/>
              </a:rPr>
              <a:t>fringilla</a:t>
            </a:r>
            <a:r>
              <a:rPr lang="en-US" noProof="0" dirty="0" smtClean="0">
                <a:effectLst/>
                <a:latin typeface="Arial" charset="0"/>
              </a:rPr>
              <a:t>.</a:t>
            </a:r>
            <a:endParaRPr lang="en-US" noProof="0" dirty="0">
              <a:effectLst/>
              <a:latin typeface="Arial" charset="0"/>
            </a:endParaRPr>
          </a:p>
        </p:txBody>
      </p:sp>
      <p:sp>
        <p:nvSpPr>
          <p:cNvPr id="18" name="Textplatzhalter 6"/>
          <p:cNvSpPr>
            <a:spLocks noGrp="1"/>
          </p:cNvSpPr>
          <p:nvPr>
            <p:ph type="body" sz="quarter" idx="51" hasCustomPrompt="1"/>
          </p:nvPr>
        </p:nvSpPr>
        <p:spPr>
          <a:xfrm>
            <a:off x="5984336" y="4693274"/>
            <a:ext cx="1692000" cy="240002"/>
          </a:xfrm>
        </p:spPr>
        <p:txBody>
          <a:bodyPr lIns="0" rIns="0" anchor="ctr">
            <a:noAutofit/>
          </a:bodyPr>
          <a:lstStyle>
            <a:lvl1pPr marL="0" marR="0" indent="0" algn="l" defTabSz="914446" rtl="0" eaLnBrk="1" fontAlgn="auto" latinLnBrk="0" hangingPunct="1">
              <a:lnSpc>
                <a:spcPct val="100000"/>
              </a:lnSpc>
              <a:spcBef>
                <a:spcPts val="0"/>
              </a:spcBef>
              <a:spcAft>
                <a:spcPts val="0"/>
              </a:spcAft>
              <a:buClrTx/>
              <a:buSzTx/>
              <a:buFont typeface="Arial" charset="0"/>
              <a:buNone/>
              <a:tabLst/>
              <a:defRPr lang="de-DE" sz="1001" b="1" i="0" cap="all" spc="30" baseline="0" smtClean="0">
                <a:solidFill>
                  <a:schemeClr val="accent2"/>
                </a:solidFill>
                <a:effectLst/>
                <a:latin typeface="Arial" charset="0"/>
                <a:ea typeface="Arial" charset="0"/>
                <a:cs typeface="Arial" charset="0"/>
              </a:defRPr>
            </a:lvl1pPr>
          </a:lstStyle>
          <a:p>
            <a:r>
              <a:rPr lang="en-US" noProof="0" dirty="0" smtClean="0">
                <a:solidFill>
                  <a:srgbClr val="0081BE"/>
                </a:solidFill>
                <a:effectLst/>
                <a:latin typeface="Arial" charset="0"/>
              </a:rPr>
              <a:t>blue, align left</a:t>
            </a:r>
            <a:endParaRPr lang="en-US" noProof="0" dirty="0">
              <a:solidFill>
                <a:srgbClr val="0081BE"/>
              </a:solidFill>
              <a:effectLst/>
              <a:latin typeface="Arial" charset="0"/>
            </a:endParaRPr>
          </a:p>
        </p:txBody>
      </p:sp>
      <p:sp>
        <p:nvSpPr>
          <p:cNvPr id="19" name="Textplatzhalter 6"/>
          <p:cNvSpPr>
            <a:spLocks noGrp="1"/>
          </p:cNvSpPr>
          <p:nvPr>
            <p:ph type="body" sz="quarter" idx="52" hasCustomPrompt="1"/>
          </p:nvPr>
        </p:nvSpPr>
        <p:spPr>
          <a:xfrm>
            <a:off x="5795696" y="2679074"/>
            <a:ext cx="2088000" cy="321929"/>
          </a:xfrm>
        </p:spPr>
        <p:txBody>
          <a:bodyPr anchor="ctr">
            <a:noAutofit/>
          </a:bodyPr>
          <a:lstStyle>
            <a:lvl1pPr marL="0" indent="0" algn="ctr">
              <a:lnSpc>
                <a:spcPct val="100000"/>
              </a:lnSpc>
              <a:spcBef>
                <a:spcPts val="0"/>
              </a:spcBef>
              <a:buNone/>
              <a:defRPr lang="de-DE" sz="1801" b="1" i="0" cap="all" spc="100" baseline="0" smtClean="0">
                <a:solidFill>
                  <a:schemeClr val="accent2"/>
                </a:solidFill>
                <a:effectLst/>
              </a:defRPr>
            </a:lvl1pPr>
          </a:lstStyle>
          <a:p>
            <a:r>
              <a:rPr lang="en-US" noProof="0" dirty="0" smtClean="0">
                <a:solidFill>
                  <a:srgbClr val="0081BE"/>
                </a:solidFill>
                <a:effectLst/>
                <a:latin typeface="Arial" charset="0"/>
              </a:rPr>
              <a:t>METALS</a:t>
            </a:r>
            <a:endParaRPr lang="en-US" noProof="0" dirty="0">
              <a:solidFill>
                <a:srgbClr val="0081BE"/>
              </a:solidFill>
              <a:effectLst/>
              <a:latin typeface="Arial" charset="0"/>
            </a:endParaRPr>
          </a:p>
        </p:txBody>
      </p:sp>
      <p:sp>
        <p:nvSpPr>
          <p:cNvPr id="20" name="Diagrammplatzhalter 14"/>
          <p:cNvSpPr>
            <a:spLocks noGrp="1"/>
          </p:cNvSpPr>
          <p:nvPr>
            <p:ph type="chart" sz="quarter" idx="53"/>
          </p:nvPr>
        </p:nvSpPr>
        <p:spPr>
          <a:xfrm>
            <a:off x="5976035" y="4299038"/>
            <a:ext cx="1692274" cy="285750"/>
          </a:xfrm>
        </p:spPr>
        <p:txBody>
          <a:bodyPr/>
          <a:lstStyle>
            <a:lvl1pPr marL="84605" indent="0">
              <a:buNone/>
              <a:defRPr sz="800"/>
            </a:lvl1pPr>
          </a:lstStyle>
          <a:p>
            <a:endParaRPr lang="en-US" noProof="0" dirty="0"/>
          </a:p>
        </p:txBody>
      </p:sp>
      <p:sp>
        <p:nvSpPr>
          <p:cNvPr id="21" name="Bildplatzhalter 9"/>
          <p:cNvSpPr>
            <a:spLocks noGrp="1"/>
          </p:cNvSpPr>
          <p:nvPr>
            <p:ph type="pic" sz="quarter" idx="54"/>
          </p:nvPr>
        </p:nvSpPr>
        <p:spPr>
          <a:xfrm>
            <a:off x="8209646" y="3143878"/>
            <a:ext cx="1727200" cy="1155755"/>
          </a:xfrm>
        </p:spPr>
        <p:txBody>
          <a:bodyPr/>
          <a:lstStyle>
            <a:lvl1pPr marL="84605" indent="0">
              <a:buNone/>
              <a:defRPr sz="800"/>
            </a:lvl1pPr>
          </a:lstStyle>
          <a:p>
            <a:endParaRPr lang="en-US" noProof="0" dirty="0"/>
          </a:p>
        </p:txBody>
      </p:sp>
      <p:sp>
        <p:nvSpPr>
          <p:cNvPr id="22" name="Textplatzhalter 6"/>
          <p:cNvSpPr>
            <a:spLocks noGrp="1"/>
          </p:cNvSpPr>
          <p:nvPr>
            <p:ph type="body" sz="quarter" idx="55" hasCustomPrompt="1"/>
          </p:nvPr>
        </p:nvSpPr>
        <p:spPr>
          <a:xfrm>
            <a:off x="8209646" y="5073940"/>
            <a:ext cx="1727200" cy="947448"/>
          </a:xfrm>
        </p:spPr>
        <p:txBody>
          <a:bodyPr lIns="0" tIns="36000" rIns="0" bIns="36000" anchor="t">
            <a:noAutofit/>
          </a:bodyPr>
          <a:lstStyle>
            <a:lvl1pPr marL="0" indent="0" algn="l">
              <a:lnSpc>
                <a:spcPct val="100000"/>
              </a:lnSpc>
              <a:spcBef>
                <a:spcPts val="0"/>
              </a:spcBef>
              <a:buNone/>
              <a:defRPr lang="de-DE" sz="1001" b="0" spc="70" baseline="0" smtClean="0">
                <a:effectLst/>
              </a:defRPr>
            </a:lvl1pPr>
          </a:lstStyle>
          <a:p>
            <a:r>
              <a:rPr lang="en-US" noProof="0" dirty="0" err="1" smtClean="0">
                <a:effectLst/>
                <a:latin typeface="Arial" charset="0"/>
              </a:rPr>
              <a:t>Donec</a:t>
            </a:r>
            <a:r>
              <a:rPr lang="en-US" noProof="0" dirty="0" smtClean="0">
                <a:effectLst/>
                <a:latin typeface="Arial" charset="0"/>
              </a:rPr>
              <a:t> </a:t>
            </a:r>
            <a:r>
              <a:rPr lang="en-US" noProof="0" dirty="0" err="1" smtClean="0">
                <a:effectLst/>
                <a:latin typeface="Arial" charset="0"/>
              </a:rPr>
              <a:t>sed</a:t>
            </a:r>
            <a:r>
              <a:rPr lang="en-US" noProof="0" dirty="0" smtClean="0">
                <a:effectLst/>
                <a:latin typeface="Arial" charset="0"/>
              </a:rPr>
              <a:t> </a:t>
            </a:r>
            <a:r>
              <a:rPr lang="en-US" noProof="0" dirty="0" err="1" smtClean="0">
                <a:effectLst/>
                <a:latin typeface="Arial" charset="0"/>
              </a:rPr>
              <a:t>odio</a:t>
            </a:r>
            <a:r>
              <a:rPr lang="en-US" noProof="0" dirty="0" smtClean="0">
                <a:effectLst/>
                <a:latin typeface="Arial" charset="0"/>
              </a:rPr>
              <a:t> dui. </a:t>
            </a:r>
            <a:r>
              <a:rPr lang="en-US" noProof="0" dirty="0" err="1" smtClean="0">
                <a:effectLst/>
                <a:latin typeface="Arial" charset="0"/>
              </a:rPr>
              <a:t>Donec</a:t>
            </a:r>
            <a:r>
              <a:rPr lang="en-US" noProof="0" dirty="0" smtClean="0">
                <a:effectLst/>
                <a:latin typeface="Arial" charset="0"/>
              </a:rPr>
              <a:t> </a:t>
            </a:r>
            <a:r>
              <a:rPr lang="en-US" noProof="0" dirty="0" err="1" smtClean="0">
                <a:effectLst/>
                <a:latin typeface="Arial" charset="0"/>
              </a:rPr>
              <a:t>ullamcorper</a:t>
            </a:r>
            <a:r>
              <a:rPr lang="en-US" noProof="0" dirty="0" smtClean="0">
                <a:effectLst/>
                <a:latin typeface="Arial" charset="0"/>
              </a:rPr>
              <a:t> </a:t>
            </a:r>
            <a:r>
              <a:rPr lang="en-US" noProof="0" dirty="0" err="1" smtClean="0">
                <a:effectLst/>
                <a:latin typeface="Arial" charset="0"/>
              </a:rPr>
              <a:t>nulla</a:t>
            </a:r>
            <a:r>
              <a:rPr lang="en-US" noProof="0" dirty="0" smtClean="0">
                <a:effectLst/>
                <a:latin typeface="Arial" charset="0"/>
              </a:rPr>
              <a:t> non </a:t>
            </a:r>
            <a:r>
              <a:rPr lang="en-US" noProof="0" dirty="0" err="1" smtClean="0">
                <a:effectLst/>
                <a:latin typeface="Arial" charset="0"/>
              </a:rPr>
              <a:t>metus</a:t>
            </a:r>
            <a:r>
              <a:rPr lang="en-US" noProof="0" dirty="0" smtClean="0">
                <a:effectLst/>
                <a:latin typeface="Arial" charset="0"/>
              </a:rPr>
              <a:t> </a:t>
            </a:r>
            <a:r>
              <a:rPr lang="en-US" noProof="0" dirty="0" err="1" smtClean="0">
                <a:effectLst/>
                <a:latin typeface="Arial" charset="0"/>
              </a:rPr>
              <a:t>auctor</a:t>
            </a:r>
            <a:r>
              <a:rPr lang="en-US" noProof="0" dirty="0" smtClean="0">
                <a:effectLst/>
                <a:latin typeface="Arial" charset="0"/>
              </a:rPr>
              <a:t> </a:t>
            </a:r>
            <a:r>
              <a:rPr lang="en-US" noProof="0" dirty="0" err="1" smtClean="0">
                <a:effectLst/>
                <a:latin typeface="Arial" charset="0"/>
              </a:rPr>
              <a:t>fringilla</a:t>
            </a:r>
            <a:r>
              <a:rPr lang="en-US" noProof="0" dirty="0" smtClean="0">
                <a:effectLst/>
                <a:latin typeface="Arial" charset="0"/>
              </a:rPr>
              <a:t>.</a:t>
            </a:r>
            <a:endParaRPr lang="en-US" noProof="0" dirty="0">
              <a:effectLst/>
              <a:latin typeface="Arial" charset="0"/>
            </a:endParaRPr>
          </a:p>
        </p:txBody>
      </p:sp>
      <p:sp>
        <p:nvSpPr>
          <p:cNvPr id="23" name="Textplatzhalter 6"/>
          <p:cNvSpPr>
            <a:spLocks noGrp="1"/>
          </p:cNvSpPr>
          <p:nvPr>
            <p:ph type="body" sz="quarter" idx="56" hasCustomPrompt="1"/>
          </p:nvPr>
        </p:nvSpPr>
        <p:spPr>
          <a:xfrm>
            <a:off x="8209646" y="4693274"/>
            <a:ext cx="1727200" cy="240002"/>
          </a:xfrm>
        </p:spPr>
        <p:txBody>
          <a:bodyPr lIns="0" rIns="0" anchor="ctr">
            <a:noAutofit/>
          </a:bodyPr>
          <a:lstStyle>
            <a:lvl1pPr marL="0" indent="0" algn="l">
              <a:lnSpc>
                <a:spcPct val="100000"/>
              </a:lnSpc>
              <a:spcBef>
                <a:spcPts val="0"/>
              </a:spcBef>
              <a:buNone/>
              <a:defRPr lang="de-DE" sz="1001" b="1" i="0" cap="all" spc="30" baseline="0" smtClean="0">
                <a:solidFill>
                  <a:schemeClr val="accent2"/>
                </a:solidFill>
                <a:effectLst/>
                <a:latin typeface="Arial" charset="0"/>
                <a:ea typeface="Arial" charset="0"/>
                <a:cs typeface="Arial" charset="0"/>
              </a:defRPr>
            </a:lvl1pPr>
          </a:lstStyle>
          <a:p>
            <a:r>
              <a:rPr lang="en-US" b="1" noProof="0" dirty="0" smtClean="0">
                <a:solidFill>
                  <a:srgbClr val="0081BE"/>
                </a:solidFill>
                <a:effectLst/>
                <a:latin typeface="Arial" charset="0"/>
              </a:rPr>
              <a:t>LOREM IPSUM</a:t>
            </a:r>
            <a:endParaRPr lang="en-US" noProof="0" dirty="0">
              <a:solidFill>
                <a:srgbClr val="0081BE"/>
              </a:solidFill>
              <a:effectLst/>
              <a:latin typeface="Arial" charset="0"/>
            </a:endParaRPr>
          </a:p>
        </p:txBody>
      </p:sp>
      <p:sp>
        <p:nvSpPr>
          <p:cNvPr id="24" name="Textplatzhalter 6"/>
          <p:cNvSpPr>
            <a:spLocks noGrp="1"/>
          </p:cNvSpPr>
          <p:nvPr>
            <p:ph type="body" sz="quarter" idx="57" hasCustomPrompt="1"/>
          </p:nvPr>
        </p:nvSpPr>
        <p:spPr>
          <a:xfrm>
            <a:off x="8040448" y="2679074"/>
            <a:ext cx="2088000" cy="321929"/>
          </a:xfrm>
        </p:spPr>
        <p:txBody>
          <a:bodyPr anchor="ctr">
            <a:noAutofit/>
          </a:bodyPr>
          <a:lstStyle>
            <a:lvl1pPr marL="0" indent="0" algn="ctr">
              <a:lnSpc>
                <a:spcPct val="100000"/>
              </a:lnSpc>
              <a:spcBef>
                <a:spcPts val="0"/>
              </a:spcBef>
              <a:buNone/>
              <a:defRPr lang="de-DE" sz="1801" b="1" i="0" cap="all" spc="100" baseline="0" smtClean="0">
                <a:solidFill>
                  <a:schemeClr val="accent2"/>
                </a:solidFill>
                <a:effectLst/>
              </a:defRPr>
            </a:lvl1pPr>
          </a:lstStyle>
          <a:p>
            <a:r>
              <a:rPr lang="en-US" noProof="0" dirty="0" smtClean="0">
                <a:solidFill>
                  <a:srgbClr val="0081BE"/>
                </a:solidFill>
                <a:effectLst/>
                <a:latin typeface="Arial" charset="0"/>
              </a:rPr>
              <a:t>SEPARATION</a:t>
            </a:r>
            <a:endParaRPr lang="en-US" noProof="0" dirty="0">
              <a:solidFill>
                <a:srgbClr val="0081BE"/>
              </a:solidFill>
              <a:effectLst/>
              <a:latin typeface="Arial" charset="0"/>
            </a:endParaRPr>
          </a:p>
        </p:txBody>
      </p:sp>
      <p:sp>
        <p:nvSpPr>
          <p:cNvPr id="25" name="Diagrammplatzhalter 14"/>
          <p:cNvSpPr>
            <a:spLocks noGrp="1"/>
          </p:cNvSpPr>
          <p:nvPr>
            <p:ph type="chart" sz="quarter" idx="58"/>
          </p:nvPr>
        </p:nvSpPr>
        <p:spPr>
          <a:xfrm>
            <a:off x="8209646" y="4299038"/>
            <a:ext cx="1727200" cy="285750"/>
          </a:xfrm>
        </p:spPr>
        <p:txBody>
          <a:bodyPr/>
          <a:lstStyle>
            <a:lvl1pPr marL="84605" indent="0">
              <a:buNone/>
              <a:defRPr sz="800"/>
            </a:lvl1pPr>
          </a:lstStyle>
          <a:p>
            <a:endParaRPr lang="en-US" noProof="0" dirty="0"/>
          </a:p>
        </p:txBody>
      </p:sp>
      <p:pic>
        <p:nvPicPr>
          <p:cNvPr id="27" name="Bild 2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608746" y="1800002"/>
            <a:ext cx="1944000" cy="584559"/>
          </a:xfrm>
          <a:prstGeom prst="rect">
            <a:avLst/>
          </a:prstGeom>
        </p:spPr>
      </p:pic>
      <p:cxnSp>
        <p:nvCxnSpPr>
          <p:cNvPr id="29" name="Form 564"/>
          <p:cNvCxnSpPr>
            <a:cxnSpLocks noChangeShapeType="1"/>
            <a:stCxn id="27" idx="2"/>
            <a:endCxn id="19" idx="0"/>
          </p:cNvCxnSpPr>
          <p:nvPr userDrawn="1"/>
        </p:nvCxnSpPr>
        <p:spPr bwMode="auto">
          <a:xfrm rot="16200000" flipH="1">
            <a:off x="6062969" y="1902341"/>
            <a:ext cx="294511" cy="1258950"/>
          </a:xfrm>
          <a:prstGeom prst="bentConnector3">
            <a:avLst>
              <a:gd name="adj1" fmla="val 50000"/>
            </a:avLst>
          </a:prstGeom>
          <a:noFill/>
          <a:ln w="9525">
            <a:solidFill>
              <a:srgbClr val="003A70"/>
            </a:solidFill>
            <a:miter lim="800000"/>
            <a:headEnd/>
            <a:tailEnd/>
          </a:ln>
          <a:extLst>
            <a:ext uri="{909E8E84-426E-40DD-AFC4-6F175D3DCCD1}">
              <a14:hiddenFill xmlns:a14="http://schemas.microsoft.com/office/drawing/2010/main">
                <a:noFill/>
              </a14:hiddenFill>
            </a:ext>
          </a:extLst>
        </p:spPr>
      </p:cxnSp>
      <p:sp>
        <p:nvSpPr>
          <p:cNvPr id="31" name="Textplatzhalter 20"/>
          <p:cNvSpPr>
            <a:spLocks noGrp="1"/>
          </p:cNvSpPr>
          <p:nvPr>
            <p:ph type="body" sz="quarter" idx="15" hasCustomPrompt="1"/>
          </p:nvPr>
        </p:nvSpPr>
        <p:spPr>
          <a:xfrm>
            <a:off x="1262673" y="6120000"/>
            <a:ext cx="8674175" cy="144000"/>
          </a:xfrm>
        </p:spPr>
        <p:txBody>
          <a:bodyPr lIns="0" rIns="90000" anchor="ctr"/>
          <a:lstStyle>
            <a:lvl1pPr marL="0" marR="0" indent="0" algn="l" defTabSz="914446" rtl="0" eaLnBrk="1" fontAlgn="auto" latinLnBrk="0" hangingPunct="1">
              <a:lnSpc>
                <a:spcPct val="100000"/>
              </a:lnSpc>
              <a:spcBef>
                <a:spcPts val="0"/>
              </a:spcBef>
              <a:spcAft>
                <a:spcPts val="0"/>
              </a:spcAft>
              <a:buClrTx/>
              <a:buSzTx/>
              <a:buFont typeface="Arial"/>
              <a:buNone/>
              <a:tabLst/>
              <a:defRPr sz="800" baseline="0">
                <a:solidFill>
                  <a:schemeClr val="accent2"/>
                </a:solidFill>
              </a:defRPr>
            </a:lvl1pPr>
            <a:lvl2pPr marL="0" indent="0">
              <a:lnSpc>
                <a:spcPct val="100000"/>
              </a:lnSpc>
              <a:spcBef>
                <a:spcPts val="0"/>
              </a:spcBef>
              <a:buNone/>
              <a:defRPr sz="800" baseline="0">
                <a:solidFill>
                  <a:srgbClr val="0075BE"/>
                </a:solidFill>
              </a:defRPr>
            </a:lvl2pPr>
            <a:lvl3pPr marL="0" indent="0">
              <a:lnSpc>
                <a:spcPct val="100000"/>
              </a:lnSpc>
              <a:spcBef>
                <a:spcPts val="0"/>
              </a:spcBef>
              <a:buNone/>
              <a:defRPr sz="800" baseline="0">
                <a:solidFill>
                  <a:srgbClr val="0075BE"/>
                </a:solidFill>
              </a:defRPr>
            </a:lvl3pPr>
            <a:lvl4pPr marL="0" indent="0">
              <a:lnSpc>
                <a:spcPct val="100000"/>
              </a:lnSpc>
              <a:spcBef>
                <a:spcPts val="0"/>
              </a:spcBef>
              <a:buNone/>
              <a:defRPr sz="800" baseline="0">
                <a:solidFill>
                  <a:srgbClr val="0075BE"/>
                </a:solidFill>
              </a:defRPr>
            </a:lvl4pPr>
            <a:lvl5pPr marL="0" indent="0">
              <a:lnSpc>
                <a:spcPct val="100000"/>
              </a:lnSpc>
              <a:spcBef>
                <a:spcPts val="0"/>
              </a:spcBef>
              <a:buNone/>
              <a:defRPr sz="800" baseline="0">
                <a:solidFill>
                  <a:srgbClr val="0075BE"/>
                </a:solidFill>
              </a:defRPr>
            </a:lvl5pPr>
          </a:lstStyle>
          <a:p>
            <a:pPr marL="0" marR="0" lvl="0" indent="0" algn="l" defTabSz="914446" rtl="0" eaLnBrk="1" fontAlgn="auto" latinLnBrk="0" hangingPunct="1">
              <a:lnSpc>
                <a:spcPct val="100000"/>
              </a:lnSpc>
              <a:spcBef>
                <a:spcPts val="0"/>
              </a:spcBef>
              <a:spcAft>
                <a:spcPts val="0"/>
              </a:spcAft>
              <a:buClrTx/>
              <a:buSzTx/>
              <a:buFont typeface="Arial"/>
              <a:buNone/>
              <a:tabLst/>
              <a:defRPr/>
            </a:pPr>
            <a:r>
              <a:rPr lang="en-US" noProof="0" dirty="0" smtClean="0"/>
              <a:t>* </a:t>
            </a:r>
            <a:r>
              <a:rPr lang="en-US" sz="800" b="0" i="0" noProof="0" dirty="0" smtClean="0">
                <a:solidFill>
                  <a:srgbClr val="0075BE"/>
                </a:solidFill>
                <a:latin typeface="Arial" charset="0"/>
                <a:ea typeface="Arial" charset="0"/>
                <a:cs typeface="Arial" charset="0"/>
              </a:rPr>
              <a:t>Arial Standard, 8 </a:t>
            </a:r>
            <a:r>
              <a:rPr lang="en-US" sz="800" b="0" i="0" noProof="0" dirty="0" err="1" smtClean="0">
                <a:solidFill>
                  <a:srgbClr val="0075BE"/>
                </a:solidFill>
                <a:latin typeface="Arial" charset="0"/>
                <a:ea typeface="Arial" charset="0"/>
                <a:cs typeface="Arial" charset="0"/>
              </a:rPr>
              <a:t>pt</a:t>
            </a:r>
            <a:r>
              <a:rPr lang="en-US" sz="800" b="0" i="0" noProof="0" dirty="0" smtClean="0">
                <a:solidFill>
                  <a:srgbClr val="0075BE"/>
                </a:solidFill>
                <a:latin typeface="Arial" charset="0"/>
                <a:ea typeface="Arial" charset="0"/>
                <a:cs typeface="Arial" charset="0"/>
              </a:rPr>
              <a:t>, blue, align left, 1 line</a:t>
            </a:r>
            <a:endParaRPr lang="en-US" sz="800" b="0" i="0" noProof="0" dirty="0">
              <a:solidFill>
                <a:srgbClr val="0075BE"/>
              </a:solidFill>
              <a:latin typeface="Arial" charset="0"/>
              <a:ea typeface="Arial" charset="0"/>
              <a:cs typeface="Arial" charset="0"/>
            </a:endParaRPr>
          </a:p>
        </p:txBody>
      </p:sp>
      <p:cxnSp>
        <p:nvCxnSpPr>
          <p:cNvPr id="40" name="Form 564"/>
          <p:cNvCxnSpPr>
            <a:cxnSpLocks noChangeShapeType="1"/>
            <a:stCxn id="14" idx="0"/>
            <a:endCxn id="27" idx="2"/>
          </p:cNvCxnSpPr>
          <p:nvPr userDrawn="1"/>
        </p:nvCxnSpPr>
        <p:spPr bwMode="auto">
          <a:xfrm rot="5400000" flipH="1" flipV="1">
            <a:off x="4839008" y="1937335"/>
            <a:ext cx="294511" cy="1188969"/>
          </a:xfrm>
          <a:prstGeom prst="bentConnector3">
            <a:avLst>
              <a:gd name="adj1" fmla="val 50000"/>
            </a:avLst>
          </a:prstGeom>
          <a:noFill/>
          <a:ln w="9525">
            <a:solidFill>
              <a:srgbClr val="003A70"/>
            </a:solidFill>
            <a:miter lim="800000"/>
            <a:headEnd/>
            <a:tailEnd/>
          </a:ln>
          <a:extLst>
            <a:ext uri="{909E8E84-426E-40DD-AFC4-6F175D3DCCD1}">
              <a14:hiddenFill xmlns:a14="http://schemas.microsoft.com/office/drawing/2010/main">
                <a:noFill/>
              </a14:hiddenFill>
            </a:ext>
          </a:extLst>
        </p:spPr>
      </p:cxnSp>
      <p:cxnSp>
        <p:nvCxnSpPr>
          <p:cNvPr id="44" name="Form 564"/>
          <p:cNvCxnSpPr>
            <a:cxnSpLocks noChangeShapeType="1"/>
            <a:stCxn id="8" idx="0"/>
            <a:endCxn id="27" idx="2"/>
          </p:cNvCxnSpPr>
          <p:nvPr userDrawn="1"/>
        </p:nvCxnSpPr>
        <p:spPr bwMode="auto">
          <a:xfrm rot="5400000" flipH="1" flipV="1">
            <a:off x="3702137" y="800460"/>
            <a:ext cx="294511" cy="3462714"/>
          </a:xfrm>
          <a:prstGeom prst="bentConnector3">
            <a:avLst>
              <a:gd name="adj1" fmla="val 50000"/>
            </a:avLst>
          </a:prstGeom>
          <a:noFill/>
          <a:ln w="9525">
            <a:solidFill>
              <a:srgbClr val="003A70"/>
            </a:solidFill>
            <a:miter lim="800000"/>
            <a:headEnd/>
            <a:tailEnd/>
          </a:ln>
          <a:extLst>
            <a:ext uri="{909E8E84-426E-40DD-AFC4-6F175D3DCCD1}">
              <a14:hiddenFill xmlns:a14="http://schemas.microsoft.com/office/drawing/2010/main">
                <a:noFill/>
              </a14:hiddenFill>
            </a:ext>
          </a:extLst>
        </p:spPr>
      </p:cxnSp>
      <p:cxnSp>
        <p:nvCxnSpPr>
          <p:cNvPr id="47" name="Form 564"/>
          <p:cNvCxnSpPr>
            <a:cxnSpLocks noChangeShapeType="1"/>
            <a:stCxn id="27" idx="2"/>
            <a:endCxn id="24" idx="0"/>
          </p:cNvCxnSpPr>
          <p:nvPr userDrawn="1"/>
        </p:nvCxnSpPr>
        <p:spPr bwMode="auto">
          <a:xfrm rot="16200000" flipH="1">
            <a:off x="7185344" y="779963"/>
            <a:ext cx="294511" cy="3503702"/>
          </a:xfrm>
          <a:prstGeom prst="bentConnector3">
            <a:avLst>
              <a:gd name="adj1" fmla="val 50000"/>
            </a:avLst>
          </a:prstGeom>
          <a:noFill/>
          <a:ln w="9525">
            <a:solidFill>
              <a:srgbClr val="003A70"/>
            </a:solidFill>
            <a:miter lim="800000"/>
            <a:headEnd/>
            <a:tailEnd/>
          </a:ln>
          <a:extLst>
            <a:ext uri="{909E8E84-426E-40DD-AFC4-6F175D3DCCD1}">
              <a14:hiddenFill xmlns:a14="http://schemas.microsoft.com/office/drawing/2010/main">
                <a:noFill/>
              </a14:hiddenFill>
            </a:ext>
          </a:extLst>
        </p:spPr>
      </p:cxnSp>
      <p:sp>
        <p:nvSpPr>
          <p:cNvPr id="33" name="Untertitel 2">
            <a:extLst>
              <a:ext uri="{FF2B5EF4-FFF2-40B4-BE49-F238E27FC236}">
                <a16:creationId xmlns:a16="http://schemas.microsoft.com/office/drawing/2014/main" id="{3E63F645-1263-4457-A5A1-28FE91EC3AC8}"/>
              </a:ext>
            </a:extLst>
          </p:cNvPr>
          <p:cNvSpPr>
            <a:spLocks noGrp="1"/>
          </p:cNvSpPr>
          <p:nvPr>
            <p:ph type="subTitle" idx="1" hasCustomPrompt="1"/>
          </p:nvPr>
        </p:nvSpPr>
        <p:spPr>
          <a:xfrm>
            <a:off x="406800" y="1267200"/>
            <a:ext cx="10512000" cy="360362"/>
          </a:xfrm>
        </p:spPr>
        <p:txBody>
          <a:bodyPr lIns="90000" anchor="t">
            <a:noAutofit/>
          </a:bodyPr>
          <a:lstStyle>
            <a:lvl1pPr marL="0" marR="0" indent="0" algn="l" defTabSz="914446" rtl="0" eaLnBrk="1" fontAlgn="auto" latinLnBrk="0" hangingPunct="1">
              <a:lnSpc>
                <a:spcPct val="100000"/>
              </a:lnSpc>
              <a:spcBef>
                <a:spcPts val="0"/>
              </a:spcBef>
              <a:spcAft>
                <a:spcPts val="0"/>
              </a:spcAft>
              <a:buClrTx/>
              <a:buSzTx/>
              <a:buFont typeface="Arial"/>
              <a:buNone/>
              <a:tabLst/>
              <a:defRPr lang="de-DE" sz="1801" spc="50" baseline="0" smtClean="0">
                <a:solidFill>
                  <a:schemeClr val="accent1"/>
                </a:solidFill>
                <a:effectLst/>
              </a:defRPr>
            </a:lvl1pPr>
            <a:lvl2pPr marL="457223" indent="0" algn="ctr">
              <a:buNone/>
              <a:defRPr sz="2000"/>
            </a:lvl2pPr>
            <a:lvl3pPr marL="914446" indent="0" algn="ctr">
              <a:buNone/>
              <a:defRPr sz="1801"/>
            </a:lvl3pPr>
            <a:lvl4pPr marL="1371669" indent="0" algn="ctr">
              <a:buNone/>
              <a:defRPr sz="1600"/>
            </a:lvl4pPr>
            <a:lvl5pPr marL="1828891" indent="0" algn="ctr">
              <a:buNone/>
              <a:defRPr sz="1600"/>
            </a:lvl5pPr>
            <a:lvl6pPr marL="2286114" indent="0" algn="ctr">
              <a:buNone/>
              <a:defRPr sz="1600"/>
            </a:lvl6pPr>
            <a:lvl7pPr marL="2743338" indent="0" algn="ctr">
              <a:buNone/>
              <a:defRPr sz="1600"/>
            </a:lvl7pPr>
            <a:lvl8pPr marL="3200560" indent="0" algn="ctr">
              <a:buNone/>
              <a:defRPr sz="1600"/>
            </a:lvl8pPr>
            <a:lvl9pPr marL="3657783" indent="0" algn="ctr">
              <a:buNone/>
              <a:defRPr sz="1600"/>
            </a:lvl9pPr>
          </a:lstStyle>
          <a:p>
            <a:r>
              <a:rPr lang="en-US" noProof="0" dirty="0" err="1" smtClean="0">
                <a:solidFill>
                  <a:srgbClr val="214B84"/>
                </a:solidFill>
                <a:effectLst/>
                <a:latin typeface="Arial" charset="0"/>
              </a:rPr>
              <a:t>Subheadline</a:t>
            </a:r>
            <a:r>
              <a:rPr lang="en-US" noProof="0" dirty="0" smtClean="0">
                <a:solidFill>
                  <a:srgbClr val="214B84"/>
                </a:solidFill>
                <a:effectLst/>
                <a:latin typeface="Arial" charset="0"/>
              </a:rPr>
              <a:t>, Arial Standard, 18 </a:t>
            </a:r>
            <a:r>
              <a:rPr lang="en-US" noProof="0" dirty="0" err="1" smtClean="0">
                <a:solidFill>
                  <a:srgbClr val="214B84"/>
                </a:solidFill>
                <a:effectLst/>
                <a:latin typeface="Arial" charset="0"/>
              </a:rPr>
              <a:t>pt</a:t>
            </a:r>
            <a:r>
              <a:rPr lang="en-US" noProof="0" dirty="0" smtClean="0">
                <a:solidFill>
                  <a:srgbClr val="214B84"/>
                </a:solidFill>
                <a:effectLst/>
                <a:latin typeface="Arial" charset="0"/>
              </a:rPr>
              <a:t>, spacing 0.5, dark blue, align left</a:t>
            </a:r>
            <a:endParaRPr lang="en-US" noProof="0" dirty="0">
              <a:solidFill>
                <a:srgbClr val="214B84"/>
              </a:solidFill>
              <a:effectLst/>
              <a:latin typeface="Arial" charset="0"/>
            </a:endParaRPr>
          </a:p>
        </p:txBody>
      </p:sp>
      <p:sp>
        <p:nvSpPr>
          <p:cNvPr id="28" name="Titel 27"/>
          <p:cNvSpPr>
            <a:spLocks noGrp="1"/>
          </p:cNvSpPr>
          <p:nvPr>
            <p:ph type="title" hasCustomPrompt="1"/>
          </p:nvPr>
        </p:nvSpPr>
        <p:spPr/>
        <p:txBody>
          <a:bodyPr/>
          <a:lstStyle>
            <a:lvl1pPr>
              <a:defRPr/>
            </a:lvl1pPr>
          </a:lstStyle>
          <a:p>
            <a:r>
              <a:rPr lang="en-US" b="1" noProof="0" dirty="0" smtClean="0">
                <a:solidFill>
                  <a:srgbClr val="214B84"/>
                </a:solidFill>
                <a:effectLst/>
                <a:latin typeface="Arial" charset="0"/>
              </a:rPr>
              <a:t>HEADLINE (2 lines) Arial Bold, ALL CAPS,</a:t>
            </a:r>
            <a:br>
              <a:rPr lang="en-US" b="1" noProof="0" dirty="0" smtClean="0">
                <a:solidFill>
                  <a:srgbClr val="214B84"/>
                </a:solidFill>
                <a:effectLst/>
                <a:latin typeface="Arial" charset="0"/>
              </a:rPr>
            </a:br>
            <a:r>
              <a:rPr lang="en-US" b="1" noProof="0" dirty="0" smtClean="0">
                <a:solidFill>
                  <a:srgbClr val="214B84"/>
                </a:solidFill>
                <a:effectLst/>
                <a:latin typeface="Arial" charset="0"/>
              </a:rPr>
              <a:t>28 </a:t>
            </a:r>
            <a:r>
              <a:rPr lang="en-US" b="1" noProof="0" dirty="0" err="1" smtClean="0">
                <a:solidFill>
                  <a:srgbClr val="214B84"/>
                </a:solidFill>
                <a:effectLst/>
                <a:latin typeface="Arial" charset="0"/>
              </a:rPr>
              <a:t>pt</a:t>
            </a:r>
            <a:r>
              <a:rPr lang="en-US" b="1" noProof="0" dirty="0" smtClean="0">
                <a:solidFill>
                  <a:srgbClr val="214B84"/>
                </a:solidFill>
                <a:effectLst/>
                <a:latin typeface="Arial" charset="0"/>
              </a:rPr>
              <a:t>, spacing 2.0, DARK blue, align left</a:t>
            </a:r>
            <a:endParaRPr lang="en-US" noProof="0" dirty="0"/>
          </a:p>
        </p:txBody>
      </p:sp>
      <p:sp>
        <p:nvSpPr>
          <p:cNvPr id="26" name="Footer Placeholder 25">
            <a:extLst>
              <a:ext uri="{FF2B5EF4-FFF2-40B4-BE49-F238E27FC236}">
                <a16:creationId xmlns:a16="http://schemas.microsoft.com/office/drawing/2014/main" id="{32824420-68B1-4574-BB01-AEFD9B39CBEE}"/>
              </a:ext>
            </a:extLst>
          </p:cNvPr>
          <p:cNvSpPr>
            <a:spLocks noGrp="1"/>
          </p:cNvSpPr>
          <p:nvPr>
            <p:ph type="ftr" sz="quarter" idx="59"/>
          </p:nvPr>
        </p:nvSpPr>
        <p:spPr/>
        <p:txBody>
          <a:bodyPr/>
          <a:lstStyle/>
          <a:p>
            <a:r>
              <a:rPr lang="en-US" noProof="0" smtClean="0"/>
              <a:t>/ presentation title / © by ANDRITZ HYDRO GmbH 2019</a:t>
            </a:r>
            <a:endParaRPr lang="en-US" noProof="0" dirty="0"/>
          </a:p>
        </p:txBody>
      </p:sp>
      <p:sp>
        <p:nvSpPr>
          <p:cNvPr id="30" name="Slide Number Placeholder 29">
            <a:extLst>
              <a:ext uri="{FF2B5EF4-FFF2-40B4-BE49-F238E27FC236}">
                <a16:creationId xmlns:a16="http://schemas.microsoft.com/office/drawing/2014/main" id="{656DE610-F92B-411E-8B40-8CBF8C25B8B8}"/>
              </a:ext>
            </a:extLst>
          </p:cNvPr>
          <p:cNvSpPr>
            <a:spLocks noGrp="1"/>
          </p:cNvSpPr>
          <p:nvPr>
            <p:ph type="sldNum" sz="quarter" idx="60"/>
          </p:nvPr>
        </p:nvSpPr>
        <p:spPr/>
        <p:txBody>
          <a:bodyPr/>
          <a:lstStyle/>
          <a:p>
            <a:fld id="{C62D37B7-19FB-4B6A-9135-5DDD8E779388}" type="slidenum">
              <a:rPr lang="en-US" noProof="0" smtClean="0"/>
              <a:pPr/>
              <a:t>‹#›</a:t>
            </a:fld>
            <a:endParaRPr lang="en-US" noProof="0" dirty="0"/>
          </a:p>
        </p:txBody>
      </p:sp>
    </p:spTree>
    <p:extLst>
      <p:ext uri="{BB962C8B-B14F-4D97-AF65-F5344CB8AC3E}">
        <p14:creationId xmlns:p14="http://schemas.microsoft.com/office/powerpoint/2010/main" val="1356288393"/>
      </p:ext>
    </p:extLst>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 Images + Text">
    <p:spTree>
      <p:nvGrpSpPr>
        <p:cNvPr id="1" name=""/>
        <p:cNvGrpSpPr/>
        <p:nvPr/>
      </p:nvGrpSpPr>
      <p:grpSpPr>
        <a:xfrm>
          <a:off x="0" y="0"/>
          <a:ext cx="0" cy="0"/>
          <a:chOff x="0" y="0"/>
          <a:chExt cx="0" cy="0"/>
        </a:xfrm>
      </p:grpSpPr>
      <p:sp>
        <p:nvSpPr>
          <p:cNvPr id="5" name="Bildplatzhalter 4"/>
          <p:cNvSpPr>
            <a:spLocks noGrp="1"/>
          </p:cNvSpPr>
          <p:nvPr>
            <p:ph type="pic" sz="quarter" idx="17"/>
          </p:nvPr>
        </p:nvSpPr>
        <p:spPr>
          <a:xfrm>
            <a:off x="514802" y="1915200"/>
            <a:ext cx="2259046" cy="1863362"/>
          </a:xfrm>
        </p:spPr>
        <p:txBody>
          <a:bodyPr/>
          <a:lstStyle>
            <a:lvl1pPr marL="84605" indent="0">
              <a:buNone/>
              <a:defRPr sz="800"/>
            </a:lvl1pPr>
          </a:lstStyle>
          <a:p>
            <a:endParaRPr lang="en-US" noProof="0" dirty="0"/>
          </a:p>
        </p:txBody>
      </p:sp>
      <p:sp>
        <p:nvSpPr>
          <p:cNvPr id="6" name="Bildplatzhalter 4"/>
          <p:cNvSpPr>
            <a:spLocks noGrp="1"/>
          </p:cNvSpPr>
          <p:nvPr>
            <p:ph type="pic" sz="quarter" idx="18"/>
          </p:nvPr>
        </p:nvSpPr>
        <p:spPr>
          <a:xfrm>
            <a:off x="3488541" y="1915204"/>
            <a:ext cx="2264710" cy="1863363"/>
          </a:xfrm>
        </p:spPr>
        <p:txBody>
          <a:bodyPr/>
          <a:lstStyle>
            <a:lvl1pPr marL="84605" indent="0">
              <a:buNone/>
              <a:defRPr sz="800"/>
            </a:lvl1pPr>
          </a:lstStyle>
          <a:p>
            <a:endParaRPr lang="en-US" noProof="0" dirty="0"/>
          </a:p>
        </p:txBody>
      </p:sp>
      <p:sp>
        <p:nvSpPr>
          <p:cNvPr id="7" name="Bildplatzhalter 4"/>
          <p:cNvSpPr>
            <a:spLocks noGrp="1"/>
          </p:cNvSpPr>
          <p:nvPr>
            <p:ph type="pic" sz="quarter" idx="19"/>
          </p:nvPr>
        </p:nvSpPr>
        <p:spPr>
          <a:xfrm>
            <a:off x="6462000" y="1915200"/>
            <a:ext cx="2264713" cy="1863364"/>
          </a:xfrm>
        </p:spPr>
        <p:txBody>
          <a:bodyPr/>
          <a:lstStyle>
            <a:lvl1pPr marL="84605" indent="0">
              <a:buNone/>
              <a:defRPr sz="800"/>
            </a:lvl1pPr>
          </a:lstStyle>
          <a:p>
            <a:endParaRPr lang="en-US" noProof="0" dirty="0"/>
          </a:p>
        </p:txBody>
      </p:sp>
      <p:sp>
        <p:nvSpPr>
          <p:cNvPr id="9" name="Textplatzhalter 10"/>
          <p:cNvSpPr>
            <a:spLocks noGrp="1"/>
          </p:cNvSpPr>
          <p:nvPr>
            <p:ph type="body" sz="quarter" idx="13" hasCustomPrompt="1"/>
          </p:nvPr>
        </p:nvSpPr>
        <p:spPr>
          <a:xfrm>
            <a:off x="9151325" y="2232001"/>
            <a:ext cx="2561250" cy="3860824"/>
          </a:xfrm>
        </p:spPr>
        <p:txBody>
          <a:bodyPr lIns="90000">
            <a:normAutofit/>
          </a:bodyPr>
          <a:lstStyle>
            <a:lvl1pPr marL="0" indent="0">
              <a:lnSpc>
                <a:spcPct val="100000"/>
              </a:lnSpc>
              <a:spcBef>
                <a:spcPts val="0"/>
              </a:spcBef>
              <a:buClr>
                <a:srgbClr val="003A70"/>
              </a:buClr>
              <a:buFont typeface="Arial" charset="0"/>
              <a:buNone/>
              <a:tabLst/>
              <a:defRPr lang="de-DE" sz="1001" b="0" i="0" spc="70" baseline="0" smtClean="0">
                <a:solidFill>
                  <a:schemeClr val="tx1"/>
                </a:solidFill>
                <a:effectLst/>
              </a:defRPr>
            </a:lvl1pPr>
            <a:lvl2pPr marL="133356" indent="-133356">
              <a:spcBef>
                <a:spcPts val="0"/>
              </a:spcBef>
              <a:buClr>
                <a:srgbClr val="003A70"/>
              </a:buClr>
              <a:buFont typeface="Arial" charset="0"/>
              <a:buChar char="•"/>
              <a:tabLst/>
              <a:defRPr baseline="0">
                <a:solidFill>
                  <a:schemeClr val="accent1">
                    <a:lumMod val="50000"/>
                  </a:schemeClr>
                </a:solidFill>
              </a:defRPr>
            </a:lvl2pPr>
            <a:lvl3pPr marL="133356" indent="-133356">
              <a:spcBef>
                <a:spcPts val="0"/>
              </a:spcBef>
              <a:buClr>
                <a:srgbClr val="003A70"/>
              </a:buClr>
              <a:buFont typeface="Arial" charset="0"/>
              <a:buChar char="•"/>
              <a:tabLst/>
              <a:defRPr baseline="0">
                <a:solidFill>
                  <a:schemeClr val="accent1">
                    <a:lumMod val="50000"/>
                  </a:schemeClr>
                </a:solidFill>
              </a:defRPr>
            </a:lvl3pPr>
            <a:lvl4pPr marL="133356" indent="-133356">
              <a:spcBef>
                <a:spcPts val="0"/>
              </a:spcBef>
              <a:buClr>
                <a:srgbClr val="003A70"/>
              </a:buClr>
              <a:buFont typeface="Arial" charset="0"/>
              <a:buChar char="•"/>
              <a:tabLst/>
              <a:defRPr baseline="0">
                <a:solidFill>
                  <a:schemeClr val="accent1">
                    <a:lumMod val="50000"/>
                  </a:schemeClr>
                </a:solidFill>
              </a:defRPr>
            </a:lvl4pPr>
            <a:lvl5pPr marL="133356" indent="-133356">
              <a:spcBef>
                <a:spcPts val="0"/>
              </a:spcBef>
              <a:buClr>
                <a:srgbClr val="003A70"/>
              </a:buClr>
              <a:buFont typeface="Arial" charset="0"/>
              <a:buChar char="•"/>
              <a:tabLst/>
              <a:defRPr baseline="0">
                <a:solidFill>
                  <a:schemeClr val="accent1">
                    <a:lumMod val="50000"/>
                  </a:schemeClr>
                </a:solidFill>
              </a:defRPr>
            </a:lvl5pPr>
          </a:lstStyle>
          <a:p>
            <a:r>
              <a:rPr lang="en-US" noProof="0" dirty="0" smtClean="0">
                <a:effectLst/>
                <a:latin typeface="Arial" charset="0"/>
              </a:rPr>
              <a:t>Arial Standard, 10 </a:t>
            </a:r>
            <a:r>
              <a:rPr lang="en-US" noProof="0" dirty="0" err="1" smtClean="0">
                <a:effectLst/>
                <a:latin typeface="Arial" charset="0"/>
              </a:rPr>
              <a:t>pt</a:t>
            </a:r>
            <a:r>
              <a:rPr lang="en-US" noProof="0" dirty="0" smtClean="0">
                <a:effectLst/>
                <a:latin typeface="Arial" charset="0"/>
              </a:rPr>
              <a:t>, spacing 0.7 , black, align left</a:t>
            </a:r>
            <a:endParaRPr lang="en-US" noProof="0" dirty="0">
              <a:effectLst/>
              <a:latin typeface="Arial" charset="0"/>
            </a:endParaRPr>
          </a:p>
        </p:txBody>
      </p:sp>
      <p:sp>
        <p:nvSpPr>
          <p:cNvPr id="10" name="Textplatzhalter 6"/>
          <p:cNvSpPr>
            <a:spLocks noGrp="1"/>
          </p:cNvSpPr>
          <p:nvPr>
            <p:ph type="body" sz="quarter" idx="28" hasCustomPrompt="1"/>
          </p:nvPr>
        </p:nvSpPr>
        <p:spPr>
          <a:xfrm>
            <a:off x="514802" y="4212003"/>
            <a:ext cx="2259046" cy="1880825"/>
          </a:xfrm>
        </p:spPr>
        <p:txBody>
          <a:bodyPr lIns="0" tIns="36000" rIns="0" bIns="36000" anchor="t">
            <a:noAutofit/>
          </a:bodyPr>
          <a:lstStyle>
            <a:lvl1pPr marL="0" indent="0" algn="l">
              <a:lnSpc>
                <a:spcPct val="100000"/>
              </a:lnSpc>
              <a:spcBef>
                <a:spcPts val="0"/>
              </a:spcBef>
              <a:buNone/>
              <a:defRPr lang="de-DE" sz="1001" b="0" spc="70" baseline="0" smtClean="0">
                <a:effectLst/>
              </a:defRPr>
            </a:lvl1pPr>
          </a:lstStyle>
          <a:p>
            <a:r>
              <a:rPr lang="en-US" noProof="0" dirty="0" smtClean="0">
                <a:effectLst/>
                <a:latin typeface="Arial" charset="0"/>
              </a:rPr>
              <a:t>Arial Standard, 10 </a:t>
            </a:r>
            <a:r>
              <a:rPr lang="en-US" noProof="0" dirty="0" err="1" smtClean="0">
                <a:effectLst/>
                <a:latin typeface="Arial" charset="0"/>
              </a:rPr>
              <a:t>pt</a:t>
            </a:r>
            <a:r>
              <a:rPr lang="en-US" noProof="0" dirty="0" smtClean="0">
                <a:effectLst/>
                <a:latin typeface="Arial" charset="0"/>
              </a:rPr>
              <a:t>, spacing 0.7 , black, align left</a:t>
            </a:r>
            <a:endParaRPr lang="en-US" noProof="0" dirty="0">
              <a:effectLst/>
              <a:latin typeface="Arial" charset="0"/>
            </a:endParaRPr>
          </a:p>
        </p:txBody>
      </p:sp>
      <p:sp>
        <p:nvSpPr>
          <p:cNvPr id="11" name="Textplatzhalter 6"/>
          <p:cNvSpPr>
            <a:spLocks noGrp="1"/>
          </p:cNvSpPr>
          <p:nvPr>
            <p:ph type="body" sz="quarter" idx="29" hasCustomPrompt="1"/>
          </p:nvPr>
        </p:nvSpPr>
        <p:spPr>
          <a:xfrm>
            <a:off x="514800" y="3906000"/>
            <a:ext cx="2268000" cy="216000"/>
          </a:xfrm>
        </p:spPr>
        <p:txBody>
          <a:bodyPr lIns="0" rIns="0" anchor="t">
            <a:noAutofit/>
          </a:bodyPr>
          <a:lstStyle>
            <a:lvl1pPr marL="0" indent="0" algn="l">
              <a:lnSpc>
                <a:spcPct val="100000"/>
              </a:lnSpc>
              <a:spcBef>
                <a:spcPts val="0"/>
              </a:spcBef>
              <a:buNone/>
              <a:defRPr lang="de-DE" sz="1001" b="1" i="0" cap="all" spc="30" baseline="0" smtClean="0">
                <a:solidFill>
                  <a:schemeClr val="accent2"/>
                </a:solidFill>
                <a:effectLst/>
                <a:latin typeface="Arial" charset="0"/>
                <a:ea typeface="Arial" charset="0"/>
                <a:cs typeface="Arial" charset="0"/>
              </a:defRPr>
            </a:lvl1pPr>
          </a:lstStyle>
          <a:p>
            <a:r>
              <a:rPr lang="en-US" b="1" noProof="0" dirty="0" smtClean="0">
                <a:solidFill>
                  <a:srgbClr val="0081BE"/>
                </a:solidFill>
                <a:effectLst/>
                <a:latin typeface="Arial" charset="0"/>
              </a:rPr>
              <a:t>Arial BOLD, ALL CAPS</a:t>
            </a:r>
            <a:endParaRPr lang="en-US" noProof="0" dirty="0">
              <a:solidFill>
                <a:srgbClr val="0081BE"/>
              </a:solidFill>
              <a:effectLst/>
              <a:latin typeface="Arial" charset="0"/>
            </a:endParaRPr>
          </a:p>
        </p:txBody>
      </p:sp>
      <p:sp>
        <p:nvSpPr>
          <p:cNvPr id="12" name="Textplatzhalter 6"/>
          <p:cNvSpPr>
            <a:spLocks noGrp="1"/>
          </p:cNvSpPr>
          <p:nvPr>
            <p:ph type="body" sz="quarter" idx="39" hasCustomPrompt="1"/>
          </p:nvPr>
        </p:nvSpPr>
        <p:spPr>
          <a:xfrm>
            <a:off x="9151325" y="1915200"/>
            <a:ext cx="2561250" cy="252412"/>
          </a:xfrm>
        </p:spPr>
        <p:txBody>
          <a:bodyPr lIns="90000" rIns="0" anchor="t">
            <a:noAutofit/>
          </a:bodyPr>
          <a:lstStyle>
            <a:lvl1pPr marL="0" indent="0" algn="l">
              <a:lnSpc>
                <a:spcPts val="1500"/>
              </a:lnSpc>
              <a:spcBef>
                <a:spcPts val="0"/>
              </a:spcBef>
              <a:buNone/>
              <a:defRPr lang="de-DE" sz="800" b="1" i="0" spc="30" baseline="0" smtClean="0">
                <a:solidFill>
                  <a:schemeClr val="accent2"/>
                </a:solidFill>
                <a:effectLst/>
                <a:latin typeface="Arial" charset="0"/>
                <a:ea typeface="Arial" charset="0"/>
                <a:cs typeface="Arial" charset="0"/>
              </a:defRPr>
            </a:lvl1pPr>
          </a:lstStyle>
          <a:p>
            <a:r>
              <a:rPr lang="en-US" b="1" noProof="0" dirty="0" smtClean="0">
                <a:solidFill>
                  <a:srgbClr val="0081BE"/>
                </a:solidFill>
                <a:effectLst/>
                <a:latin typeface="Arial" charset="0"/>
              </a:rPr>
              <a:t>Arial </a:t>
            </a:r>
            <a:r>
              <a:rPr lang="en-US" b="1" noProof="0" dirty="0" err="1" smtClean="0">
                <a:solidFill>
                  <a:srgbClr val="0081BE"/>
                </a:solidFill>
                <a:effectLst/>
                <a:latin typeface="Arial" charset="0"/>
              </a:rPr>
              <a:t>Std</a:t>
            </a:r>
            <a:r>
              <a:rPr lang="en-US" b="1" noProof="0" dirty="0" smtClean="0">
                <a:solidFill>
                  <a:srgbClr val="0081BE"/>
                </a:solidFill>
                <a:effectLst/>
                <a:latin typeface="Arial" charset="0"/>
              </a:rPr>
              <a:t>, 8 </a:t>
            </a:r>
            <a:r>
              <a:rPr lang="en-US" b="1" noProof="0" dirty="0" err="1" smtClean="0">
                <a:solidFill>
                  <a:srgbClr val="0081BE"/>
                </a:solidFill>
                <a:effectLst/>
                <a:latin typeface="Arial" charset="0"/>
              </a:rPr>
              <a:t>pt</a:t>
            </a:r>
            <a:r>
              <a:rPr lang="en-US" b="1" noProof="0" dirty="0" smtClean="0">
                <a:solidFill>
                  <a:srgbClr val="0081BE"/>
                </a:solidFill>
                <a:effectLst/>
                <a:latin typeface="Arial" charset="0"/>
              </a:rPr>
              <a:t>, spacing 0.3, blue, align left,</a:t>
            </a:r>
            <a:endParaRPr lang="en-US" noProof="0" dirty="0">
              <a:solidFill>
                <a:srgbClr val="0081BE"/>
              </a:solidFill>
              <a:effectLst/>
              <a:latin typeface="Arial" charset="0"/>
            </a:endParaRPr>
          </a:p>
        </p:txBody>
      </p:sp>
      <p:sp>
        <p:nvSpPr>
          <p:cNvPr id="13" name="Textplatzhalter 6"/>
          <p:cNvSpPr>
            <a:spLocks noGrp="1"/>
          </p:cNvSpPr>
          <p:nvPr>
            <p:ph type="body" sz="quarter" idx="40" hasCustomPrompt="1"/>
          </p:nvPr>
        </p:nvSpPr>
        <p:spPr>
          <a:xfrm>
            <a:off x="3488543" y="4212003"/>
            <a:ext cx="2264711" cy="1880825"/>
          </a:xfrm>
        </p:spPr>
        <p:txBody>
          <a:bodyPr lIns="0" tIns="36000" rIns="0" bIns="36000" anchor="t">
            <a:noAutofit/>
          </a:bodyPr>
          <a:lstStyle>
            <a:lvl1pPr marL="0" indent="0" algn="l">
              <a:lnSpc>
                <a:spcPct val="100000"/>
              </a:lnSpc>
              <a:spcBef>
                <a:spcPts val="0"/>
              </a:spcBef>
              <a:buNone/>
              <a:defRPr lang="de-DE" sz="1001" b="0" spc="70" baseline="0" smtClean="0">
                <a:effectLst/>
              </a:defRPr>
            </a:lvl1pPr>
          </a:lstStyle>
          <a:p>
            <a:r>
              <a:rPr lang="en-US" noProof="0" dirty="0" err="1" smtClean="0">
                <a:effectLst/>
                <a:latin typeface="Arial" charset="0"/>
              </a:rPr>
              <a:t>Donec</a:t>
            </a:r>
            <a:r>
              <a:rPr lang="en-US" noProof="0" dirty="0" smtClean="0">
                <a:effectLst/>
                <a:latin typeface="Arial" charset="0"/>
              </a:rPr>
              <a:t> </a:t>
            </a:r>
            <a:r>
              <a:rPr lang="en-US" noProof="0" dirty="0" err="1" smtClean="0">
                <a:effectLst/>
                <a:latin typeface="Arial" charset="0"/>
              </a:rPr>
              <a:t>sed</a:t>
            </a:r>
            <a:r>
              <a:rPr lang="en-US" noProof="0" dirty="0" smtClean="0">
                <a:effectLst/>
                <a:latin typeface="Arial" charset="0"/>
              </a:rPr>
              <a:t> </a:t>
            </a:r>
            <a:r>
              <a:rPr lang="en-US" noProof="0" dirty="0" err="1" smtClean="0">
                <a:effectLst/>
                <a:latin typeface="Arial" charset="0"/>
              </a:rPr>
              <a:t>odio</a:t>
            </a:r>
            <a:r>
              <a:rPr lang="en-US" noProof="0" dirty="0" smtClean="0">
                <a:effectLst/>
                <a:latin typeface="Arial" charset="0"/>
              </a:rPr>
              <a:t> dui. </a:t>
            </a:r>
            <a:r>
              <a:rPr lang="en-US" noProof="0" dirty="0" err="1" smtClean="0">
                <a:effectLst/>
                <a:latin typeface="Arial" charset="0"/>
              </a:rPr>
              <a:t>Donec</a:t>
            </a:r>
            <a:r>
              <a:rPr lang="en-US" noProof="0" dirty="0" smtClean="0">
                <a:effectLst/>
                <a:latin typeface="Arial" charset="0"/>
              </a:rPr>
              <a:t> </a:t>
            </a:r>
            <a:r>
              <a:rPr lang="en-US" noProof="0" dirty="0" err="1" smtClean="0">
                <a:effectLst/>
                <a:latin typeface="Arial" charset="0"/>
              </a:rPr>
              <a:t>ullamcorper</a:t>
            </a:r>
            <a:r>
              <a:rPr lang="en-US" noProof="0" dirty="0" smtClean="0">
                <a:effectLst/>
                <a:latin typeface="Arial" charset="0"/>
              </a:rPr>
              <a:t> </a:t>
            </a:r>
            <a:r>
              <a:rPr lang="en-US" noProof="0" dirty="0" err="1" smtClean="0">
                <a:effectLst/>
                <a:latin typeface="Arial" charset="0"/>
              </a:rPr>
              <a:t>nulla</a:t>
            </a:r>
            <a:r>
              <a:rPr lang="en-US" noProof="0" dirty="0" smtClean="0">
                <a:effectLst/>
                <a:latin typeface="Arial" charset="0"/>
              </a:rPr>
              <a:t> non </a:t>
            </a:r>
            <a:r>
              <a:rPr lang="en-US" noProof="0" dirty="0" err="1" smtClean="0">
                <a:effectLst/>
                <a:latin typeface="Arial" charset="0"/>
              </a:rPr>
              <a:t>metus</a:t>
            </a:r>
            <a:r>
              <a:rPr lang="en-US" noProof="0" dirty="0" smtClean="0">
                <a:effectLst/>
                <a:latin typeface="Arial" charset="0"/>
              </a:rPr>
              <a:t> </a:t>
            </a:r>
            <a:r>
              <a:rPr lang="en-US" noProof="0" dirty="0" err="1" smtClean="0">
                <a:effectLst/>
                <a:latin typeface="Arial" charset="0"/>
              </a:rPr>
              <a:t>auctor</a:t>
            </a:r>
            <a:r>
              <a:rPr lang="en-US" noProof="0" dirty="0" smtClean="0">
                <a:effectLst/>
                <a:latin typeface="Arial" charset="0"/>
              </a:rPr>
              <a:t> </a:t>
            </a:r>
            <a:r>
              <a:rPr lang="en-US" noProof="0" dirty="0" err="1" smtClean="0">
                <a:effectLst/>
                <a:latin typeface="Arial" charset="0"/>
              </a:rPr>
              <a:t>fringilla</a:t>
            </a:r>
            <a:r>
              <a:rPr lang="en-US" noProof="0" dirty="0" smtClean="0">
                <a:effectLst/>
                <a:latin typeface="Arial" charset="0"/>
              </a:rPr>
              <a:t>.</a:t>
            </a:r>
            <a:endParaRPr lang="en-US" noProof="0" dirty="0">
              <a:effectLst/>
              <a:latin typeface="Arial" charset="0"/>
            </a:endParaRPr>
          </a:p>
        </p:txBody>
      </p:sp>
      <p:sp>
        <p:nvSpPr>
          <p:cNvPr id="14" name="Textplatzhalter 6"/>
          <p:cNvSpPr>
            <a:spLocks noGrp="1"/>
          </p:cNvSpPr>
          <p:nvPr>
            <p:ph type="body" sz="quarter" idx="41" hasCustomPrompt="1"/>
          </p:nvPr>
        </p:nvSpPr>
        <p:spPr>
          <a:xfrm>
            <a:off x="3488540" y="3906000"/>
            <a:ext cx="2268000" cy="216000"/>
          </a:xfrm>
        </p:spPr>
        <p:txBody>
          <a:bodyPr lIns="0" rIns="0" anchor="t">
            <a:noAutofit/>
          </a:bodyPr>
          <a:lstStyle>
            <a:lvl1pPr marL="0" indent="0" algn="l">
              <a:lnSpc>
                <a:spcPct val="100000"/>
              </a:lnSpc>
              <a:spcBef>
                <a:spcPts val="0"/>
              </a:spcBef>
              <a:buNone/>
              <a:defRPr lang="de-DE" sz="1001" b="1" i="0" cap="all" spc="30" baseline="0" smtClean="0">
                <a:solidFill>
                  <a:schemeClr val="accent2"/>
                </a:solidFill>
                <a:effectLst/>
                <a:latin typeface="Arial" charset="0"/>
                <a:ea typeface="Arial" charset="0"/>
                <a:cs typeface="Arial" charset="0"/>
              </a:defRPr>
            </a:lvl1pPr>
          </a:lstStyle>
          <a:p>
            <a:r>
              <a:rPr lang="en-US" b="1" noProof="0" dirty="0" smtClean="0">
                <a:solidFill>
                  <a:srgbClr val="0081BE"/>
                </a:solidFill>
                <a:effectLst/>
                <a:latin typeface="Arial" charset="0"/>
              </a:rPr>
              <a:t>10 </a:t>
            </a:r>
            <a:r>
              <a:rPr lang="en-US" b="1" noProof="0" dirty="0" err="1" smtClean="0">
                <a:solidFill>
                  <a:srgbClr val="0081BE"/>
                </a:solidFill>
                <a:effectLst/>
                <a:latin typeface="Arial" charset="0"/>
              </a:rPr>
              <a:t>pt</a:t>
            </a:r>
            <a:r>
              <a:rPr lang="en-US" b="1" noProof="0" dirty="0" smtClean="0">
                <a:solidFill>
                  <a:srgbClr val="0081BE"/>
                </a:solidFill>
                <a:effectLst/>
                <a:latin typeface="Arial" charset="0"/>
              </a:rPr>
              <a:t>, </a:t>
            </a:r>
            <a:r>
              <a:rPr lang="en-US" b="1" noProof="0" dirty="0" err="1" smtClean="0">
                <a:solidFill>
                  <a:srgbClr val="0081BE"/>
                </a:solidFill>
                <a:effectLst/>
                <a:latin typeface="Arial" charset="0"/>
              </a:rPr>
              <a:t>spacING</a:t>
            </a:r>
            <a:r>
              <a:rPr lang="en-US" b="1" noProof="0" dirty="0" smtClean="0">
                <a:solidFill>
                  <a:srgbClr val="0081BE"/>
                </a:solidFill>
                <a:effectLst/>
                <a:latin typeface="Arial" charset="0"/>
              </a:rPr>
              <a:t> 0.3, </a:t>
            </a:r>
            <a:r>
              <a:rPr lang="en-US" noProof="0" dirty="0" smtClean="0">
                <a:solidFill>
                  <a:srgbClr val="0081BE"/>
                </a:solidFill>
                <a:effectLst/>
                <a:latin typeface="Arial" charset="0"/>
              </a:rPr>
              <a:t>blue</a:t>
            </a:r>
            <a:endParaRPr lang="en-US" noProof="0" dirty="0">
              <a:solidFill>
                <a:srgbClr val="0081BE"/>
              </a:solidFill>
              <a:effectLst/>
              <a:latin typeface="Arial" charset="0"/>
            </a:endParaRPr>
          </a:p>
        </p:txBody>
      </p:sp>
      <p:sp>
        <p:nvSpPr>
          <p:cNvPr id="15" name="Textplatzhalter 6"/>
          <p:cNvSpPr>
            <a:spLocks noGrp="1"/>
          </p:cNvSpPr>
          <p:nvPr>
            <p:ph type="body" sz="quarter" idx="42" hasCustomPrompt="1"/>
          </p:nvPr>
        </p:nvSpPr>
        <p:spPr>
          <a:xfrm>
            <a:off x="6462002" y="4212004"/>
            <a:ext cx="2264713" cy="1880825"/>
          </a:xfrm>
        </p:spPr>
        <p:txBody>
          <a:bodyPr lIns="0" tIns="36000" rIns="0" bIns="36000" anchor="t">
            <a:noAutofit/>
          </a:bodyPr>
          <a:lstStyle>
            <a:lvl1pPr marL="0" indent="0" algn="l">
              <a:lnSpc>
                <a:spcPct val="100000"/>
              </a:lnSpc>
              <a:spcBef>
                <a:spcPts val="0"/>
              </a:spcBef>
              <a:buNone/>
              <a:defRPr lang="de-DE" sz="1001" b="0" spc="70" baseline="0" smtClean="0">
                <a:effectLst/>
              </a:defRPr>
            </a:lvl1pPr>
          </a:lstStyle>
          <a:p>
            <a:r>
              <a:rPr lang="en-US" noProof="0" dirty="0" err="1" smtClean="0">
                <a:effectLst/>
                <a:latin typeface="Arial" charset="0"/>
              </a:rPr>
              <a:t>Donec</a:t>
            </a:r>
            <a:r>
              <a:rPr lang="en-US" noProof="0" dirty="0" smtClean="0">
                <a:effectLst/>
                <a:latin typeface="Arial" charset="0"/>
              </a:rPr>
              <a:t> </a:t>
            </a:r>
            <a:r>
              <a:rPr lang="en-US" noProof="0" dirty="0" err="1" smtClean="0">
                <a:effectLst/>
                <a:latin typeface="Arial" charset="0"/>
              </a:rPr>
              <a:t>sed</a:t>
            </a:r>
            <a:r>
              <a:rPr lang="en-US" noProof="0" dirty="0" smtClean="0">
                <a:effectLst/>
                <a:latin typeface="Arial" charset="0"/>
              </a:rPr>
              <a:t> </a:t>
            </a:r>
            <a:r>
              <a:rPr lang="en-US" noProof="0" dirty="0" err="1" smtClean="0">
                <a:effectLst/>
                <a:latin typeface="Arial" charset="0"/>
              </a:rPr>
              <a:t>odio</a:t>
            </a:r>
            <a:r>
              <a:rPr lang="en-US" noProof="0" dirty="0" smtClean="0">
                <a:effectLst/>
                <a:latin typeface="Arial" charset="0"/>
              </a:rPr>
              <a:t> dui. </a:t>
            </a:r>
            <a:r>
              <a:rPr lang="en-US" noProof="0" dirty="0" err="1" smtClean="0">
                <a:effectLst/>
                <a:latin typeface="Arial" charset="0"/>
              </a:rPr>
              <a:t>Donec</a:t>
            </a:r>
            <a:r>
              <a:rPr lang="en-US" noProof="0" dirty="0" smtClean="0">
                <a:effectLst/>
                <a:latin typeface="Arial" charset="0"/>
              </a:rPr>
              <a:t> </a:t>
            </a:r>
            <a:r>
              <a:rPr lang="en-US" noProof="0" dirty="0" err="1" smtClean="0">
                <a:effectLst/>
                <a:latin typeface="Arial" charset="0"/>
              </a:rPr>
              <a:t>ullamcorper</a:t>
            </a:r>
            <a:r>
              <a:rPr lang="en-US" noProof="0" dirty="0" smtClean="0">
                <a:effectLst/>
                <a:latin typeface="Arial" charset="0"/>
              </a:rPr>
              <a:t> </a:t>
            </a:r>
            <a:r>
              <a:rPr lang="en-US" noProof="0" dirty="0" err="1" smtClean="0">
                <a:effectLst/>
                <a:latin typeface="Arial" charset="0"/>
              </a:rPr>
              <a:t>nulla</a:t>
            </a:r>
            <a:r>
              <a:rPr lang="en-US" noProof="0" dirty="0" smtClean="0">
                <a:effectLst/>
                <a:latin typeface="Arial" charset="0"/>
              </a:rPr>
              <a:t> non </a:t>
            </a:r>
            <a:r>
              <a:rPr lang="en-US" noProof="0" dirty="0" err="1" smtClean="0">
                <a:effectLst/>
                <a:latin typeface="Arial" charset="0"/>
              </a:rPr>
              <a:t>metus</a:t>
            </a:r>
            <a:r>
              <a:rPr lang="en-US" noProof="0" dirty="0" smtClean="0">
                <a:effectLst/>
                <a:latin typeface="Arial" charset="0"/>
              </a:rPr>
              <a:t> </a:t>
            </a:r>
            <a:r>
              <a:rPr lang="en-US" noProof="0" dirty="0" err="1" smtClean="0">
                <a:effectLst/>
                <a:latin typeface="Arial" charset="0"/>
              </a:rPr>
              <a:t>auctor</a:t>
            </a:r>
            <a:r>
              <a:rPr lang="en-US" noProof="0" dirty="0" smtClean="0">
                <a:effectLst/>
                <a:latin typeface="Arial" charset="0"/>
              </a:rPr>
              <a:t> </a:t>
            </a:r>
            <a:r>
              <a:rPr lang="en-US" noProof="0" dirty="0" err="1" smtClean="0">
                <a:effectLst/>
                <a:latin typeface="Arial" charset="0"/>
              </a:rPr>
              <a:t>fringilla</a:t>
            </a:r>
            <a:r>
              <a:rPr lang="en-US" noProof="0" dirty="0" smtClean="0">
                <a:effectLst/>
                <a:latin typeface="Arial" charset="0"/>
              </a:rPr>
              <a:t>.</a:t>
            </a:r>
            <a:endParaRPr lang="en-US" noProof="0" dirty="0">
              <a:effectLst/>
              <a:latin typeface="Arial" charset="0"/>
            </a:endParaRPr>
          </a:p>
        </p:txBody>
      </p:sp>
      <p:sp>
        <p:nvSpPr>
          <p:cNvPr id="16" name="Textplatzhalter 6"/>
          <p:cNvSpPr>
            <a:spLocks noGrp="1"/>
          </p:cNvSpPr>
          <p:nvPr>
            <p:ph type="body" sz="quarter" idx="43" hasCustomPrompt="1"/>
          </p:nvPr>
        </p:nvSpPr>
        <p:spPr>
          <a:xfrm>
            <a:off x="6461999" y="3906000"/>
            <a:ext cx="2268000" cy="216000"/>
          </a:xfrm>
        </p:spPr>
        <p:txBody>
          <a:bodyPr lIns="0" rIns="0" anchor="t">
            <a:noAutofit/>
          </a:bodyPr>
          <a:lstStyle>
            <a:lvl1pPr marL="0" indent="0" algn="l">
              <a:lnSpc>
                <a:spcPct val="100000"/>
              </a:lnSpc>
              <a:spcBef>
                <a:spcPts val="0"/>
              </a:spcBef>
              <a:buNone/>
              <a:defRPr lang="de-DE" sz="1001" b="1" i="0" cap="all" spc="30" baseline="0" smtClean="0">
                <a:solidFill>
                  <a:schemeClr val="accent2"/>
                </a:solidFill>
                <a:effectLst/>
                <a:latin typeface="Arial" charset="0"/>
                <a:ea typeface="Arial" charset="0"/>
                <a:cs typeface="Arial" charset="0"/>
              </a:defRPr>
            </a:lvl1pPr>
          </a:lstStyle>
          <a:p>
            <a:r>
              <a:rPr lang="en-US" noProof="0" dirty="0" smtClean="0">
                <a:solidFill>
                  <a:srgbClr val="0081BE"/>
                </a:solidFill>
                <a:effectLst/>
                <a:latin typeface="Arial" charset="0"/>
              </a:rPr>
              <a:t>align left</a:t>
            </a:r>
            <a:endParaRPr lang="en-US" noProof="0" dirty="0">
              <a:solidFill>
                <a:srgbClr val="0081BE"/>
              </a:solidFill>
              <a:effectLst/>
              <a:latin typeface="Arial" charset="0"/>
            </a:endParaRPr>
          </a:p>
        </p:txBody>
      </p:sp>
      <p:sp>
        <p:nvSpPr>
          <p:cNvPr id="17" name="Untertitel 2">
            <a:extLst>
              <a:ext uri="{FF2B5EF4-FFF2-40B4-BE49-F238E27FC236}">
                <a16:creationId xmlns:a16="http://schemas.microsoft.com/office/drawing/2014/main" id="{E2819652-A656-4372-96B1-6A9AD7492253}"/>
              </a:ext>
            </a:extLst>
          </p:cNvPr>
          <p:cNvSpPr>
            <a:spLocks noGrp="1"/>
          </p:cNvSpPr>
          <p:nvPr>
            <p:ph type="subTitle" idx="1" hasCustomPrompt="1"/>
          </p:nvPr>
        </p:nvSpPr>
        <p:spPr>
          <a:xfrm>
            <a:off x="406800" y="1267200"/>
            <a:ext cx="10512000" cy="360362"/>
          </a:xfrm>
        </p:spPr>
        <p:txBody>
          <a:bodyPr lIns="90000" anchor="t">
            <a:noAutofit/>
          </a:bodyPr>
          <a:lstStyle>
            <a:lvl1pPr marL="0" marR="0" indent="0" algn="l" defTabSz="914446" rtl="0" eaLnBrk="1" fontAlgn="auto" latinLnBrk="0" hangingPunct="1">
              <a:lnSpc>
                <a:spcPct val="100000"/>
              </a:lnSpc>
              <a:spcBef>
                <a:spcPts val="0"/>
              </a:spcBef>
              <a:spcAft>
                <a:spcPts val="0"/>
              </a:spcAft>
              <a:buClrTx/>
              <a:buSzTx/>
              <a:buFont typeface="Arial"/>
              <a:buNone/>
              <a:tabLst/>
              <a:defRPr lang="de-DE" sz="1801" spc="50" baseline="0" smtClean="0">
                <a:solidFill>
                  <a:schemeClr val="accent1"/>
                </a:solidFill>
                <a:effectLst/>
              </a:defRPr>
            </a:lvl1pPr>
            <a:lvl2pPr marL="457223" indent="0" algn="ctr">
              <a:buNone/>
              <a:defRPr sz="2000"/>
            </a:lvl2pPr>
            <a:lvl3pPr marL="914446" indent="0" algn="ctr">
              <a:buNone/>
              <a:defRPr sz="1801"/>
            </a:lvl3pPr>
            <a:lvl4pPr marL="1371669" indent="0" algn="ctr">
              <a:buNone/>
              <a:defRPr sz="1600"/>
            </a:lvl4pPr>
            <a:lvl5pPr marL="1828891" indent="0" algn="ctr">
              <a:buNone/>
              <a:defRPr sz="1600"/>
            </a:lvl5pPr>
            <a:lvl6pPr marL="2286114" indent="0" algn="ctr">
              <a:buNone/>
              <a:defRPr sz="1600"/>
            </a:lvl6pPr>
            <a:lvl7pPr marL="2743338" indent="0" algn="ctr">
              <a:buNone/>
              <a:defRPr sz="1600"/>
            </a:lvl7pPr>
            <a:lvl8pPr marL="3200560" indent="0" algn="ctr">
              <a:buNone/>
              <a:defRPr sz="1600"/>
            </a:lvl8pPr>
            <a:lvl9pPr marL="3657783" indent="0" algn="ctr">
              <a:buNone/>
              <a:defRPr sz="1600"/>
            </a:lvl9pPr>
          </a:lstStyle>
          <a:p>
            <a:r>
              <a:rPr lang="en-US" noProof="0" dirty="0" err="1" smtClean="0">
                <a:solidFill>
                  <a:srgbClr val="214B84"/>
                </a:solidFill>
                <a:effectLst/>
                <a:latin typeface="Arial" charset="0"/>
              </a:rPr>
              <a:t>Subheadline</a:t>
            </a:r>
            <a:r>
              <a:rPr lang="en-US" noProof="0" dirty="0" smtClean="0">
                <a:solidFill>
                  <a:srgbClr val="214B84"/>
                </a:solidFill>
                <a:effectLst/>
                <a:latin typeface="Arial" charset="0"/>
              </a:rPr>
              <a:t>, Arial Standard, 18 </a:t>
            </a:r>
            <a:r>
              <a:rPr lang="en-US" noProof="0" dirty="0" err="1" smtClean="0">
                <a:solidFill>
                  <a:srgbClr val="214B84"/>
                </a:solidFill>
                <a:effectLst/>
                <a:latin typeface="Arial" charset="0"/>
              </a:rPr>
              <a:t>pt</a:t>
            </a:r>
            <a:r>
              <a:rPr lang="en-US" noProof="0" dirty="0" smtClean="0">
                <a:solidFill>
                  <a:srgbClr val="214B84"/>
                </a:solidFill>
                <a:effectLst/>
                <a:latin typeface="Arial" charset="0"/>
              </a:rPr>
              <a:t>, spacing 0.5, dark blue, align left</a:t>
            </a:r>
            <a:endParaRPr lang="en-US" noProof="0" dirty="0">
              <a:solidFill>
                <a:srgbClr val="214B84"/>
              </a:solidFill>
              <a:effectLst/>
              <a:latin typeface="Arial" charset="0"/>
            </a:endParaRPr>
          </a:p>
        </p:txBody>
      </p:sp>
      <p:sp>
        <p:nvSpPr>
          <p:cNvPr id="19" name="Titel 18"/>
          <p:cNvSpPr>
            <a:spLocks noGrp="1"/>
          </p:cNvSpPr>
          <p:nvPr>
            <p:ph type="title" hasCustomPrompt="1"/>
          </p:nvPr>
        </p:nvSpPr>
        <p:spPr/>
        <p:txBody>
          <a:bodyPr/>
          <a:lstStyle>
            <a:lvl1pPr>
              <a:defRPr/>
            </a:lvl1pPr>
          </a:lstStyle>
          <a:p>
            <a:r>
              <a:rPr lang="en-US" b="1" noProof="0" dirty="0" smtClean="0">
                <a:solidFill>
                  <a:srgbClr val="214B84"/>
                </a:solidFill>
                <a:effectLst/>
                <a:latin typeface="Arial" charset="0"/>
              </a:rPr>
              <a:t>HEADLINE (2 lines) Arial Bold, ALL CAPS,</a:t>
            </a:r>
            <a:br>
              <a:rPr lang="en-US" b="1" noProof="0" dirty="0" smtClean="0">
                <a:solidFill>
                  <a:srgbClr val="214B84"/>
                </a:solidFill>
                <a:effectLst/>
                <a:latin typeface="Arial" charset="0"/>
              </a:rPr>
            </a:br>
            <a:r>
              <a:rPr lang="en-US" b="1" noProof="0" dirty="0" smtClean="0">
                <a:solidFill>
                  <a:srgbClr val="214B84"/>
                </a:solidFill>
                <a:effectLst/>
                <a:latin typeface="Arial" charset="0"/>
              </a:rPr>
              <a:t>28 </a:t>
            </a:r>
            <a:r>
              <a:rPr lang="en-US" b="1" noProof="0" dirty="0" err="1" smtClean="0">
                <a:solidFill>
                  <a:srgbClr val="214B84"/>
                </a:solidFill>
                <a:effectLst/>
                <a:latin typeface="Arial" charset="0"/>
              </a:rPr>
              <a:t>pt</a:t>
            </a:r>
            <a:r>
              <a:rPr lang="en-US" b="1" noProof="0" dirty="0" smtClean="0">
                <a:solidFill>
                  <a:srgbClr val="214B84"/>
                </a:solidFill>
                <a:effectLst/>
                <a:latin typeface="Arial" charset="0"/>
              </a:rPr>
              <a:t>, spacing 2.0, DARK blue, align left</a:t>
            </a:r>
            <a:endParaRPr lang="en-US" noProof="0" dirty="0"/>
          </a:p>
        </p:txBody>
      </p:sp>
      <p:sp>
        <p:nvSpPr>
          <p:cNvPr id="18" name="Footer Placeholder 17">
            <a:extLst>
              <a:ext uri="{FF2B5EF4-FFF2-40B4-BE49-F238E27FC236}">
                <a16:creationId xmlns:a16="http://schemas.microsoft.com/office/drawing/2014/main" id="{4405ECC6-67FC-4144-A66A-FE00B7BB9EF2}"/>
              </a:ext>
            </a:extLst>
          </p:cNvPr>
          <p:cNvSpPr>
            <a:spLocks noGrp="1"/>
          </p:cNvSpPr>
          <p:nvPr>
            <p:ph type="ftr" sz="quarter" idx="44"/>
          </p:nvPr>
        </p:nvSpPr>
        <p:spPr/>
        <p:txBody>
          <a:bodyPr/>
          <a:lstStyle/>
          <a:p>
            <a:r>
              <a:rPr lang="en-US" noProof="0" smtClean="0"/>
              <a:t>/ presentation title / © by ANDRITZ HYDRO GmbH 2019</a:t>
            </a:r>
            <a:endParaRPr lang="en-US" noProof="0" dirty="0"/>
          </a:p>
        </p:txBody>
      </p:sp>
      <p:sp>
        <p:nvSpPr>
          <p:cNvPr id="20" name="Slide Number Placeholder 19">
            <a:extLst>
              <a:ext uri="{FF2B5EF4-FFF2-40B4-BE49-F238E27FC236}">
                <a16:creationId xmlns:a16="http://schemas.microsoft.com/office/drawing/2014/main" id="{D2D5F399-176E-46C0-8D33-C70E70198173}"/>
              </a:ext>
            </a:extLst>
          </p:cNvPr>
          <p:cNvSpPr>
            <a:spLocks noGrp="1"/>
          </p:cNvSpPr>
          <p:nvPr>
            <p:ph type="sldNum" sz="quarter" idx="45"/>
          </p:nvPr>
        </p:nvSpPr>
        <p:spPr/>
        <p:txBody>
          <a:bodyPr/>
          <a:lstStyle/>
          <a:p>
            <a:fld id="{C62D37B7-19FB-4B6A-9135-5DDD8E779388}" type="slidenum">
              <a:rPr lang="en-US" noProof="0" smtClean="0"/>
              <a:pPr/>
              <a:t>‹#›</a:t>
            </a:fld>
            <a:endParaRPr lang="en-US" noProof="0" dirty="0"/>
          </a:p>
        </p:txBody>
      </p:sp>
    </p:spTree>
    <p:extLst>
      <p:ext uri="{BB962C8B-B14F-4D97-AF65-F5344CB8AC3E}">
        <p14:creationId xmlns:p14="http://schemas.microsoft.com/office/powerpoint/2010/main" val="391161673"/>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7" pos="7378"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 Images">
    <p:spTree>
      <p:nvGrpSpPr>
        <p:cNvPr id="1" name=""/>
        <p:cNvGrpSpPr/>
        <p:nvPr/>
      </p:nvGrpSpPr>
      <p:grpSpPr>
        <a:xfrm>
          <a:off x="0" y="0"/>
          <a:ext cx="0" cy="0"/>
          <a:chOff x="0" y="0"/>
          <a:chExt cx="0" cy="0"/>
        </a:xfrm>
      </p:grpSpPr>
      <p:sp>
        <p:nvSpPr>
          <p:cNvPr id="5" name="Bildplatzhalter 4"/>
          <p:cNvSpPr>
            <a:spLocks noGrp="1"/>
          </p:cNvSpPr>
          <p:nvPr>
            <p:ph type="pic" sz="quarter" idx="17"/>
          </p:nvPr>
        </p:nvSpPr>
        <p:spPr>
          <a:xfrm>
            <a:off x="2208212" y="1915200"/>
            <a:ext cx="1872000" cy="1873250"/>
          </a:xfrm>
        </p:spPr>
        <p:txBody>
          <a:bodyPr lIns="90000"/>
          <a:lstStyle>
            <a:lvl1pPr marL="84605" indent="0">
              <a:buNone/>
              <a:defRPr sz="800"/>
            </a:lvl1pPr>
          </a:lstStyle>
          <a:p>
            <a:endParaRPr lang="en-US" noProof="0" dirty="0"/>
          </a:p>
        </p:txBody>
      </p:sp>
      <p:sp>
        <p:nvSpPr>
          <p:cNvPr id="6" name="Bildplatzhalter 4"/>
          <p:cNvSpPr>
            <a:spLocks noGrp="1"/>
          </p:cNvSpPr>
          <p:nvPr>
            <p:ph type="pic" sz="quarter" idx="18"/>
          </p:nvPr>
        </p:nvSpPr>
        <p:spPr>
          <a:xfrm>
            <a:off x="5158800" y="1915200"/>
            <a:ext cx="1872000" cy="1873250"/>
          </a:xfrm>
        </p:spPr>
        <p:txBody>
          <a:bodyPr/>
          <a:lstStyle>
            <a:lvl1pPr marL="84605" indent="0">
              <a:buNone/>
              <a:defRPr sz="800"/>
            </a:lvl1pPr>
          </a:lstStyle>
          <a:p>
            <a:endParaRPr lang="en-US" noProof="0" dirty="0"/>
          </a:p>
        </p:txBody>
      </p:sp>
      <p:sp>
        <p:nvSpPr>
          <p:cNvPr id="7" name="Bildplatzhalter 4"/>
          <p:cNvSpPr>
            <a:spLocks noGrp="1"/>
          </p:cNvSpPr>
          <p:nvPr>
            <p:ph type="pic" sz="quarter" idx="19"/>
          </p:nvPr>
        </p:nvSpPr>
        <p:spPr>
          <a:xfrm>
            <a:off x="8108775" y="1915200"/>
            <a:ext cx="1872000" cy="1873250"/>
          </a:xfrm>
        </p:spPr>
        <p:txBody>
          <a:bodyPr lIns="90000"/>
          <a:lstStyle>
            <a:lvl1pPr marL="84605" indent="0">
              <a:buNone/>
              <a:defRPr sz="800"/>
            </a:lvl1pPr>
          </a:lstStyle>
          <a:p>
            <a:endParaRPr lang="en-US" noProof="0" dirty="0"/>
          </a:p>
        </p:txBody>
      </p:sp>
      <p:sp>
        <p:nvSpPr>
          <p:cNvPr id="8" name="Textplatzhalter 6"/>
          <p:cNvSpPr>
            <a:spLocks noGrp="1"/>
          </p:cNvSpPr>
          <p:nvPr>
            <p:ph type="body" sz="quarter" idx="28" hasCustomPrompt="1"/>
          </p:nvPr>
        </p:nvSpPr>
        <p:spPr>
          <a:xfrm>
            <a:off x="2208212" y="4221088"/>
            <a:ext cx="1872000" cy="1333500"/>
          </a:xfrm>
        </p:spPr>
        <p:txBody>
          <a:bodyPr lIns="0" tIns="36000" rIns="0" bIns="36000" anchor="t">
            <a:noAutofit/>
          </a:bodyPr>
          <a:lstStyle>
            <a:lvl1pPr marL="0" indent="0" algn="ctr">
              <a:lnSpc>
                <a:spcPct val="100000"/>
              </a:lnSpc>
              <a:spcBef>
                <a:spcPts val="0"/>
              </a:spcBef>
              <a:buNone/>
              <a:defRPr lang="de-DE" sz="1001" b="0" spc="70" baseline="0" smtClean="0">
                <a:effectLst/>
              </a:defRPr>
            </a:lvl1pPr>
          </a:lstStyle>
          <a:p>
            <a:r>
              <a:rPr lang="en-US" noProof="0" dirty="0" smtClean="0">
                <a:effectLst/>
                <a:latin typeface="Arial" charset="0"/>
              </a:rPr>
              <a:t>Arial Standard, 10 </a:t>
            </a:r>
            <a:r>
              <a:rPr lang="en-US" noProof="0" dirty="0" err="1" smtClean="0">
                <a:effectLst/>
                <a:latin typeface="Arial" charset="0"/>
              </a:rPr>
              <a:t>pt</a:t>
            </a:r>
            <a:r>
              <a:rPr lang="en-US" noProof="0" dirty="0" smtClean="0">
                <a:effectLst/>
                <a:latin typeface="Arial" charset="0"/>
              </a:rPr>
              <a:t>, spacing 0.7, black, align left</a:t>
            </a:r>
            <a:endParaRPr lang="en-US" noProof="0" dirty="0">
              <a:effectLst/>
              <a:latin typeface="Arial" charset="0"/>
            </a:endParaRPr>
          </a:p>
        </p:txBody>
      </p:sp>
      <p:sp>
        <p:nvSpPr>
          <p:cNvPr id="9" name="Textplatzhalter 6"/>
          <p:cNvSpPr>
            <a:spLocks noGrp="1"/>
          </p:cNvSpPr>
          <p:nvPr>
            <p:ph type="body" sz="quarter" idx="29" hasCustomPrompt="1"/>
          </p:nvPr>
        </p:nvSpPr>
        <p:spPr>
          <a:xfrm>
            <a:off x="2208213" y="3931200"/>
            <a:ext cx="1872000" cy="216000"/>
          </a:xfrm>
        </p:spPr>
        <p:txBody>
          <a:bodyPr lIns="0" rIns="0" anchor="t">
            <a:noAutofit/>
          </a:bodyPr>
          <a:lstStyle>
            <a:lvl1pPr marL="0" indent="0" algn="ctr">
              <a:lnSpc>
                <a:spcPct val="100000"/>
              </a:lnSpc>
              <a:spcBef>
                <a:spcPts val="0"/>
              </a:spcBef>
              <a:buNone/>
              <a:defRPr lang="de-DE" sz="1001" b="1" i="0" cap="all" spc="30" baseline="0" smtClean="0">
                <a:solidFill>
                  <a:schemeClr val="accent2"/>
                </a:solidFill>
                <a:effectLst/>
                <a:latin typeface="Arial" charset="0"/>
                <a:ea typeface="Arial" charset="0"/>
                <a:cs typeface="Arial" charset="0"/>
              </a:defRPr>
            </a:lvl1pPr>
          </a:lstStyle>
          <a:p>
            <a:r>
              <a:rPr lang="en-US" b="1" noProof="0" dirty="0" smtClean="0">
                <a:solidFill>
                  <a:srgbClr val="0081BE"/>
                </a:solidFill>
                <a:effectLst/>
                <a:latin typeface="Arial" charset="0"/>
              </a:rPr>
              <a:t>Arial BOLD, ALL CAPS</a:t>
            </a:r>
            <a:endParaRPr lang="en-US" noProof="0" dirty="0">
              <a:solidFill>
                <a:srgbClr val="0081BE"/>
              </a:solidFill>
              <a:effectLst/>
              <a:latin typeface="Arial" charset="0"/>
            </a:endParaRPr>
          </a:p>
        </p:txBody>
      </p:sp>
      <p:sp>
        <p:nvSpPr>
          <p:cNvPr id="10" name="Textplatzhalter 6"/>
          <p:cNvSpPr>
            <a:spLocks noGrp="1"/>
          </p:cNvSpPr>
          <p:nvPr>
            <p:ph type="body" sz="quarter" idx="30" hasCustomPrompt="1"/>
          </p:nvPr>
        </p:nvSpPr>
        <p:spPr>
          <a:xfrm>
            <a:off x="5158800" y="4221088"/>
            <a:ext cx="1872000" cy="1333500"/>
          </a:xfrm>
        </p:spPr>
        <p:txBody>
          <a:bodyPr lIns="0" tIns="36000" rIns="0" bIns="36000" anchor="t">
            <a:noAutofit/>
          </a:bodyPr>
          <a:lstStyle>
            <a:lvl1pPr marL="0" indent="0" algn="ctr">
              <a:lnSpc>
                <a:spcPct val="100000"/>
              </a:lnSpc>
              <a:spcBef>
                <a:spcPts val="0"/>
              </a:spcBef>
              <a:buNone/>
              <a:defRPr lang="de-DE" sz="1001" b="0" spc="70" baseline="0" smtClean="0">
                <a:effectLst/>
              </a:defRPr>
            </a:lvl1pPr>
          </a:lstStyle>
          <a:p>
            <a:r>
              <a:rPr lang="en-US" noProof="0" dirty="0" err="1" smtClean="0">
                <a:effectLst/>
                <a:latin typeface="Arial" charset="0"/>
              </a:rPr>
              <a:t>Donec</a:t>
            </a:r>
            <a:r>
              <a:rPr lang="en-US" noProof="0" dirty="0" smtClean="0">
                <a:effectLst/>
                <a:latin typeface="Arial" charset="0"/>
              </a:rPr>
              <a:t> </a:t>
            </a:r>
            <a:r>
              <a:rPr lang="en-US" noProof="0" dirty="0" err="1" smtClean="0">
                <a:effectLst/>
                <a:latin typeface="Arial" charset="0"/>
              </a:rPr>
              <a:t>sed</a:t>
            </a:r>
            <a:r>
              <a:rPr lang="en-US" noProof="0" dirty="0" smtClean="0">
                <a:effectLst/>
                <a:latin typeface="Arial" charset="0"/>
              </a:rPr>
              <a:t> </a:t>
            </a:r>
            <a:r>
              <a:rPr lang="en-US" noProof="0" dirty="0" err="1" smtClean="0">
                <a:effectLst/>
                <a:latin typeface="Arial" charset="0"/>
              </a:rPr>
              <a:t>odio</a:t>
            </a:r>
            <a:r>
              <a:rPr lang="en-US" noProof="0" dirty="0" smtClean="0">
                <a:effectLst/>
                <a:latin typeface="Arial" charset="0"/>
              </a:rPr>
              <a:t> dui. </a:t>
            </a:r>
            <a:r>
              <a:rPr lang="en-US" noProof="0" dirty="0" err="1" smtClean="0">
                <a:effectLst/>
                <a:latin typeface="Arial" charset="0"/>
              </a:rPr>
              <a:t>Donec</a:t>
            </a:r>
            <a:r>
              <a:rPr lang="en-US" noProof="0" dirty="0" smtClean="0">
                <a:effectLst/>
                <a:latin typeface="Arial" charset="0"/>
              </a:rPr>
              <a:t> </a:t>
            </a:r>
            <a:r>
              <a:rPr lang="en-US" noProof="0" dirty="0" err="1" smtClean="0">
                <a:effectLst/>
                <a:latin typeface="Arial" charset="0"/>
              </a:rPr>
              <a:t>ullamcorper</a:t>
            </a:r>
            <a:r>
              <a:rPr lang="en-US" noProof="0" dirty="0" smtClean="0">
                <a:effectLst/>
                <a:latin typeface="Arial" charset="0"/>
              </a:rPr>
              <a:t> </a:t>
            </a:r>
            <a:r>
              <a:rPr lang="en-US" noProof="0" dirty="0" err="1" smtClean="0">
                <a:effectLst/>
                <a:latin typeface="Arial" charset="0"/>
              </a:rPr>
              <a:t>nulla</a:t>
            </a:r>
            <a:r>
              <a:rPr lang="en-US" noProof="0" dirty="0" smtClean="0">
                <a:effectLst/>
                <a:latin typeface="Arial" charset="0"/>
              </a:rPr>
              <a:t> non </a:t>
            </a:r>
            <a:r>
              <a:rPr lang="en-US" noProof="0" dirty="0" err="1" smtClean="0">
                <a:effectLst/>
                <a:latin typeface="Arial" charset="0"/>
              </a:rPr>
              <a:t>metus</a:t>
            </a:r>
            <a:r>
              <a:rPr lang="en-US" noProof="0" dirty="0" smtClean="0">
                <a:effectLst/>
                <a:latin typeface="Arial" charset="0"/>
              </a:rPr>
              <a:t> </a:t>
            </a:r>
            <a:r>
              <a:rPr lang="en-US" noProof="0" dirty="0" err="1" smtClean="0">
                <a:effectLst/>
                <a:latin typeface="Arial" charset="0"/>
              </a:rPr>
              <a:t>auctor</a:t>
            </a:r>
            <a:r>
              <a:rPr lang="en-US" noProof="0" dirty="0" smtClean="0">
                <a:effectLst/>
                <a:latin typeface="Arial" charset="0"/>
              </a:rPr>
              <a:t> </a:t>
            </a:r>
            <a:r>
              <a:rPr lang="en-US" noProof="0" dirty="0" err="1" smtClean="0">
                <a:effectLst/>
                <a:latin typeface="Arial" charset="0"/>
              </a:rPr>
              <a:t>fringilla</a:t>
            </a:r>
            <a:r>
              <a:rPr lang="en-US" noProof="0" dirty="0" smtClean="0">
                <a:effectLst/>
                <a:latin typeface="Arial" charset="0"/>
              </a:rPr>
              <a:t>.</a:t>
            </a:r>
            <a:endParaRPr lang="en-US" noProof="0" dirty="0">
              <a:effectLst/>
              <a:latin typeface="Arial" charset="0"/>
            </a:endParaRPr>
          </a:p>
        </p:txBody>
      </p:sp>
      <p:sp>
        <p:nvSpPr>
          <p:cNvPr id="11" name="Textplatzhalter 6"/>
          <p:cNvSpPr>
            <a:spLocks noGrp="1"/>
          </p:cNvSpPr>
          <p:nvPr>
            <p:ph type="body" sz="quarter" idx="31" hasCustomPrompt="1"/>
          </p:nvPr>
        </p:nvSpPr>
        <p:spPr>
          <a:xfrm>
            <a:off x="5158800" y="3932832"/>
            <a:ext cx="1872000" cy="216000"/>
          </a:xfrm>
        </p:spPr>
        <p:txBody>
          <a:bodyPr lIns="0" rIns="0" anchor="t">
            <a:noAutofit/>
          </a:bodyPr>
          <a:lstStyle>
            <a:lvl1pPr marL="0" indent="0" algn="ctr">
              <a:lnSpc>
                <a:spcPct val="100000"/>
              </a:lnSpc>
              <a:spcBef>
                <a:spcPts val="0"/>
              </a:spcBef>
              <a:buNone/>
              <a:defRPr lang="de-DE" sz="1001" b="1" i="0" cap="all" spc="30" baseline="0" smtClean="0">
                <a:solidFill>
                  <a:schemeClr val="accent2"/>
                </a:solidFill>
                <a:effectLst/>
                <a:latin typeface="Arial" charset="0"/>
                <a:ea typeface="Arial" charset="0"/>
                <a:cs typeface="Arial" charset="0"/>
              </a:defRPr>
            </a:lvl1pPr>
          </a:lstStyle>
          <a:p>
            <a:r>
              <a:rPr lang="en-US" b="1" noProof="0" dirty="0" smtClean="0">
                <a:solidFill>
                  <a:srgbClr val="0081BE"/>
                </a:solidFill>
                <a:effectLst/>
                <a:latin typeface="Arial" charset="0"/>
              </a:rPr>
              <a:t>10 </a:t>
            </a:r>
            <a:r>
              <a:rPr lang="en-US" b="1" noProof="0" dirty="0" err="1" smtClean="0">
                <a:solidFill>
                  <a:srgbClr val="0081BE"/>
                </a:solidFill>
                <a:effectLst/>
                <a:latin typeface="Arial" charset="0"/>
              </a:rPr>
              <a:t>pt</a:t>
            </a:r>
            <a:r>
              <a:rPr lang="en-US" b="1" noProof="0" dirty="0" smtClean="0">
                <a:solidFill>
                  <a:srgbClr val="0081BE"/>
                </a:solidFill>
                <a:effectLst/>
                <a:latin typeface="Arial" charset="0"/>
              </a:rPr>
              <a:t>, </a:t>
            </a:r>
            <a:r>
              <a:rPr lang="en-US" b="1" noProof="0" dirty="0" err="1" smtClean="0">
                <a:solidFill>
                  <a:srgbClr val="0081BE"/>
                </a:solidFill>
                <a:effectLst/>
                <a:latin typeface="Arial" charset="0"/>
              </a:rPr>
              <a:t>spacING</a:t>
            </a:r>
            <a:r>
              <a:rPr lang="en-US" b="1" noProof="0" dirty="0" smtClean="0">
                <a:solidFill>
                  <a:srgbClr val="0081BE"/>
                </a:solidFill>
                <a:effectLst/>
                <a:latin typeface="Arial" charset="0"/>
              </a:rPr>
              <a:t> 0.3</a:t>
            </a:r>
            <a:endParaRPr lang="en-US" noProof="0" dirty="0">
              <a:solidFill>
                <a:srgbClr val="0081BE"/>
              </a:solidFill>
              <a:effectLst/>
              <a:latin typeface="Arial" charset="0"/>
            </a:endParaRPr>
          </a:p>
        </p:txBody>
      </p:sp>
      <p:sp>
        <p:nvSpPr>
          <p:cNvPr id="12" name="Textplatzhalter 6"/>
          <p:cNvSpPr>
            <a:spLocks noGrp="1"/>
          </p:cNvSpPr>
          <p:nvPr>
            <p:ph type="body" sz="quarter" idx="32" hasCustomPrompt="1"/>
          </p:nvPr>
        </p:nvSpPr>
        <p:spPr>
          <a:xfrm>
            <a:off x="8108774" y="4221088"/>
            <a:ext cx="1872000" cy="1333500"/>
          </a:xfrm>
        </p:spPr>
        <p:txBody>
          <a:bodyPr lIns="0" tIns="36000" rIns="0" bIns="36000" anchor="t">
            <a:noAutofit/>
          </a:bodyPr>
          <a:lstStyle>
            <a:lvl1pPr marL="0" indent="0" algn="ctr">
              <a:lnSpc>
                <a:spcPct val="100000"/>
              </a:lnSpc>
              <a:spcBef>
                <a:spcPts val="0"/>
              </a:spcBef>
              <a:buNone/>
              <a:defRPr lang="de-DE" sz="1001" b="0" spc="70" baseline="0" smtClean="0">
                <a:effectLst/>
              </a:defRPr>
            </a:lvl1pPr>
          </a:lstStyle>
          <a:p>
            <a:r>
              <a:rPr lang="en-US" noProof="0" dirty="0" err="1" smtClean="0">
                <a:effectLst/>
                <a:latin typeface="Arial" charset="0"/>
              </a:rPr>
              <a:t>Donec</a:t>
            </a:r>
            <a:r>
              <a:rPr lang="en-US" noProof="0" dirty="0" smtClean="0">
                <a:effectLst/>
                <a:latin typeface="Arial" charset="0"/>
              </a:rPr>
              <a:t> </a:t>
            </a:r>
            <a:r>
              <a:rPr lang="en-US" noProof="0" dirty="0" err="1" smtClean="0">
                <a:effectLst/>
                <a:latin typeface="Arial" charset="0"/>
              </a:rPr>
              <a:t>sed</a:t>
            </a:r>
            <a:r>
              <a:rPr lang="en-US" noProof="0" dirty="0" smtClean="0">
                <a:effectLst/>
                <a:latin typeface="Arial" charset="0"/>
              </a:rPr>
              <a:t> </a:t>
            </a:r>
            <a:r>
              <a:rPr lang="en-US" noProof="0" dirty="0" err="1" smtClean="0">
                <a:effectLst/>
                <a:latin typeface="Arial" charset="0"/>
              </a:rPr>
              <a:t>odio</a:t>
            </a:r>
            <a:r>
              <a:rPr lang="en-US" noProof="0" dirty="0" smtClean="0">
                <a:effectLst/>
                <a:latin typeface="Arial" charset="0"/>
              </a:rPr>
              <a:t> dui. </a:t>
            </a:r>
            <a:r>
              <a:rPr lang="en-US" noProof="0" dirty="0" err="1" smtClean="0">
                <a:effectLst/>
                <a:latin typeface="Arial" charset="0"/>
              </a:rPr>
              <a:t>Donec</a:t>
            </a:r>
            <a:r>
              <a:rPr lang="en-US" noProof="0" dirty="0" smtClean="0">
                <a:effectLst/>
                <a:latin typeface="Arial" charset="0"/>
              </a:rPr>
              <a:t> </a:t>
            </a:r>
            <a:r>
              <a:rPr lang="en-US" noProof="0" dirty="0" err="1" smtClean="0">
                <a:effectLst/>
                <a:latin typeface="Arial" charset="0"/>
              </a:rPr>
              <a:t>ullamcorper</a:t>
            </a:r>
            <a:r>
              <a:rPr lang="en-US" noProof="0" dirty="0" smtClean="0">
                <a:effectLst/>
                <a:latin typeface="Arial" charset="0"/>
              </a:rPr>
              <a:t> </a:t>
            </a:r>
            <a:r>
              <a:rPr lang="en-US" noProof="0" dirty="0" err="1" smtClean="0">
                <a:effectLst/>
                <a:latin typeface="Arial" charset="0"/>
              </a:rPr>
              <a:t>nulla</a:t>
            </a:r>
            <a:r>
              <a:rPr lang="en-US" noProof="0" dirty="0" smtClean="0">
                <a:effectLst/>
                <a:latin typeface="Arial" charset="0"/>
              </a:rPr>
              <a:t> non </a:t>
            </a:r>
            <a:r>
              <a:rPr lang="en-US" noProof="0" dirty="0" err="1" smtClean="0">
                <a:effectLst/>
                <a:latin typeface="Arial" charset="0"/>
              </a:rPr>
              <a:t>metus</a:t>
            </a:r>
            <a:r>
              <a:rPr lang="en-US" noProof="0" dirty="0" smtClean="0">
                <a:effectLst/>
                <a:latin typeface="Arial" charset="0"/>
              </a:rPr>
              <a:t> </a:t>
            </a:r>
            <a:r>
              <a:rPr lang="en-US" noProof="0" dirty="0" err="1" smtClean="0">
                <a:effectLst/>
                <a:latin typeface="Arial" charset="0"/>
              </a:rPr>
              <a:t>auctor</a:t>
            </a:r>
            <a:r>
              <a:rPr lang="en-US" noProof="0" dirty="0" smtClean="0">
                <a:effectLst/>
                <a:latin typeface="Arial" charset="0"/>
              </a:rPr>
              <a:t> </a:t>
            </a:r>
            <a:r>
              <a:rPr lang="en-US" noProof="0" dirty="0" err="1" smtClean="0">
                <a:effectLst/>
                <a:latin typeface="Arial" charset="0"/>
              </a:rPr>
              <a:t>fringilla</a:t>
            </a:r>
            <a:r>
              <a:rPr lang="en-US" noProof="0" dirty="0" smtClean="0">
                <a:effectLst/>
                <a:latin typeface="Arial" charset="0"/>
              </a:rPr>
              <a:t>.</a:t>
            </a:r>
            <a:endParaRPr lang="en-US" noProof="0" dirty="0">
              <a:effectLst/>
              <a:latin typeface="Arial" charset="0"/>
            </a:endParaRPr>
          </a:p>
        </p:txBody>
      </p:sp>
      <p:sp>
        <p:nvSpPr>
          <p:cNvPr id="13" name="Textplatzhalter 6"/>
          <p:cNvSpPr>
            <a:spLocks noGrp="1"/>
          </p:cNvSpPr>
          <p:nvPr>
            <p:ph type="body" sz="quarter" idx="33" hasCustomPrompt="1"/>
          </p:nvPr>
        </p:nvSpPr>
        <p:spPr>
          <a:xfrm>
            <a:off x="8108775" y="3932832"/>
            <a:ext cx="1872000" cy="216000"/>
          </a:xfrm>
        </p:spPr>
        <p:txBody>
          <a:bodyPr lIns="0" rIns="0" anchor="t">
            <a:noAutofit/>
          </a:bodyPr>
          <a:lstStyle>
            <a:lvl1pPr marL="0" marR="0" indent="0" algn="ctr" defTabSz="914446" rtl="0" eaLnBrk="1" fontAlgn="auto" latinLnBrk="0" hangingPunct="1">
              <a:lnSpc>
                <a:spcPct val="100000"/>
              </a:lnSpc>
              <a:spcBef>
                <a:spcPts val="0"/>
              </a:spcBef>
              <a:spcAft>
                <a:spcPts val="0"/>
              </a:spcAft>
              <a:buClrTx/>
              <a:buSzTx/>
              <a:buFont typeface="Arial" charset="0"/>
              <a:buNone/>
              <a:tabLst/>
              <a:defRPr lang="de-DE" sz="1001" b="1" i="0" cap="all" spc="30" baseline="0" smtClean="0">
                <a:solidFill>
                  <a:schemeClr val="accent2"/>
                </a:solidFill>
                <a:effectLst/>
                <a:latin typeface="Arial" charset="0"/>
                <a:ea typeface="Arial" charset="0"/>
                <a:cs typeface="Arial" charset="0"/>
              </a:defRPr>
            </a:lvl1pPr>
          </a:lstStyle>
          <a:p>
            <a:r>
              <a:rPr lang="en-US" noProof="0" dirty="0" smtClean="0">
                <a:solidFill>
                  <a:srgbClr val="0081BE"/>
                </a:solidFill>
                <a:effectLst/>
                <a:latin typeface="Arial" charset="0"/>
              </a:rPr>
              <a:t>blue, align left</a:t>
            </a:r>
            <a:endParaRPr lang="en-US" noProof="0" dirty="0">
              <a:solidFill>
                <a:srgbClr val="0081BE"/>
              </a:solidFill>
              <a:effectLst/>
              <a:latin typeface="Arial" charset="0"/>
            </a:endParaRPr>
          </a:p>
        </p:txBody>
      </p:sp>
      <p:sp>
        <p:nvSpPr>
          <p:cNvPr id="15" name="Untertitel 2">
            <a:extLst>
              <a:ext uri="{FF2B5EF4-FFF2-40B4-BE49-F238E27FC236}">
                <a16:creationId xmlns:a16="http://schemas.microsoft.com/office/drawing/2014/main" id="{60E6B864-3635-4774-85B3-27C7459A369A}"/>
              </a:ext>
            </a:extLst>
          </p:cNvPr>
          <p:cNvSpPr>
            <a:spLocks noGrp="1"/>
          </p:cNvSpPr>
          <p:nvPr>
            <p:ph type="subTitle" idx="1" hasCustomPrompt="1"/>
          </p:nvPr>
        </p:nvSpPr>
        <p:spPr>
          <a:xfrm>
            <a:off x="406800" y="1267200"/>
            <a:ext cx="10512000" cy="360362"/>
          </a:xfrm>
        </p:spPr>
        <p:txBody>
          <a:bodyPr lIns="90000" anchor="t">
            <a:noAutofit/>
          </a:bodyPr>
          <a:lstStyle>
            <a:lvl1pPr marL="0" marR="0" indent="0" algn="l" defTabSz="914446" rtl="0" eaLnBrk="1" fontAlgn="auto" latinLnBrk="0" hangingPunct="1">
              <a:lnSpc>
                <a:spcPct val="100000"/>
              </a:lnSpc>
              <a:spcBef>
                <a:spcPts val="0"/>
              </a:spcBef>
              <a:spcAft>
                <a:spcPts val="0"/>
              </a:spcAft>
              <a:buClrTx/>
              <a:buSzTx/>
              <a:buFont typeface="Arial"/>
              <a:buNone/>
              <a:tabLst/>
              <a:defRPr lang="de-DE" sz="1801" spc="50" baseline="0" smtClean="0">
                <a:solidFill>
                  <a:schemeClr val="accent1"/>
                </a:solidFill>
                <a:effectLst/>
              </a:defRPr>
            </a:lvl1pPr>
            <a:lvl2pPr marL="457223" indent="0" algn="ctr">
              <a:buNone/>
              <a:defRPr sz="2000"/>
            </a:lvl2pPr>
            <a:lvl3pPr marL="914446" indent="0" algn="ctr">
              <a:buNone/>
              <a:defRPr sz="1801"/>
            </a:lvl3pPr>
            <a:lvl4pPr marL="1371669" indent="0" algn="ctr">
              <a:buNone/>
              <a:defRPr sz="1600"/>
            </a:lvl4pPr>
            <a:lvl5pPr marL="1828891" indent="0" algn="ctr">
              <a:buNone/>
              <a:defRPr sz="1600"/>
            </a:lvl5pPr>
            <a:lvl6pPr marL="2286114" indent="0" algn="ctr">
              <a:buNone/>
              <a:defRPr sz="1600"/>
            </a:lvl6pPr>
            <a:lvl7pPr marL="2743338" indent="0" algn="ctr">
              <a:buNone/>
              <a:defRPr sz="1600"/>
            </a:lvl7pPr>
            <a:lvl8pPr marL="3200560" indent="0" algn="ctr">
              <a:buNone/>
              <a:defRPr sz="1600"/>
            </a:lvl8pPr>
            <a:lvl9pPr marL="3657783" indent="0" algn="ctr">
              <a:buNone/>
              <a:defRPr sz="1600"/>
            </a:lvl9pPr>
          </a:lstStyle>
          <a:p>
            <a:r>
              <a:rPr lang="en-US" noProof="0" dirty="0" err="1" smtClean="0">
                <a:solidFill>
                  <a:srgbClr val="214B84"/>
                </a:solidFill>
                <a:effectLst/>
                <a:latin typeface="Arial" charset="0"/>
              </a:rPr>
              <a:t>Subheadline</a:t>
            </a:r>
            <a:r>
              <a:rPr lang="en-US" noProof="0" dirty="0" smtClean="0">
                <a:solidFill>
                  <a:srgbClr val="214B84"/>
                </a:solidFill>
                <a:effectLst/>
                <a:latin typeface="Arial" charset="0"/>
              </a:rPr>
              <a:t>, Arial Standard, 18 </a:t>
            </a:r>
            <a:r>
              <a:rPr lang="en-US" noProof="0" dirty="0" err="1" smtClean="0">
                <a:solidFill>
                  <a:srgbClr val="214B84"/>
                </a:solidFill>
                <a:effectLst/>
                <a:latin typeface="Arial" charset="0"/>
              </a:rPr>
              <a:t>pt</a:t>
            </a:r>
            <a:r>
              <a:rPr lang="en-US" noProof="0" dirty="0" smtClean="0">
                <a:solidFill>
                  <a:srgbClr val="214B84"/>
                </a:solidFill>
                <a:effectLst/>
                <a:latin typeface="Arial" charset="0"/>
              </a:rPr>
              <a:t>, spacing 0.5, dark blue, align left</a:t>
            </a:r>
            <a:endParaRPr lang="en-US" noProof="0" dirty="0">
              <a:solidFill>
                <a:srgbClr val="214B84"/>
              </a:solidFill>
              <a:effectLst/>
              <a:latin typeface="Arial" charset="0"/>
            </a:endParaRPr>
          </a:p>
        </p:txBody>
      </p:sp>
      <p:sp>
        <p:nvSpPr>
          <p:cNvPr id="17" name="Titel 16"/>
          <p:cNvSpPr>
            <a:spLocks noGrp="1"/>
          </p:cNvSpPr>
          <p:nvPr>
            <p:ph type="title" hasCustomPrompt="1"/>
          </p:nvPr>
        </p:nvSpPr>
        <p:spPr/>
        <p:txBody>
          <a:bodyPr/>
          <a:lstStyle>
            <a:lvl1pPr>
              <a:defRPr/>
            </a:lvl1pPr>
          </a:lstStyle>
          <a:p>
            <a:r>
              <a:rPr lang="en-US" b="1" noProof="0" dirty="0" smtClean="0">
                <a:solidFill>
                  <a:srgbClr val="214B84"/>
                </a:solidFill>
                <a:effectLst/>
                <a:latin typeface="Arial" charset="0"/>
              </a:rPr>
              <a:t>HEADLINE (2 lines) Arial Bold, ALL CAPS,</a:t>
            </a:r>
            <a:br>
              <a:rPr lang="en-US" b="1" noProof="0" dirty="0" smtClean="0">
                <a:solidFill>
                  <a:srgbClr val="214B84"/>
                </a:solidFill>
                <a:effectLst/>
                <a:latin typeface="Arial" charset="0"/>
              </a:rPr>
            </a:br>
            <a:r>
              <a:rPr lang="en-US" b="1" noProof="0" dirty="0" smtClean="0">
                <a:solidFill>
                  <a:srgbClr val="214B84"/>
                </a:solidFill>
                <a:effectLst/>
                <a:latin typeface="Arial" charset="0"/>
              </a:rPr>
              <a:t>28 </a:t>
            </a:r>
            <a:r>
              <a:rPr lang="en-US" b="1" noProof="0" dirty="0" err="1" smtClean="0">
                <a:solidFill>
                  <a:srgbClr val="214B84"/>
                </a:solidFill>
                <a:effectLst/>
                <a:latin typeface="Arial" charset="0"/>
              </a:rPr>
              <a:t>pt</a:t>
            </a:r>
            <a:r>
              <a:rPr lang="en-US" b="1" noProof="0" dirty="0" smtClean="0">
                <a:solidFill>
                  <a:srgbClr val="214B84"/>
                </a:solidFill>
                <a:effectLst/>
                <a:latin typeface="Arial" charset="0"/>
              </a:rPr>
              <a:t>, spacing 2.0, DARK blue, align left</a:t>
            </a:r>
            <a:endParaRPr lang="en-US" noProof="0" dirty="0"/>
          </a:p>
        </p:txBody>
      </p:sp>
      <p:sp>
        <p:nvSpPr>
          <p:cNvPr id="16" name="Footer Placeholder 15">
            <a:extLst>
              <a:ext uri="{FF2B5EF4-FFF2-40B4-BE49-F238E27FC236}">
                <a16:creationId xmlns:a16="http://schemas.microsoft.com/office/drawing/2014/main" id="{9D286F78-78D1-4EF5-B569-2F5ADDA8DA95}"/>
              </a:ext>
            </a:extLst>
          </p:cNvPr>
          <p:cNvSpPr>
            <a:spLocks noGrp="1"/>
          </p:cNvSpPr>
          <p:nvPr>
            <p:ph type="ftr" sz="quarter" idx="34"/>
          </p:nvPr>
        </p:nvSpPr>
        <p:spPr/>
        <p:txBody>
          <a:bodyPr/>
          <a:lstStyle/>
          <a:p>
            <a:r>
              <a:rPr lang="en-US" noProof="0" smtClean="0"/>
              <a:t>/ presentation title / © by ANDRITZ HYDRO GmbH 2019</a:t>
            </a:r>
            <a:endParaRPr lang="en-US" noProof="0" dirty="0"/>
          </a:p>
        </p:txBody>
      </p:sp>
      <p:sp>
        <p:nvSpPr>
          <p:cNvPr id="18" name="Slide Number Placeholder 17">
            <a:extLst>
              <a:ext uri="{FF2B5EF4-FFF2-40B4-BE49-F238E27FC236}">
                <a16:creationId xmlns:a16="http://schemas.microsoft.com/office/drawing/2014/main" id="{FB20B39B-E0F9-4CC1-BD92-6C1462A9DC5A}"/>
              </a:ext>
            </a:extLst>
          </p:cNvPr>
          <p:cNvSpPr>
            <a:spLocks noGrp="1"/>
          </p:cNvSpPr>
          <p:nvPr>
            <p:ph type="sldNum" sz="quarter" idx="35"/>
          </p:nvPr>
        </p:nvSpPr>
        <p:spPr/>
        <p:txBody>
          <a:bodyPr/>
          <a:lstStyle/>
          <a:p>
            <a:fld id="{C62D37B7-19FB-4B6A-9135-5DDD8E779388}" type="slidenum">
              <a:rPr lang="en-US" noProof="0" smtClean="0"/>
              <a:pPr/>
              <a:t>‹#›</a:t>
            </a:fld>
            <a:endParaRPr lang="en-US" noProof="0" dirty="0"/>
          </a:p>
        </p:txBody>
      </p:sp>
    </p:spTree>
    <p:extLst>
      <p:ext uri="{BB962C8B-B14F-4D97-AF65-F5344CB8AC3E}">
        <p14:creationId xmlns:p14="http://schemas.microsoft.com/office/powerpoint/2010/main" val="2056244002"/>
      </p:ext>
    </p:extLst>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Matrix">
    <p:spTree>
      <p:nvGrpSpPr>
        <p:cNvPr id="1" name=""/>
        <p:cNvGrpSpPr/>
        <p:nvPr/>
      </p:nvGrpSpPr>
      <p:grpSpPr>
        <a:xfrm>
          <a:off x="0" y="0"/>
          <a:ext cx="0" cy="0"/>
          <a:chOff x="0" y="0"/>
          <a:chExt cx="0" cy="0"/>
        </a:xfrm>
      </p:grpSpPr>
      <p:cxnSp>
        <p:nvCxnSpPr>
          <p:cNvPr id="5" name="Gerade Verbindung 4"/>
          <p:cNvCxnSpPr/>
          <p:nvPr userDrawn="1"/>
        </p:nvCxnSpPr>
        <p:spPr>
          <a:xfrm>
            <a:off x="1993854" y="3923004"/>
            <a:ext cx="8101014"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 name="Gerade Verbindung 5"/>
          <p:cNvCxnSpPr>
            <a:cxnSpLocks/>
          </p:cNvCxnSpPr>
          <p:nvPr userDrawn="1"/>
        </p:nvCxnSpPr>
        <p:spPr>
          <a:xfrm flipV="1">
            <a:off x="6030694" y="1906062"/>
            <a:ext cx="0" cy="4033166"/>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7" name="Oval 6"/>
          <p:cNvSpPr/>
          <p:nvPr userDrawn="1"/>
        </p:nvSpPr>
        <p:spPr>
          <a:xfrm>
            <a:off x="5232425" y="3124217"/>
            <a:ext cx="1597574" cy="159757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lgn="ctr">
              <a:buFont typeface="Arial" charset="0"/>
              <a:buNone/>
            </a:pPr>
            <a:endParaRPr lang="en-US" sz="1600" b="1" i="0" noProof="0" dirty="0">
              <a:latin typeface="Arial" charset="0"/>
              <a:ea typeface="Arial" charset="0"/>
              <a:cs typeface="Arial" charset="0"/>
            </a:endParaRPr>
          </a:p>
        </p:txBody>
      </p:sp>
      <p:sp>
        <p:nvSpPr>
          <p:cNvPr id="8" name="Textplatzhalter 6"/>
          <p:cNvSpPr>
            <a:spLocks noGrp="1"/>
          </p:cNvSpPr>
          <p:nvPr>
            <p:ph type="body" sz="quarter" idx="20" hasCustomPrompt="1"/>
          </p:nvPr>
        </p:nvSpPr>
        <p:spPr>
          <a:xfrm>
            <a:off x="1997283" y="2207266"/>
            <a:ext cx="3027550" cy="1404000"/>
          </a:xfrm>
        </p:spPr>
        <p:txBody>
          <a:bodyPr anchor="t">
            <a:noAutofit/>
          </a:bodyPr>
          <a:lstStyle>
            <a:lvl1pPr marL="144007" indent="-144007" algn="l">
              <a:lnSpc>
                <a:spcPct val="100000"/>
              </a:lnSpc>
              <a:spcBef>
                <a:spcPts val="0"/>
              </a:spcBef>
              <a:spcAft>
                <a:spcPts val="601"/>
              </a:spcAft>
              <a:buFont typeface="Arial" charset="0"/>
              <a:buChar char="•"/>
              <a:tabLst/>
              <a:defRPr lang="de-DE" sz="1001" b="0" spc="30" baseline="0" smtClean="0">
                <a:effectLst/>
              </a:defRPr>
            </a:lvl1pPr>
          </a:lstStyle>
          <a:p>
            <a:r>
              <a:rPr lang="en-US" noProof="0" dirty="0" smtClean="0">
                <a:effectLst/>
                <a:latin typeface="Arial" charset="0"/>
              </a:rPr>
              <a:t>Arial Standard, 10 </a:t>
            </a:r>
            <a:r>
              <a:rPr lang="en-US" noProof="0" dirty="0" err="1" smtClean="0">
                <a:effectLst/>
                <a:latin typeface="Arial" charset="0"/>
              </a:rPr>
              <a:t>pt</a:t>
            </a:r>
            <a:r>
              <a:rPr lang="en-US" noProof="0" dirty="0" smtClean="0">
                <a:effectLst/>
                <a:latin typeface="Arial" charset="0"/>
              </a:rPr>
              <a:t>, spacing 0.3, black, align left, Bullet Points, Space 6 </a:t>
            </a:r>
            <a:r>
              <a:rPr lang="en-US" noProof="0" dirty="0" err="1" smtClean="0">
                <a:effectLst/>
                <a:latin typeface="Arial" charset="0"/>
              </a:rPr>
              <a:t>pt</a:t>
            </a:r>
            <a:r>
              <a:rPr lang="en-US" noProof="0" dirty="0" smtClean="0">
                <a:effectLst/>
                <a:latin typeface="Arial" charset="0"/>
              </a:rPr>
              <a:t> after</a:t>
            </a:r>
            <a:endParaRPr lang="en-US" noProof="0" dirty="0">
              <a:effectLst/>
              <a:latin typeface="Arial" charset="0"/>
            </a:endParaRPr>
          </a:p>
        </p:txBody>
      </p:sp>
      <p:sp>
        <p:nvSpPr>
          <p:cNvPr id="9" name="Textplatzhalter 6"/>
          <p:cNvSpPr>
            <a:spLocks noGrp="1"/>
          </p:cNvSpPr>
          <p:nvPr>
            <p:ph type="body" sz="quarter" idx="31" hasCustomPrompt="1"/>
          </p:nvPr>
        </p:nvSpPr>
        <p:spPr>
          <a:xfrm>
            <a:off x="1997283" y="4487374"/>
            <a:ext cx="3027550" cy="1451854"/>
          </a:xfrm>
        </p:spPr>
        <p:txBody>
          <a:bodyPr anchor="t">
            <a:noAutofit/>
          </a:bodyPr>
          <a:lstStyle>
            <a:lvl1pPr marL="144007" indent="-144007" algn="l">
              <a:lnSpc>
                <a:spcPts val="1200"/>
              </a:lnSpc>
              <a:spcBef>
                <a:spcPts val="0"/>
              </a:spcBef>
              <a:spcAft>
                <a:spcPts val="601"/>
              </a:spcAft>
              <a:buFont typeface="Arial" charset="0"/>
              <a:buChar char="•"/>
              <a:tabLst/>
              <a:defRPr lang="de-DE" sz="1001" b="0" spc="30" baseline="0" smtClean="0">
                <a:effectLst/>
              </a:defRPr>
            </a:lvl1pPr>
          </a:lstStyle>
          <a:p>
            <a:r>
              <a:rPr lang="en-US" noProof="0" dirty="0" err="1" smtClean="0">
                <a:effectLst/>
                <a:latin typeface="Arial" charset="0"/>
              </a:rPr>
              <a:t>Praesent</a:t>
            </a:r>
            <a:r>
              <a:rPr lang="en-US" noProof="0" dirty="0" smtClean="0">
                <a:effectLst/>
                <a:latin typeface="Arial" charset="0"/>
              </a:rPr>
              <a:t> </a:t>
            </a:r>
            <a:r>
              <a:rPr lang="en-US" noProof="0" dirty="0" err="1" smtClean="0">
                <a:effectLst/>
                <a:latin typeface="Arial" charset="0"/>
              </a:rPr>
              <a:t>commodo</a:t>
            </a:r>
            <a:r>
              <a:rPr lang="en-US" noProof="0" dirty="0" smtClean="0">
                <a:effectLst/>
                <a:latin typeface="Arial" charset="0"/>
              </a:rPr>
              <a:t> cursus magna, </a:t>
            </a:r>
            <a:r>
              <a:rPr lang="en-US" noProof="0" dirty="0" err="1" smtClean="0">
                <a:effectLst/>
                <a:latin typeface="Arial" charset="0"/>
              </a:rPr>
              <a:t>vel</a:t>
            </a:r>
            <a:r>
              <a:rPr lang="en-US" noProof="0" dirty="0" smtClean="0">
                <a:effectLst/>
                <a:latin typeface="Arial" charset="0"/>
              </a:rPr>
              <a:t> </a:t>
            </a:r>
            <a:r>
              <a:rPr lang="en-US" noProof="0" dirty="0" err="1" smtClean="0">
                <a:effectLst/>
                <a:latin typeface="Arial" charset="0"/>
              </a:rPr>
              <a:t>scelerisque</a:t>
            </a:r>
            <a:r>
              <a:rPr lang="en-US" noProof="0" dirty="0" smtClean="0">
                <a:effectLst/>
                <a:latin typeface="Arial" charset="0"/>
              </a:rPr>
              <a:t> </a:t>
            </a:r>
            <a:r>
              <a:rPr lang="en-US" noProof="0" dirty="0" err="1" smtClean="0">
                <a:effectLst/>
                <a:latin typeface="Arial" charset="0"/>
              </a:rPr>
              <a:t>nisl</a:t>
            </a:r>
            <a:r>
              <a:rPr lang="en-US" noProof="0" dirty="0" smtClean="0">
                <a:effectLst/>
                <a:latin typeface="Arial" charset="0"/>
              </a:rPr>
              <a:t> </a:t>
            </a:r>
            <a:r>
              <a:rPr lang="en-US" noProof="0" dirty="0" err="1" smtClean="0">
                <a:effectLst/>
                <a:latin typeface="Arial" charset="0"/>
              </a:rPr>
              <a:t>consectetur</a:t>
            </a:r>
            <a:r>
              <a:rPr lang="en-US" noProof="0" dirty="0" smtClean="0">
                <a:effectLst/>
                <a:latin typeface="Arial" charset="0"/>
              </a:rPr>
              <a:t> et.</a:t>
            </a:r>
          </a:p>
          <a:p>
            <a:r>
              <a:rPr lang="en-US" noProof="0" dirty="0" smtClean="0">
                <a:effectLst/>
                <a:latin typeface="Arial" charset="0"/>
              </a:rPr>
              <a:t>Maecenas </a:t>
            </a:r>
            <a:r>
              <a:rPr lang="en-US" noProof="0" dirty="0" err="1" smtClean="0">
                <a:effectLst/>
                <a:latin typeface="Arial" charset="0"/>
              </a:rPr>
              <a:t>sed</a:t>
            </a:r>
            <a:r>
              <a:rPr lang="en-US" noProof="0" dirty="0" smtClean="0">
                <a:effectLst/>
                <a:latin typeface="Arial" charset="0"/>
              </a:rPr>
              <a:t> </a:t>
            </a:r>
            <a:r>
              <a:rPr lang="en-US" noProof="0" dirty="0" err="1" smtClean="0">
                <a:effectLst/>
                <a:latin typeface="Arial" charset="0"/>
              </a:rPr>
              <a:t>diam</a:t>
            </a:r>
            <a:r>
              <a:rPr lang="en-US" noProof="0" dirty="0" smtClean="0">
                <a:effectLst/>
                <a:latin typeface="Arial" charset="0"/>
              </a:rPr>
              <a:t> </a:t>
            </a:r>
            <a:r>
              <a:rPr lang="en-US" noProof="0" dirty="0" err="1" smtClean="0">
                <a:effectLst/>
                <a:latin typeface="Arial" charset="0"/>
              </a:rPr>
              <a:t>eget</a:t>
            </a:r>
            <a:r>
              <a:rPr lang="en-US" noProof="0" dirty="0" smtClean="0">
                <a:effectLst/>
                <a:latin typeface="Arial" charset="0"/>
              </a:rPr>
              <a:t> </a:t>
            </a:r>
            <a:r>
              <a:rPr lang="en-US" noProof="0" dirty="0" err="1" smtClean="0">
                <a:effectLst/>
                <a:latin typeface="Arial" charset="0"/>
              </a:rPr>
              <a:t>risus</a:t>
            </a:r>
            <a:r>
              <a:rPr lang="en-US" noProof="0" dirty="0" smtClean="0">
                <a:effectLst/>
                <a:latin typeface="Arial" charset="0"/>
              </a:rPr>
              <a:t> </a:t>
            </a:r>
            <a:r>
              <a:rPr lang="en-US" noProof="0" dirty="0" err="1" smtClean="0">
                <a:effectLst/>
                <a:latin typeface="Arial" charset="0"/>
              </a:rPr>
              <a:t>varius</a:t>
            </a:r>
            <a:r>
              <a:rPr lang="en-US" noProof="0" dirty="0" smtClean="0">
                <a:effectLst/>
                <a:latin typeface="Arial" charset="0"/>
              </a:rPr>
              <a:t> </a:t>
            </a:r>
            <a:r>
              <a:rPr lang="en-US" noProof="0" dirty="0" err="1" smtClean="0">
                <a:effectLst/>
                <a:latin typeface="Arial" charset="0"/>
              </a:rPr>
              <a:t>blandit</a:t>
            </a:r>
            <a:r>
              <a:rPr lang="en-US" noProof="0" dirty="0" smtClean="0">
                <a:effectLst/>
                <a:latin typeface="Arial" charset="0"/>
              </a:rPr>
              <a:t> sit </a:t>
            </a:r>
            <a:r>
              <a:rPr lang="en-US" noProof="0" dirty="0" err="1" smtClean="0">
                <a:effectLst/>
                <a:latin typeface="Arial" charset="0"/>
              </a:rPr>
              <a:t>amet</a:t>
            </a:r>
            <a:r>
              <a:rPr lang="en-US" noProof="0" dirty="0" smtClean="0">
                <a:effectLst/>
                <a:latin typeface="Arial" charset="0"/>
              </a:rPr>
              <a:t> non magna.</a:t>
            </a:r>
          </a:p>
          <a:p>
            <a:r>
              <a:rPr lang="en-US" noProof="0" dirty="0" err="1" smtClean="0"/>
              <a:t>Nulla</a:t>
            </a:r>
            <a:r>
              <a:rPr lang="en-US" noProof="0" dirty="0" smtClean="0"/>
              <a:t> vitae </a:t>
            </a:r>
            <a:r>
              <a:rPr lang="en-US" noProof="0" dirty="0" err="1" smtClean="0"/>
              <a:t>elit</a:t>
            </a:r>
            <a:r>
              <a:rPr lang="en-US" noProof="0" dirty="0" smtClean="0"/>
              <a:t> libero, a pharetra </a:t>
            </a:r>
            <a:r>
              <a:rPr lang="en-US" noProof="0" dirty="0" err="1" smtClean="0"/>
              <a:t>augue</a:t>
            </a:r>
            <a:r>
              <a:rPr lang="en-US" noProof="0" dirty="0" smtClean="0"/>
              <a:t>. </a:t>
            </a:r>
            <a:r>
              <a:rPr lang="en-US" noProof="0" dirty="0" err="1" smtClean="0"/>
              <a:t>Donec</a:t>
            </a:r>
            <a:r>
              <a:rPr lang="en-US" noProof="0" dirty="0" smtClean="0"/>
              <a:t> id </a:t>
            </a:r>
            <a:r>
              <a:rPr lang="en-US" noProof="0" dirty="0" err="1" smtClean="0"/>
              <a:t>elit</a:t>
            </a:r>
            <a:r>
              <a:rPr lang="en-US" noProof="0" dirty="0" smtClean="0"/>
              <a:t> non mi porta gravida at </a:t>
            </a:r>
            <a:r>
              <a:rPr lang="en-US" noProof="0" dirty="0" err="1" smtClean="0"/>
              <a:t>eget</a:t>
            </a:r>
            <a:r>
              <a:rPr lang="en-US" noProof="0" dirty="0" smtClean="0"/>
              <a:t> </a:t>
            </a:r>
            <a:r>
              <a:rPr lang="en-US" noProof="0" dirty="0" err="1" smtClean="0"/>
              <a:t>metus</a:t>
            </a:r>
            <a:r>
              <a:rPr lang="en-US" noProof="0" dirty="0" smtClean="0"/>
              <a:t>.</a:t>
            </a:r>
            <a:endParaRPr lang="en-US" noProof="0" dirty="0"/>
          </a:p>
        </p:txBody>
      </p:sp>
      <p:sp>
        <p:nvSpPr>
          <p:cNvPr id="10" name="Textplatzhalter 6"/>
          <p:cNvSpPr>
            <a:spLocks noGrp="1"/>
          </p:cNvSpPr>
          <p:nvPr>
            <p:ph type="body" sz="quarter" idx="33" hasCustomPrompt="1"/>
          </p:nvPr>
        </p:nvSpPr>
        <p:spPr>
          <a:xfrm>
            <a:off x="7037594" y="4486352"/>
            <a:ext cx="3024190" cy="1439863"/>
          </a:xfrm>
        </p:spPr>
        <p:txBody>
          <a:bodyPr anchor="t">
            <a:noAutofit/>
          </a:bodyPr>
          <a:lstStyle>
            <a:lvl1pPr marL="144007" indent="-144007" algn="l">
              <a:lnSpc>
                <a:spcPts val="1200"/>
              </a:lnSpc>
              <a:spcBef>
                <a:spcPts val="0"/>
              </a:spcBef>
              <a:spcAft>
                <a:spcPts val="601"/>
              </a:spcAft>
              <a:buFont typeface="Arial" charset="0"/>
              <a:buChar char="•"/>
              <a:tabLst/>
              <a:defRPr lang="de-DE" sz="1001" b="0" spc="30" baseline="0" smtClean="0">
                <a:effectLst/>
              </a:defRPr>
            </a:lvl1pPr>
          </a:lstStyle>
          <a:p>
            <a:r>
              <a:rPr lang="en-US" noProof="0" dirty="0" err="1" smtClean="0">
                <a:effectLst/>
                <a:latin typeface="Arial" charset="0"/>
              </a:rPr>
              <a:t>Praesent</a:t>
            </a:r>
            <a:r>
              <a:rPr lang="en-US" noProof="0" dirty="0" smtClean="0">
                <a:effectLst/>
                <a:latin typeface="Arial" charset="0"/>
              </a:rPr>
              <a:t> </a:t>
            </a:r>
            <a:r>
              <a:rPr lang="en-US" noProof="0" dirty="0" err="1" smtClean="0">
                <a:effectLst/>
                <a:latin typeface="Arial" charset="0"/>
              </a:rPr>
              <a:t>commodo</a:t>
            </a:r>
            <a:r>
              <a:rPr lang="en-US" noProof="0" dirty="0" smtClean="0">
                <a:effectLst/>
                <a:latin typeface="Arial" charset="0"/>
              </a:rPr>
              <a:t> cursus magna, </a:t>
            </a:r>
            <a:r>
              <a:rPr lang="en-US" noProof="0" dirty="0" err="1" smtClean="0">
                <a:effectLst/>
                <a:latin typeface="Arial" charset="0"/>
              </a:rPr>
              <a:t>vel</a:t>
            </a:r>
            <a:r>
              <a:rPr lang="en-US" noProof="0" dirty="0" smtClean="0">
                <a:effectLst/>
                <a:latin typeface="Arial" charset="0"/>
              </a:rPr>
              <a:t> </a:t>
            </a:r>
            <a:r>
              <a:rPr lang="en-US" noProof="0" dirty="0" err="1" smtClean="0">
                <a:effectLst/>
                <a:latin typeface="Arial" charset="0"/>
              </a:rPr>
              <a:t>scelerisque</a:t>
            </a:r>
            <a:r>
              <a:rPr lang="en-US" noProof="0" dirty="0" smtClean="0">
                <a:effectLst/>
                <a:latin typeface="Arial" charset="0"/>
              </a:rPr>
              <a:t> </a:t>
            </a:r>
            <a:r>
              <a:rPr lang="en-US" noProof="0" dirty="0" err="1" smtClean="0">
                <a:effectLst/>
                <a:latin typeface="Arial" charset="0"/>
              </a:rPr>
              <a:t>nisl</a:t>
            </a:r>
            <a:r>
              <a:rPr lang="en-US" noProof="0" dirty="0" smtClean="0">
                <a:effectLst/>
                <a:latin typeface="Arial" charset="0"/>
              </a:rPr>
              <a:t> </a:t>
            </a:r>
            <a:r>
              <a:rPr lang="en-US" noProof="0" dirty="0" err="1" smtClean="0">
                <a:effectLst/>
                <a:latin typeface="Arial" charset="0"/>
              </a:rPr>
              <a:t>consectetur</a:t>
            </a:r>
            <a:r>
              <a:rPr lang="en-US" noProof="0" dirty="0" smtClean="0">
                <a:effectLst/>
                <a:latin typeface="Arial" charset="0"/>
              </a:rPr>
              <a:t> et.</a:t>
            </a:r>
          </a:p>
          <a:p>
            <a:r>
              <a:rPr lang="en-US" noProof="0" dirty="0" smtClean="0">
                <a:effectLst/>
                <a:latin typeface="Arial" charset="0"/>
              </a:rPr>
              <a:t>Maecenas </a:t>
            </a:r>
            <a:r>
              <a:rPr lang="en-US" noProof="0" dirty="0" err="1" smtClean="0">
                <a:effectLst/>
                <a:latin typeface="Arial" charset="0"/>
              </a:rPr>
              <a:t>sed</a:t>
            </a:r>
            <a:r>
              <a:rPr lang="en-US" noProof="0" dirty="0" smtClean="0">
                <a:effectLst/>
                <a:latin typeface="Arial" charset="0"/>
              </a:rPr>
              <a:t> </a:t>
            </a:r>
            <a:r>
              <a:rPr lang="en-US" noProof="0" dirty="0" err="1" smtClean="0">
                <a:effectLst/>
                <a:latin typeface="Arial" charset="0"/>
              </a:rPr>
              <a:t>diam</a:t>
            </a:r>
            <a:r>
              <a:rPr lang="en-US" noProof="0" dirty="0" smtClean="0">
                <a:effectLst/>
                <a:latin typeface="Arial" charset="0"/>
              </a:rPr>
              <a:t> </a:t>
            </a:r>
            <a:r>
              <a:rPr lang="en-US" noProof="0" dirty="0" err="1" smtClean="0">
                <a:effectLst/>
                <a:latin typeface="Arial" charset="0"/>
              </a:rPr>
              <a:t>eget</a:t>
            </a:r>
            <a:r>
              <a:rPr lang="en-US" noProof="0" dirty="0" smtClean="0">
                <a:effectLst/>
                <a:latin typeface="Arial" charset="0"/>
              </a:rPr>
              <a:t> </a:t>
            </a:r>
            <a:r>
              <a:rPr lang="en-US" noProof="0" dirty="0" err="1" smtClean="0">
                <a:effectLst/>
                <a:latin typeface="Arial" charset="0"/>
              </a:rPr>
              <a:t>risus</a:t>
            </a:r>
            <a:r>
              <a:rPr lang="en-US" noProof="0" dirty="0" smtClean="0">
                <a:effectLst/>
                <a:latin typeface="Arial" charset="0"/>
              </a:rPr>
              <a:t> </a:t>
            </a:r>
            <a:r>
              <a:rPr lang="en-US" noProof="0" dirty="0" err="1" smtClean="0">
                <a:effectLst/>
                <a:latin typeface="Arial" charset="0"/>
              </a:rPr>
              <a:t>varius</a:t>
            </a:r>
            <a:r>
              <a:rPr lang="en-US" noProof="0" dirty="0" smtClean="0">
                <a:effectLst/>
                <a:latin typeface="Arial" charset="0"/>
              </a:rPr>
              <a:t> </a:t>
            </a:r>
            <a:r>
              <a:rPr lang="en-US" noProof="0" dirty="0" err="1" smtClean="0">
                <a:effectLst/>
                <a:latin typeface="Arial" charset="0"/>
              </a:rPr>
              <a:t>blandit</a:t>
            </a:r>
            <a:r>
              <a:rPr lang="en-US" noProof="0" dirty="0" smtClean="0">
                <a:effectLst/>
                <a:latin typeface="Arial" charset="0"/>
              </a:rPr>
              <a:t> sit </a:t>
            </a:r>
            <a:r>
              <a:rPr lang="en-US" noProof="0" dirty="0" err="1" smtClean="0">
                <a:effectLst/>
                <a:latin typeface="Arial" charset="0"/>
              </a:rPr>
              <a:t>amet</a:t>
            </a:r>
            <a:r>
              <a:rPr lang="en-US" noProof="0" dirty="0" smtClean="0">
                <a:effectLst/>
                <a:latin typeface="Arial" charset="0"/>
              </a:rPr>
              <a:t> non magna.</a:t>
            </a:r>
          </a:p>
          <a:p>
            <a:r>
              <a:rPr lang="en-US" noProof="0" dirty="0" err="1" smtClean="0"/>
              <a:t>Nulla</a:t>
            </a:r>
            <a:r>
              <a:rPr lang="en-US" noProof="0" dirty="0" smtClean="0"/>
              <a:t> vitae </a:t>
            </a:r>
            <a:r>
              <a:rPr lang="en-US" noProof="0" dirty="0" err="1" smtClean="0"/>
              <a:t>elit</a:t>
            </a:r>
            <a:r>
              <a:rPr lang="en-US" noProof="0" dirty="0" smtClean="0"/>
              <a:t> libero, a pharetra </a:t>
            </a:r>
            <a:r>
              <a:rPr lang="en-US" noProof="0" dirty="0" err="1" smtClean="0"/>
              <a:t>augue</a:t>
            </a:r>
            <a:r>
              <a:rPr lang="en-US" noProof="0" dirty="0" smtClean="0"/>
              <a:t>. </a:t>
            </a:r>
            <a:r>
              <a:rPr lang="en-US" noProof="0" dirty="0" err="1" smtClean="0"/>
              <a:t>Donec</a:t>
            </a:r>
            <a:r>
              <a:rPr lang="en-US" noProof="0" dirty="0" smtClean="0"/>
              <a:t> id </a:t>
            </a:r>
            <a:r>
              <a:rPr lang="en-US" noProof="0" dirty="0" err="1" smtClean="0"/>
              <a:t>elit</a:t>
            </a:r>
            <a:r>
              <a:rPr lang="en-US" noProof="0" dirty="0" smtClean="0"/>
              <a:t> non mi porta gravida at </a:t>
            </a:r>
            <a:r>
              <a:rPr lang="en-US" noProof="0" dirty="0" err="1" smtClean="0"/>
              <a:t>eget</a:t>
            </a:r>
            <a:r>
              <a:rPr lang="en-US" noProof="0" dirty="0" smtClean="0"/>
              <a:t> </a:t>
            </a:r>
            <a:r>
              <a:rPr lang="en-US" noProof="0" dirty="0" err="1" smtClean="0"/>
              <a:t>metus</a:t>
            </a:r>
            <a:r>
              <a:rPr lang="en-US" noProof="0" dirty="0" smtClean="0"/>
              <a:t>.</a:t>
            </a:r>
            <a:endParaRPr lang="en-US" noProof="0" dirty="0"/>
          </a:p>
        </p:txBody>
      </p:sp>
      <p:sp>
        <p:nvSpPr>
          <p:cNvPr id="11" name="Textplatzhalter 6"/>
          <p:cNvSpPr>
            <a:spLocks noGrp="1"/>
          </p:cNvSpPr>
          <p:nvPr>
            <p:ph type="body" sz="quarter" idx="34" hasCustomPrompt="1"/>
          </p:nvPr>
        </p:nvSpPr>
        <p:spPr>
          <a:xfrm>
            <a:off x="7037597" y="2207548"/>
            <a:ext cx="3024188" cy="1403350"/>
          </a:xfrm>
        </p:spPr>
        <p:txBody>
          <a:bodyPr anchor="t">
            <a:noAutofit/>
          </a:bodyPr>
          <a:lstStyle>
            <a:lvl1pPr marL="144007" indent="-144007" algn="l">
              <a:lnSpc>
                <a:spcPts val="1200"/>
              </a:lnSpc>
              <a:spcBef>
                <a:spcPts val="0"/>
              </a:spcBef>
              <a:spcAft>
                <a:spcPts val="601"/>
              </a:spcAft>
              <a:buFont typeface="Arial" charset="0"/>
              <a:buChar char="•"/>
              <a:tabLst/>
              <a:defRPr lang="de-DE" sz="1001" b="0" spc="30" baseline="0" smtClean="0">
                <a:effectLst/>
              </a:defRPr>
            </a:lvl1pPr>
          </a:lstStyle>
          <a:p>
            <a:r>
              <a:rPr lang="en-US" noProof="0" dirty="0" err="1" smtClean="0">
                <a:effectLst/>
                <a:latin typeface="Arial" charset="0"/>
              </a:rPr>
              <a:t>Praesent</a:t>
            </a:r>
            <a:r>
              <a:rPr lang="en-US" noProof="0" dirty="0" smtClean="0">
                <a:effectLst/>
                <a:latin typeface="Arial" charset="0"/>
              </a:rPr>
              <a:t> </a:t>
            </a:r>
            <a:r>
              <a:rPr lang="en-US" noProof="0" dirty="0" err="1" smtClean="0">
                <a:effectLst/>
                <a:latin typeface="Arial" charset="0"/>
              </a:rPr>
              <a:t>commodo</a:t>
            </a:r>
            <a:r>
              <a:rPr lang="en-US" noProof="0" dirty="0" smtClean="0">
                <a:effectLst/>
                <a:latin typeface="Arial" charset="0"/>
              </a:rPr>
              <a:t> cursus magna, </a:t>
            </a:r>
            <a:r>
              <a:rPr lang="en-US" noProof="0" dirty="0" err="1" smtClean="0">
                <a:effectLst/>
                <a:latin typeface="Arial" charset="0"/>
              </a:rPr>
              <a:t>vel</a:t>
            </a:r>
            <a:r>
              <a:rPr lang="en-US" noProof="0" dirty="0" smtClean="0">
                <a:effectLst/>
                <a:latin typeface="Arial" charset="0"/>
              </a:rPr>
              <a:t> </a:t>
            </a:r>
            <a:r>
              <a:rPr lang="en-US" noProof="0" dirty="0" err="1" smtClean="0">
                <a:effectLst/>
                <a:latin typeface="Arial" charset="0"/>
              </a:rPr>
              <a:t>scelerisque</a:t>
            </a:r>
            <a:r>
              <a:rPr lang="en-US" noProof="0" dirty="0" smtClean="0">
                <a:effectLst/>
                <a:latin typeface="Arial" charset="0"/>
              </a:rPr>
              <a:t> </a:t>
            </a:r>
            <a:r>
              <a:rPr lang="en-US" noProof="0" dirty="0" err="1" smtClean="0">
                <a:effectLst/>
                <a:latin typeface="Arial" charset="0"/>
              </a:rPr>
              <a:t>nisl</a:t>
            </a:r>
            <a:r>
              <a:rPr lang="en-US" noProof="0" dirty="0" smtClean="0">
                <a:effectLst/>
                <a:latin typeface="Arial" charset="0"/>
              </a:rPr>
              <a:t> </a:t>
            </a:r>
            <a:r>
              <a:rPr lang="en-US" noProof="0" dirty="0" err="1" smtClean="0">
                <a:effectLst/>
                <a:latin typeface="Arial" charset="0"/>
              </a:rPr>
              <a:t>consectetur</a:t>
            </a:r>
            <a:r>
              <a:rPr lang="en-US" noProof="0" dirty="0" smtClean="0">
                <a:effectLst/>
                <a:latin typeface="Arial" charset="0"/>
              </a:rPr>
              <a:t> et.</a:t>
            </a:r>
          </a:p>
          <a:p>
            <a:r>
              <a:rPr lang="en-US" noProof="0" dirty="0" smtClean="0">
                <a:effectLst/>
                <a:latin typeface="Arial" charset="0"/>
              </a:rPr>
              <a:t>Maecenas </a:t>
            </a:r>
            <a:r>
              <a:rPr lang="en-US" noProof="0" dirty="0" err="1" smtClean="0">
                <a:effectLst/>
                <a:latin typeface="Arial" charset="0"/>
              </a:rPr>
              <a:t>sed</a:t>
            </a:r>
            <a:r>
              <a:rPr lang="en-US" noProof="0" dirty="0" smtClean="0">
                <a:effectLst/>
                <a:latin typeface="Arial" charset="0"/>
              </a:rPr>
              <a:t> </a:t>
            </a:r>
            <a:r>
              <a:rPr lang="en-US" noProof="0" dirty="0" err="1" smtClean="0">
                <a:effectLst/>
                <a:latin typeface="Arial" charset="0"/>
              </a:rPr>
              <a:t>diam</a:t>
            </a:r>
            <a:r>
              <a:rPr lang="en-US" noProof="0" dirty="0" smtClean="0">
                <a:effectLst/>
                <a:latin typeface="Arial" charset="0"/>
              </a:rPr>
              <a:t> </a:t>
            </a:r>
            <a:r>
              <a:rPr lang="en-US" noProof="0" dirty="0" err="1" smtClean="0">
                <a:effectLst/>
                <a:latin typeface="Arial" charset="0"/>
              </a:rPr>
              <a:t>eget</a:t>
            </a:r>
            <a:r>
              <a:rPr lang="en-US" noProof="0" dirty="0" smtClean="0">
                <a:effectLst/>
                <a:latin typeface="Arial" charset="0"/>
              </a:rPr>
              <a:t> </a:t>
            </a:r>
            <a:r>
              <a:rPr lang="en-US" noProof="0" dirty="0" err="1" smtClean="0">
                <a:effectLst/>
                <a:latin typeface="Arial" charset="0"/>
              </a:rPr>
              <a:t>risus</a:t>
            </a:r>
            <a:r>
              <a:rPr lang="en-US" noProof="0" dirty="0" smtClean="0">
                <a:effectLst/>
                <a:latin typeface="Arial" charset="0"/>
              </a:rPr>
              <a:t> </a:t>
            </a:r>
            <a:r>
              <a:rPr lang="en-US" noProof="0" dirty="0" err="1" smtClean="0">
                <a:effectLst/>
                <a:latin typeface="Arial" charset="0"/>
              </a:rPr>
              <a:t>varius</a:t>
            </a:r>
            <a:r>
              <a:rPr lang="en-US" noProof="0" dirty="0" smtClean="0">
                <a:effectLst/>
                <a:latin typeface="Arial" charset="0"/>
              </a:rPr>
              <a:t> </a:t>
            </a:r>
            <a:r>
              <a:rPr lang="en-US" noProof="0" dirty="0" err="1" smtClean="0">
                <a:effectLst/>
                <a:latin typeface="Arial" charset="0"/>
              </a:rPr>
              <a:t>blandit</a:t>
            </a:r>
            <a:r>
              <a:rPr lang="en-US" noProof="0" dirty="0" smtClean="0">
                <a:effectLst/>
                <a:latin typeface="Arial" charset="0"/>
              </a:rPr>
              <a:t> sit </a:t>
            </a:r>
            <a:r>
              <a:rPr lang="en-US" noProof="0" dirty="0" err="1" smtClean="0">
                <a:effectLst/>
                <a:latin typeface="Arial" charset="0"/>
              </a:rPr>
              <a:t>amet</a:t>
            </a:r>
            <a:r>
              <a:rPr lang="en-US" noProof="0" dirty="0" smtClean="0">
                <a:effectLst/>
                <a:latin typeface="Arial" charset="0"/>
              </a:rPr>
              <a:t> non magna.</a:t>
            </a:r>
          </a:p>
          <a:p>
            <a:r>
              <a:rPr lang="en-US" noProof="0" dirty="0" err="1" smtClean="0"/>
              <a:t>Nulla</a:t>
            </a:r>
            <a:r>
              <a:rPr lang="en-US" noProof="0" dirty="0" smtClean="0"/>
              <a:t> vitae </a:t>
            </a:r>
            <a:r>
              <a:rPr lang="en-US" noProof="0" dirty="0" err="1" smtClean="0"/>
              <a:t>elit</a:t>
            </a:r>
            <a:r>
              <a:rPr lang="en-US" noProof="0" dirty="0" smtClean="0"/>
              <a:t> libero, a pharetra </a:t>
            </a:r>
            <a:r>
              <a:rPr lang="en-US" noProof="0" dirty="0" err="1" smtClean="0"/>
              <a:t>augue</a:t>
            </a:r>
            <a:r>
              <a:rPr lang="en-US" noProof="0" dirty="0" smtClean="0"/>
              <a:t>. </a:t>
            </a:r>
            <a:r>
              <a:rPr lang="en-US" noProof="0" dirty="0" err="1" smtClean="0"/>
              <a:t>Donec</a:t>
            </a:r>
            <a:r>
              <a:rPr lang="en-US" noProof="0" dirty="0" smtClean="0"/>
              <a:t> id </a:t>
            </a:r>
            <a:r>
              <a:rPr lang="en-US" noProof="0" dirty="0" err="1" smtClean="0"/>
              <a:t>elit</a:t>
            </a:r>
            <a:r>
              <a:rPr lang="en-US" noProof="0" dirty="0" smtClean="0"/>
              <a:t> non mi porta gravida at </a:t>
            </a:r>
            <a:r>
              <a:rPr lang="en-US" noProof="0" dirty="0" err="1" smtClean="0"/>
              <a:t>eget</a:t>
            </a:r>
            <a:r>
              <a:rPr lang="en-US" noProof="0" dirty="0" smtClean="0"/>
              <a:t> </a:t>
            </a:r>
            <a:r>
              <a:rPr lang="en-US" noProof="0" dirty="0" err="1" smtClean="0"/>
              <a:t>metus</a:t>
            </a:r>
            <a:r>
              <a:rPr lang="en-US" noProof="0" dirty="0" smtClean="0"/>
              <a:t>.</a:t>
            </a:r>
          </a:p>
          <a:p>
            <a:endParaRPr lang="en-US" noProof="0" dirty="0"/>
          </a:p>
        </p:txBody>
      </p:sp>
      <p:sp>
        <p:nvSpPr>
          <p:cNvPr id="17" name="Textplatzhalter 9"/>
          <p:cNvSpPr>
            <a:spLocks noGrp="1"/>
          </p:cNvSpPr>
          <p:nvPr>
            <p:ph type="body" sz="quarter" idx="43" hasCustomPrompt="1"/>
          </p:nvPr>
        </p:nvSpPr>
        <p:spPr>
          <a:xfrm>
            <a:off x="5231906" y="3124217"/>
            <a:ext cx="1598613" cy="1597574"/>
          </a:xfrm>
        </p:spPr>
        <p:txBody>
          <a:bodyPr anchor="ctr"/>
          <a:lstStyle>
            <a:lvl1pPr marL="0" indent="0" algn="ctr">
              <a:lnSpc>
                <a:spcPct val="100000"/>
              </a:lnSpc>
              <a:spcBef>
                <a:spcPts val="0"/>
              </a:spcBef>
              <a:buNone/>
              <a:defRPr sz="1600" b="1" i="0" cap="all" baseline="0">
                <a:solidFill>
                  <a:schemeClr val="bg1"/>
                </a:solidFill>
                <a:latin typeface="Arial" charset="0"/>
                <a:ea typeface="Arial" charset="0"/>
                <a:cs typeface="Arial" charset="0"/>
              </a:defRPr>
            </a:lvl1pPr>
          </a:lstStyle>
          <a:p>
            <a:pPr lvl="0"/>
            <a:r>
              <a:rPr lang="en-US" noProof="0" dirty="0" err="1" smtClean="0"/>
              <a:t>Golbal</a:t>
            </a:r>
            <a:r>
              <a:rPr lang="en-US" noProof="0" dirty="0" smtClean="0"/>
              <a:t> Market Leader</a:t>
            </a:r>
            <a:endParaRPr lang="en-US" noProof="0" dirty="0"/>
          </a:p>
        </p:txBody>
      </p:sp>
      <p:sp>
        <p:nvSpPr>
          <p:cNvPr id="18" name="Textplatzhalter 6"/>
          <p:cNvSpPr>
            <a:spLocks noGrp="1"/>
          </p:cNvSpPr>
          <p:nvPr>
            <p:ph type="body" sz="quarter" idx="29" hasCustomPrompt="1"/>
          </p:nvPr>
        </p:nvSpPr>
        <p:spPr>
          <a:xfrm>
            <a:off x="1997283" y="1915949"/>
            <a:ext cx="3027550" cy="288925"/>
          </a:xfrm>
        </p:spPr>
        <p:txBody>
          <a:bodyPr lIns="0" rIns="0" anchor="t">
            <a:noAutofit/>
          </a:bodyPr>
          <a:lstStyle>
            <a:lvl1pPr marL="0" indent="0" algn="l">
              <a:lnSpc>
                <a:spcPct val="100000"/>
              </a:lnSpc>
              <a:spcBef>
                <a:spcPts val="0"/>
              </a:spcBef>
              <a:buNone/>
              <a:defRPr lang="de-DE" sz="1001" b="1" i="0" cap="all" spc="30" baseline="0" smtClean="0">
                <a:solidFill>
                  <a:schemeClr val="accent2"/>
                </a:solidFill>
                <a:effectLst/>
                <a:latin typeface="Arial" charset="0"/>
                <a:ea typeface="Arial" charset="0"/>
                <a:cs typeface="Arial" charset="0"/>
              </a:defRPr>
            </a:lvl1pPr>
          </a:lstStyle>
          <a:p>
            <a:r>
              <a:rPr lang="en-US" b="1" noProof="0" dirty="0" smtClean="0">
                <a:solidFill>
                  <a:srgbClr val="0081BE"/>
                </a:solidFill>
                <a:effectLst/>
                <a:latin typeface="Arial" charset="0"/>
              </a:rPr>
              <a:t>Arial BOLD, ALL CAPS</a:t>
            </a:r>
            <a:endParaRPr lang="en-US" noProof="0" dirty="0">
              <a:solidFill>
                <a:srgbClr val="0081BE"/>
              </a:solidFill>
              <a:effectLst/>
              <a:latin typeface="Arial" charset="0"/>
            </a:endParaRPr>
          </a:p>
        </p:txBody>
      </p:sp>
      <p:sp>
        <p:nvSpPr>
          <p:cNvPr id="19" name="Textplatzhalter 6"/>
          <p:cNvSpPr>
            <a:spLocks noGrp="1"/>
          </p:cNvSpPr>
          <p:nvPr>
            <p:ph type="body" sz="quarter" idx="44" hasCustomPrompt="1"/>
          </p:nvPr>
        </p:nvSpPr>
        <p:spPr>
          <a:xfrm>
            <a:off x="7037594" y="1915949"/>
            <a:ext cx="3024190" cy="288925"/>
          </a:xfrm>
        </p:spPr>
        <p:txBody>
          <a:bodyPr lIns="0" rIns="0" anchor="t">
            <a:noAutofit/>
          </a:bodyPr>
          <a:lstStyle>
            <a:lvl1pPr marL="0" indent="0" algn="l">
              <a:lnSpc>
                <a:spcPct val="100000"/>
              </a:lnSpc>
              <a:spcBef>
                <a:spcPts val="0"/>
              </a:spcBef>
              <a:buNone/>
              <a:defRPr lang="de-DE" sz="1001" b="1" i="0" cap="all" spc="30" baseline="0" smtClean="0">
                <a:solidFill>
                  <a:schemeClr val="accent2"/>
                </a:solidFill>
                <a:effectLst/>
                <a:latin typeface="Arial" charset="0"/>
                <a:ea typeface="Arial" charset="0"/>
                <a:cs typeface="Arial" charset="0"/>
              </a:defRPr>
            </a:lvl1pPr>
          </a:lstStyle>
          <a:p>
            <a:r>
              <a:rPr lang="en-US" b="1" noProof="0" dirty="0" smtClean="0">
                <a:solidFill>
                  <a:srgbClr val="0081BE"/>
                </a:solidFill>
                <a:effectLst/>
                <a:latin typeface="Arial" charset="0"/>
              </a:rPr>
              <a:t>10 </a:t>
            </a:r>
            <a:r>
              <a:rPr lang="en-US" b="1" noProof="0" dirty="0" err="1" smtClean="0">
                <a:solidFill>
                  <a:srgbClr val="0081BE"/>
                </a:solidFill>
                <a:effectLst/>
                <a:latin typeface="Arial" charset="0"/>
              </a:rPr>
              <a:t>pt</a:t>
            </a:r>
            <a:r>
              <a:rPr lang="en-US" b="1" noProof="0" dirty="0" smtClean="0">
                <a:solidFill>
                  <a:srgbClr val="0081BE"/>
                </a:solidFill>
                <a:effectLst/>
                <a:latin typeface="Arial" charset="0"/>
              </a:rPr>
              <a:t>, </a:t>
            </a:r>
            <a:r>
              <a:rPr lang="en-US" b="1" noProof="0" dirty="0" err="1" smtClean="0">
                <a:solidFill>
                  <a:srgbClr val="0081BE"/>
                </a:solidFill>
                <a:effectLst/>
                <a:latin typeface="Arial" charset="0"/>
              </a:rPr>
              <a:t>spac</a:t>
            </a:r>
            <a:r>
              <a:rPr lang="en-US" b="1" noProof="0" dirty="0" smtClean="0">
                <a:solidFill>
                  <a:srgbClr val="0081BE"/>
                </a:solidFill>
                <a:effectLst/>
                <a:latin typeface="Arial" charset="0"/>
              </a:rPr>
              <a:t>. 0.3, </a:t>
            </a:r>
            <a:r>
              <a:rPr lang="en-US" noProof="0" dirty="0" smtClean="0">
                <a:solidFill>
                  <a:srgbClr val="0081BE"/>
                </a:solidFill>
                <a:effectLst/>
                <a:latin typeface="Arial" charset="0"/>
              </a:rPr>
              <a:t>blue</a:t>
            </a:r>
            <a:endParaRPr lang="en-US" noProof="0" dirty="0">
              <a:solidFill>
                <a:srgbClr val="0081BE"/>
              </a:solidFill>
              <a:effectLst/>
              <a:latin typeface="Arial" charset="0"/>
            </a:endParaRPr>
          </a:p>
        </p:txBody>
      </p:sp>
      <p:sp>
        <p:nvSpPr>
          <p:cNvPr id="20" name="Textplatzhalter 6"/>
          <p:cNvSpPr>
            <a:spLocks noGrp="1"/>
          </p:cNvSpPr>
          <p:nvPr>
            <p:ph type="body" sz="quarter" idx="45" hasCustomPrompt="1"/>
          </p:nvPr>
        </p:nvSpPr>
        <p:spPr>
          <a:xfrm>
            <a:off x="1997283" y="4234962"/>
            <a:ext cx="3027550" cy="252412"/>
          </a:xfrm>
        </p:spPr>
        <p:txBody>
          <a:bodyPr lIns="0" rIns="0" anchor="t">
            <a:noAutofit/>
          </a:bodyPr>
          <a:lstStyle>
            <a:lvl1pPr marL="0" indent="0" algn="l">
              <a:lnSpc>
                <a:spcPct val="100000"/>
              </a:lnSpc>
              <a:spcBef>
                <a:spcPts val="0"/>
              </a:spcBef>
              <a:buNone/>
              <a:defRPr lang="de-DE" sz="1001" b="1" i="0" cap="all" spc="30" baseline="0" smtClean="0">
                <a:solidFill>
                  <a:schemeClr val="accent2"/>
                </a:solidFill>
                <a:effectLst/>
                <a:latin typeface="Arial" charset="0"/>
                <a:ea typeface="Arial" charset="0"/>
                <a:cs typeface="Arial" charset="0"/>
              </a:defRPr>
            </a:lvl1pPr>
          </a:lstStyle>
          <a:p>
            <a:r>
              <a:rPr lang="en-US" noProof="0" dirty="0" smtClean="0">
                <a:solidFill>
                  <a:srgbClr val="0081BE"/>
                </a:solidFill>
                <a:effectLst/>
                <a:latin typeface="Arial" charset="0"/>
              </a:rPr>
              <a:t>align left,</a:t>
            </a:r>
            <a:r>
              <a:rPr lang="en-US" b="1" noProof="0" dirty="0" smtClean="0">
                <a:solidFill>
                  <a:srgbClr val="0081BE"/>
                </a:solidFill>
                <a:effectLst/>
                <a:latin typeface="Arial" charset="0"/>
              </a:rPr>
              <a:t> 1 line</a:t>
            </a:r>
            <a:endParaRPr lang="en-US" noProof="0" dirty="0">
              <a:solidFill>
                <a:srgbClr val="0081BE"/>
              </a:solidFill>
              <a:effectLst/>
              <a:latin typeface="Arial" charset="0"/>
            </a:endParaRPr>
          </a:p>
        </p:txBody>
      </p:sp>
      <p:sp>
        <p:nvSpPr>
          <p:cNvPr id="21" name="Textplatzhalter 6"/>
          <p:cNvSpPr>
            <a:spLocks noGrp="1"/>
          </p:cNvSpPr>
          <p:nvPr>
            <p:ph type="body" sz="quarter" idx="46" hasCustomPrompt="1"/>
          </p:nvPr>
        </p:nvSpPr>
        <p:spPr>
          <a:xfrm>
            <a:off x="7037594" y="4234352"/>
            <a:ext cx="3024190" cy="252411"/>
          </a:xfrm>
        </p:spPr>
        <p:txBody>
          <a:bodyPr lIns="0" rIns="0" anchor="t">
            <a:noAutofit/>
          </a:bodyPr>
          <a:lstStyle>
            <a:lvl1pPr marL="0" indent="0" algn="l">
              <a:lnSpc>
                <a:spcPct val="100000"/>
              </a:lnSpc>
              <a:spcBef>
                <a:spcPts val="0"/>
              </a:spcBef>
              <a:buNone/>
              <a:defRPr lang="de-DE" sz="1001" b="1" i="0" cap="all" spc="30" baseline="0" smtClean="0">
                <a:solidFill>
                  <a:schemeClr val="accent2"/>
                </a:solidFill>
                <a:effectLst/>
                <a:latin typeface="Arial" charset="0"/>
                <a:ea typeface="Arial" charset="0"/>
                <a:cs typeface="Arial" charset="0"/>
              </a:defRPr>
            </a:lvl1pPr>
          </a:lstStyle>
          <a:p>
            <a:r>
              <a:rPr lang="en-US" b="1" noProof="0" dirty="0" smtClean="0">
                <a:solidFill>
                  <a:srgbClr val="0081BE"/>
                </a:solidFill>
                <a:effectLst/>
                <a:latin typeface="Arial" charset="0"/>
              </a:rPr>
              <a:t>LOREM IPSUM</a:t>
            </a:r>
            <a:endParaRPr lang="en-US" noProof="0" dirty="0">
              <a:solidFill>
                <a:srgbClr val="0081BE"/>
              </a:solidFill>
              <a:effectLst/>
              <a:latin typeface="Arial" charset="0"/>
            </a:endParaRPr>
          </a:p>
        </p:txBody>
      </p:sp>
      <p:sp>
        <p:nvSpPr>
          <p:cNvPr id="14" name="Titel 13"/>
          <p:cNvSpPr>
            <a:spLocks noGrp="1"/>
          </p:cNvSpPr>
          <p:nvPr>
            <p:ph type="title" hasCustomPrompt="1"/>
          </p:nvPr>
        </p:nvSpPr>
        <p:spPr/>
        <p:txBody>
          <a:bodyPr/>
          <a:lstStyle>
            <a:lvl1pPr>
              <a:defRPr/>
            </a:lvl1pPr>
          </a:lstStyle>
          <a:p>
            <a:r>
              <a:rPr lang="en-US" b="1" noProof="0" dirty="0" smtClean="0">
                <a:solidFill>
                  <a:srgbClr val="214B84"/>
                </a:solidFill>
                <a:effectLst/>
                <a:latin typeface="Arial" charset="0"/>
              </a:rPr>
              <a:t>HEADLINE (2 lines) Arial Bold, ALL CAPS,</a:t>
            </a:r>
            <a:br>
              <a:rPr lang="en-US" b="1" noProof="0" dirty="0" smtClean="0">
                <a:solidFill>
                  <a:srgbClr val="214B84"/>
                </a:solidFill>
                <a:effectLst/>
                <a:latin typeface="Arial" charset="0"/>
              </a:rPr>
            </a:br>
            <a:r>
              <a:rPr lang="en-US" b="1" noProof="0" dirty="0" smtClean="0">
                <a:solidFill>
                  <a:srgbClr val="214B84"/>
                </a:solidFill>
                <a:effectLst/>
                <a:latin typeface="Arial" charset="0"/>
              </a:rPr>
              <a:t>28 </a:t>
            </a:r>
            <a:r>
              <a:rPr lang="en-US" b="1" noProof="0" dirty="0" err="1" smtClean="0">
                <a:solidFill>
                  <a:srgbClr val="214B84"/>
                </a:solidFill>
                <a:effectLst/>
                <a:latin typeface="Arial" charset="0"/>
              </a:rPr>
              <a:t>pt</a:t>
            </a:r>
            <a:r>
              <a:rPr lang="en-US" b="1" noProof="0" dirty="0" smtClean="0">
                <a:solidFill>
                  <a:srgbClr val="214B84"/>
                </a:solidFill>
                <a:effectLst/>
                <a:latin typeface="Arial" charset="0"/>
              </a:rPr>
              <a:t>, spacing 2.0, DARK blue, align left</a:t>
            </a:r>
            <a:endParaRPr lang="en-US" noProof="0" dirty="0"/>
          </a:p>
        </p:txBody>
      </p:sp>
      <p:sp>
        <p:nvSpPr>
          <p:cNvPr id="23" name="Untertitel 2">
            <a:extLst>
              <a:ext uri="{FF2B5EF4-FFF2-40B4-BE49-F238E27FC236}">
                <a16:creationId xmlns:a16="http://schemas.microsoft.com/office/drawing/2014/main" id="{70CA987C-9E27-42F2-9386-2A631CFDECB4}"/>
              </a:ext>
            </a:extLst>
          </p:cNvPr>
          <p:cNvSpPr>
            <a:spLocks noGrp="1"/>
          </p:cNvSpPr>
          <p:nvPr>
            <p:ph type="subTitle" idx="1" hasCustomPrompt="1"/>
          </p:nvPr>
        </p:nvSpPr>
        <p:spPr>
          <a:xfrm>
            <a:off x="406800" y="1267200"/>
            <a:ext cx="10512000" cy="360362"/>
          </a:xfrm>
        </p:spPr>
        <p:txBody>
          <a:bodyPr lIns="90000" anchor="t">
            <a:noAutofit/>
          </a:bodyPr>
          <a:lstStyle>
            <a:lvl1pPr marL="0" marR="0" indent="0" algn="l" defTabSz="914446" rtl="0" eaLnBrk="1" fontAlgn="auto" latinLnBrk="0" hangingPunct="1">
              <a:lnSpc>
                <a:spcPct val="100000"/>
              </a:lnSpc>
              <a:spcBef>
                <a:spcPts val="0"/>
              </a:spcBef>
              <a:spcAft>
                <a:spcPts val="0"/>
              </a:spcAft>
              <a:buClrTx/>
              <a:buSzTx/>
              <a:buFont typeface="Arial"/>
              <a:buNone/>
              <a:tabLst/>
              <a:defRPr lang="de-DE" sz="1801" spc="50" baseline="0" smtClean="0">
                <a:solidFill>
                  <a:schemeClr val="accent1"/>
                </a:solidFill>
                <a:effectLst/>
              </a:defRPr>
            </a:lvl1pPr>
            <a:lvl2pPr marL="457223" indent="0" algn="ctr">
              <a:buNone/>
              <a:defRPr sz="2000"/>
            </a:lvl2pPr>
            <a:lvl3pPr marL="914446" indent="0" algn="ctr">
              <a:buNone/>
              <a:defRPr sz="1801"/>
            </a:lvl3pPr>
            <a:lvl4pPr marL="1371669" indent="0" algn="ctr">
              <a:buNone/>
              <a:defRPr sz="1600"/>
            </a:lvl4pPr>
            <a:lvl5pPr marL="1828891" indent="0" algn="ctr">
              <a:buNone/>
              <a:defRPr sz="1600"/>
            </a:lvl5pPr>
            <a:lvl6pPr marL="2286114" indent="0" algn="ctr">
              <a:buNone/>
              <a:defRPr sz="1600"/>
            </a:lvl6pPr>
            <a:lvl7pPr marL="2743338" indent="0" algn="ctr">
              <a:buNone/>
              <a:defRPr sz="1600"/>
            </a:lvl7pPr>
            <a:lvl8pPr marL="3200560" indent="0" algn="ctr">
              <a:buNone/>
              <a:defRPr sz="1600"/>
            </a:lvl8pPr>
            <a:lvl9pPr marL="3657783" indent="0" algn="ctr">
              <a:buNone/>
              <a:defRPr sz="1600"/>
            </a:lvl9pPr>
          </a:lstStyle>
          <a:p>
            <a:r>
              <a:rPr lang="en-US" noProof="0" dirty="0" err="1" smtClean="0">
                <a:solidFill>
                  <a:srgbClr val="214B84"/>
                </a:solidFill>
                <a:effectLst/>
                <a:latin typeface="Arial" charset="0"/>
              </a:rPr>
              <a:t>Subheadline</a:t>
            </a:r>
            <a:r>
              <a:rPr lang="en-US" noProof="0" dirty="0" smtClean="0">
                <a:solidFill>
                  <a:srgbClr val="214B84"/>
                </a:solidFill>
                <a:effectLst/>
                <a:latin typeface="Arial" charset="0"/>
              </a:rPr>
              <a:t>, Arial Standard, 18 </a:t>
            </a:r>
            <a:r>
              <a:rPr lang="en-US" noProof="0" dirty="0" err="1" smtClean="0">
                <a:solidFill>
                  <a:srgbClr val="214B84"/>
                </a:solidFill>
                <a:effectLst/>
                <a:latin typeface="Arial" charset="0"/>
              </a:rPr>
              <a:t>pt</a:t>
            </a:r>
            <a:r>
              <a:rPr lang="en-US" noProof="0" dirty="0" smtClean="0">
                <a:solidFill>
                  <a:srgbClr val="214B84"/>
                </a:solidFill>
                <a:effectLst/>
                <a:latin typeface="Arial" charset="0"/>
              </a:rPr>
              <a:t>, spacing 0.5, dark blue, align left</a:t>
            </a:r>
            <a:endParaRPr lang="en-US" noProof="0" dirty="0">
              <a:solidFill>
                <a:srgbClr val="214B84"/>
              </a:solidFill>
              <a:effectLst/>
              <a:latin typeface="Arial" charset="0"/>
            </a:endParaRPr>
          </a:p>
        </p:txBody>
      </p:sp>
      <p:sp>
        <p:nvSpPr>
          <p:cNvPr id="13" name="Footer Placeholder 12">
            <a:extLst>
              <a:ext uri="{FF2B5EF4-FFF2-40B4-BE49-F238E27FC236}">
                <a16:creationId xmlns:a16="http://schemas.microsoft.com/office/drawing/2014/main" id="{9B52E0FC-09E8-4100-A28C-EEC70DCFA8DD}"/>
              </a:ext>
            </a:extLst>
          </p:cNvPr>
          <p:cNvSpPr>
            <a:spLocks noGrp="1"/>
          </p:cNvSpPr>
          <p:nvPr>
            <p:ph type="ftr" sz="quarter" idx="47"/>
          </p:nvPr>
        </p:nvSpPr>
        <p:spPr/>
        <p:txBody>
          <a:bodyPr/>
          <a:lstStyle/>
          <a:p>
            <a:r>
              <a:rPr lang="en-US" noProof="0" smtClean="0"/>
              <a:t>/ presentation title / © by ANDRITZ HYDRO GmbH 2019</a:t>
            </a:r>
            <a:endParaRPr lang="en-US" noProof="0" dirty="0"/>
          </a:p>
        </p:txBody>
      </p:sp>
      <p:sp>
        <p:nvSpPr>
          <p:cNvPr id="15" name="Slide Number Placeholder 14">
            <a:extLst>
              <a:ext uri="{FF2B5EF4-FFF2-40B4-BE49-F238E27FC236}">
                <a16:creationId xmlns:a16="http://schemas.microsoft.com/office/drawing/2014/main" id="{A57EF1F6-552F-42E4-BB45-C88B6EFE54A1}"/>
              </a:ext>
            </a:extLst>
          </p:cNvPr>
          <p:cNvSpPr>
            <a:spLocks noGrp="1"/>
          </p:cNvSpPr>
          <p:nvPr>
            <p:ph type="sldNum" sz="quarter" idx="48"/>
          </p:nvPr>
        </p:nvSpPr>
        <p:spPr/>
        <p:txBody>
          <a:bodyPr/>
          <a:lstStyle/>
          <a:p>
            <a:fld id="{C62D37B7-19FB-4B6A-9135-5DDD8E779388}" type="slidenum">
              <a:rPr lang="en-US" noProof="0" smtClean="0"/>
              <a:pPr/>
              <a:t>‹#›</a:t>
            </a:fld>
            <a:endParaRPr lang="en-US" noProof="0" dirty="0"/>
          </a:p>
        </p:txBody>
      </p:sp>
    </p:spTree>
    <p:extLst>
      <p:ext uri="{BB962C8B-B14F-4D97-AF65-F5344CB8AC3E}">
        <p14:creationId xmlns:p14="http://schemas.microsoft.com/office/powerpoint/2010/main" val="1380433729"/>
      </p:ext>
    </p:extLst>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ar Chart Vertical">
    <p:spTree>
      <p:nvGrpSpPr>
        <p:cNvPr id="1" name=""/>
        <p:cNvGrpSpPr/>
        <p:nvPr/>
      </p:nvGrpSpPr>
      <p:grpSpPr>
        <a:xfrm>
          <a:off x="0" y="0"/>
          <a:ext cx="0" cy="0"/>
          <a:chOff x="0" y="0"/>
          <a:chExt cx="0" cy="0"/>
        </a:xfrm>
      </p:grpSpPr>
      <p:sp>
        <p:nvSpPr>
          <p:cNvPr id="6" name="Textplatzhalter 2"/>
          <p:cNvSpPr>
            <a:spLocks noGrp="1"/>
          </p:cNvSpPr>
          <p:nvPr>
            <p:ph type="body" sz="quarter" idx="12" hasCustomPrompt="1"/>
          </p:nvPr>
        </p:nvSpPr>
        <p:spPr>
          <a:xfrm>
            <a:off x="406800" y="1915200"/>
            <a:ext cx="10497600" cy="674944"/>
          </a:xfrm>
        </p:spPr>
        <p:txBody>
          <a:bodyPr/>
          <a:lstStyle>
            <a:lvl1pPr marL="180009">
              <a:lnSpc>
                <a:spcPct val="120000"/>
              </a:lnSpc>
              <a:spcBef>
                <a:spcPts val="0"/>
              </a:spcBef>
              <a:defRPr baseline="0"/>
            </a:lvl1pPr>
            <a:lvl2pPr marL="144007">
              <a:lnSpc>
                <a:spcPts val="1700"/>
              </a:lnSpc>
              <a:spcBef>
                <a:spcPts val="0"/>
              </a:spcBef>
              <a:defRPr/>
            </a:lvl2pPr>
            <a:lvl3pPr marL="144007">
              <a:lnSpc>
                <a:spcPts val="1700"/>
              </a:lnSpc>
              <a:spcBef>
                <a:spcPts val="0"/>
              </a:spcBef>
              <a:defRPr/>
            </a:lvl3pPr>
            <a:lvl4pPr marL="144007">
              <a:lnSpc>
                <a:spcPts val="1700"/>
              </a:lnSpc>
              <a:spcBef>
                <a:spcPts val="0"/>
              </a:spcBef>
              <a:defRPr/>
            </a:lvl4pPr>
            <a:lvl5pPr marL="144007">
              <a:lnSpc>
                <a:spcPts val="1700"/>
              </a:lnSpc>
              <a:spcBef>
                <a:spcPts val="0"/>
              </a:spcBef>
              <a:defRPr/>
            </a:lvl5pPr>
          </a:lstStyle>
          <a:p>
            <a:pPr lvl="0"/>
            <a:r>
              <a:rPr lang="en-US" noProof="0" dirty="0" smtClean="0"/>
              <a:t>Running text, Arial Standard, 16 </a:t>
            </a:r>
            <a:r>
              <a:rPr lang="en-US" noProof="0" dirty="0" err="1" smtClean="0"/>
              <a:t>pt</a:t>
            </a:r>
            <a:r>
              <a:rPr lang="en-US" noProof="0" dirty="0" smtClean="0"/>
              <a:t>, 1.2 line spacing, black, align left</a:t>
            </a:r>
          </a:p>
          <a:p>
            <a:pPr lvl="0"/>
            <a:r>
              <a:rPr lang="en-US" noProof="0" dirty="0" err="1" smtClean="0"/>
              <a:t>Donec</a:t>
            </a:r>
            <a:r>
              <a:rPr lang="en-US" noProof="0" dirty="0" smtClean="0"/>
              <a:t> id </a:t>
            </a:r>
            <a:r>
              <a:rPr lang="en-US" noProof="0" dirty="0" err="1" smtClean="0"/>
              <a:t>elit</a:t>
            </a:r>
            <a:r>
              <a:rPr lang="en-US" noProof="0" dirty="0" smtClean="0"/>
              <a:t> non mi porta gravida at </a:t>
            </a:r>
            <a:r>
              <a:rPr lang="en-US" noProof="0" dirty="0" err="1" smtClean="0"/>
              <a:t>eget</a:t>
            </a:r>
            <a:r>
              <a:rPr lang="en-US" noProof="0" dirty="0" smtClean="0"/>
              <a:t> </a:t>
            </a:r>
            <a:r>
              <a:rPr lang="en-US" noProof="0" dirty="0" err="1" smtClean="0"/>
              <a:t>metus</a:t>
            </a:r>
            <a:r>
              <a:rPr lang="en-US" noProof="0" dirty="0" smtClean="0"/>
              <a:t>.</a:t>
            </a:r>
            <a:endParaRPr lang="en-US" noProof="0" dirty="0"/>
          </a:p>
        </p:txBody>
      </p:sp>
      <p:sp>
        <p:nvSpPr>
          <p:cNvPr id="7" name="Diagrammplatzhalter 12"/>
          <p:cNvSpPr>
            <a:spLocks noGrp="1"/>
          </p:cNvSpPr>
          <p:nvPr>
            <p:ph type="chart" sz="quarter" idx="13"/>
          </p:nvPr>
        </p:nvSpPr>
        <p:spPr>
          <a:xfrm>
            <a:off x="515938" y="2852738"/>
            <a:ext cx="7235826" cy="2952750"/>
          </a:xfrm>
        </p:spPr>
        <p:txBody>
          <a:bodyPr/>
          <a:lstStyle>
            <a:lvl1pPr marL="84605" indent="0">
              <a:buNone/>
              <a:defRPr sz="800"/>
            </a:lvl1pPr>
          </a:lstStyle>
          <a:p>
            <a:endParaRPr lang="en-US" noProof="0" dirty="0"/>
          </a:p>
        </p:txBody>
      </p:sp>
      <p:sp>
        <p:nvSpPr>
          <p:cNvPr id="8" name="Textplatzhalter 20"/>
          <p:cNvSpPr>
            <a:spLocks noGrp="1"/>
          </p:cNvSpPr>
          <p:nvPr>
            <p:ph type="body" sz="quarter" idx="14" hasCustomPrompt="1"/>
          </p:nvPr>
        </p:nvSpPr>
        <p:spPr>
          <a:xfrm>
            <a:off x="414000" y="5914800"/>
            <a:ext cx="7344964" cy="251536"/>
          </a:xfrm>
        </p:spPr>
        <p:txBody>
          <a:bodyPr anchor="ctr"/>
          <a:lstStyle>
            <a:lvl1pPr marL="0" marR="0" indent="0" algn="l" defTabSz="914446" rtl="0" eaLnBrk="1" fontAlgn="auto" latinLnBrk="0" hangingPunct="1">
              <a:lnSpc>
                <a:spcPct val="100000"/>
              </a:lnSpc>
              <a:spcBef>
                <a:spcPts val="0"/>
              </a:spcBef>
              <a:spcAft>
                <a:spcPts val="0"/>
              </a:spcAft>
              <a:buClrTx/>
              <a:buSzTx/>
              <a:buFont typeface="Arial"/>
              <a:buNone/>
              <a:tabLst/>
              <a:defRPr sz="800" baseline="0">
                <a:solidFill>
                  <a:srgbClr val="0075BE"/>
                </a:solidFill>
              </a:defRPr>
            </a:lvl1pPr>
            <a:lvl2pPr marL="0" indent="0">
              <a:lnSpc>
                <a:spcPct val="100000"/>
              </a:lnSpc>
              <a:spcBef>
                <a:spcPts val="0"/>
              </a:spcBef>
              <a:buNone/>
              <a:defRPr sz="800" baseline="0">
                <a:solidFill>
                  <a:srgbClr val="0075BE"/>
                </a:solidFill>
              </a:defRPr>
            </a:lvl2pPr>
            <a:lvl3pPr marL="0" indent="0">
              <a:lnSpc>
                <a:spcPct val="100000"/>
              </a:lnSpc>
              <a:spcBef>
                <a:spcPts val="0"/>
              </a:spcBef>
              <a:buNone/>
              <a:defRPr sz="800" baseline="0">
                <a:solidFill>
                  <a:srgbClr val="0075BE"/>
                </a:solidFill>
              </a:defRPr>
            </a:lvl3pPr>
            <a:lvl4pPr marL="0" indent="0">
              <a:lnSpc>
                <a:spcPct val="100000"/>
              </a:lnSpc>
              <a:spcBef>
                <a:spcPts val="0"/>
              </a:spcBef>
              <a:buNone/>
              <a:defRPr sz="800" baseline="0">
                <a:solidFill>
                  <a:srgbClr val="0075BE"/>
                </a:solidFill>
              </a:defRPr>
            </a:lvl4pPr>
            <a:lvl5pPr marL="0" indent="0">
              <a:lnSpc>
                <a:spcPct val="100000"/>
              </a:lnSpc>
              <a:spcBef>
                <a:spcPts val="0"/>
              </a:spcBef>
              <a:buNone/>
              <a:defRPr sz="800" baseline="0">
                <a:solidFill>
                  <a:srgbClr val="0075BE"/>
                </a:solidFill>
              </a:defRPr>
            </a:lvl5pPr>
          </a:lstStyle>
          <a:p>
            <a:pPr marL="0" marR="0" lvl="0" indent="0" algn="l" defTabSz="914446" rtl="0" eaLnBrk="1" fontAlgn="auto" latinLnBrk="0" hangingPunct="1">
              <a:lnSpc>
                <a:spcPct val="100000"/>
              </a:lnSpc>
              <a:spcBef>
                <a:spcPts val="0"/>
              </a:spcBef>
              <a:spcAft>
                <a:spcPts val="0"/>
              </a:spcAft>
              <a:buClrTx/>
              <a:buSzTx/>
              <a:buFont typeface="Arial"/>
              <a:buNone/>
              <a:tabLst/>
              <a:defRPr/>
            </a:pPr>
            <a:r>
              <a:rPr lang="en-US" noProof="0" dirty="0" smtClean="0"/>
              <a:t>* </a:t>
            </a:r>
            <a:r>
              <a:rPr lang="en-US" sz="800" b="0" i="0" noProof="0" dirty="0" smtClean="0">
                <a:solidFill>
                  <a:srgbClr val="0075BE"/>
                </a:solidFill>
                <a:latin typeface="Arial" charset="0"/>
                <a:ea typeface="Arial" charset="0"/>
                <a:cs typeface="Arial" charset="0"/>
              </a:rPr>
              <a:t>Maecenas </a:t>
            </a:r>
            <a:r>
              <a:rPr lang="en-US" sz="800" b="0" i="0" noProof="0" dirty="0" err="1" smtClean="0">
                <a:solidFill>
                  <a:srgbClr val="0075BE"/>
                </a:solidFill>
                <a:latin typeface="Arial" charset="0"/>
                <a:ea typeface="Arial" charset="0"/>
                <a:cs typeface="Arial" charset="0"/>
              </a:rPr>
              <a:t>sed</a:t>
            </a:r>
            <a:r>
              <a:rPr lang="en-US" sz="800" b="0" i="0" noProof="0" dirty="0" smtClean="0">
                <a:solidFill>
                  <a:srgbClr val="0075BE"/>
                </a:solidFill>
                <a:latin typeface="Arial" charset="0"/>
                <a:ea typeface="Arial" charset="0"/>
                <a:cs typeface="Arial" charset="0"/>
              </a:rPr>
              <a:t> </a:t>
            </a:r>
            <a:r>
              <a:rPr lang="en-US" sz="800" b="0" i="0" noProof="0" dirty="0" err="1" smtClean="0">
                <a:solidFill>
                  <a:srgbClr val="0075BE"/>
                </a:solidFill>
                <a:latin typeface="Arial" charset="0"/>
                <a:ea typeface="Arial" charset="0"/>
                <a:cs typeface="Arial" charset="0"/>
              </a:rPr>
              <a:t>diam</a:t>
            </a:r>
            <a:r>
              <a:rPr lang="en-US" sz="800" b="0" i="0" noProof="0" dirty="0" smtClean="0">
                <a:solidFill>
                  <a:srgbClr val="0075BE"/>
                </a:solidFill>
                <a:latin typeface="Arial" charset="0"/>
                <a:ea typeface="Arial" charset="0"/>
                <a:cs typeface="Arial" charset="0"/>
              </a:rPr>
              <a:t> </a:t>
            </a:r>
            <a:r>
              <a:rPr lang="en-US" sz="800" b="0" i="0" noProof="0" dirty="0" err="1" smtClean="0">
                <a:solidFill>
                  <a:srgbClr val="0075BE"/>
                </a:solidFill>
                <a:latin typeface="Arial" charset="0"/>
                <a:ea typeface="Arial" charset="0"/>
                <a:cs typeface="Arial" charset="0"/>
              </a:rPr>
              <a:t>eget</a:t>
            </a:r>
            <a:r>
              <a:rPr lang="en-US" sz="800" b="0" i="0" noProof="0" dirty="0" smtClean="0">
                <a:solidFill>
                  <a:srgbClr val="0075BE"/>
                </a:solidFill>
                <a:latin typeface="Arial" charset="0"/>
                <a:ea typeface="Arial" charset="0"/>
                <a:cs typeface="Arial" charset="0"/>
              </a:rPr>
              <a:t> </a:t>
            </a:r>
            <a:r>
              <a:rPr lang="en-US" sz="800" b="0" i="0" noProof="0" dirty="0" err="1" smtClean="0">
                <a:solidFill>
                  <a:srgbClr val="0075BE"/>
                </a:solidFill>
                <a:latin typeface="Arial" charset="0"/>
                <a:ea typeface="Arial" charset="0"/>
                <a:cs typeface="Arial" charset="0"/>
              </a:rPr>
              <a:t>risus</a:t>
            </a:r>
            <a:r>
              <a:rPr lang="en-US" sz="800" b="0" i="0" noProof="0" dirty="0" smtClean="0">
                <a:solidFill>
                  <a:srgbClr val="0075BE"/>
                </a:solidFill>
                <a:latin typeface="Arial" charset="0"/>
                <a:ea typeface="Arial" charset="0"/>
                <a:cs typeface="Arial" charset="0"/>
              </a:rPr>
              <a:t> </a:t>
            </a:r>
            <a:r>
              <a:rPr lang="en-US" sz="800" b="0" i="0" noProof="0" dirty="0" err="1" smtClean="0">
                <a:solidFill>
                  <a:srgbClr val="0075BE"/>
                </a:solidFill>
                <a:latin typeface="Arial" charset="0"/>
                <a:ea typeface="Arial" charset="0"/>
                <a:cs typeface="Arial" charset="0"/>
              </a:rPr>
              <a:t>varius</a:t>
            </a:r>
            <a:r>
              <a:rPr lang="en-US" sz="800" b="0" i="0" noProof="0" dirty="0" smtClean="0">
                <a:solidFill>
                  <a:srgbClr val="0075BE"/>
                </a:solidFill>
                <a:latin typeface="Arial" charset="0"/>
                <a:ea typeface="Arial" charset="0"/>
                <a:cs typeface="Arial" charset="0"/>
              </a:rPr>
              <a:t> </a:t>
            </a:r>
            <a:r>
              <a:rPr lang="en-US" sz="800" b="0" i="0" noProof="0" dirty="0" err="1" smtClean="0">
                <a:solidFill>
                  <a:srgbClr val="0075BE"/>
                </a:solidFill>
                <a:latin typeface="Arial" charset="0"/>
                <a:ea typeface="Arial" charset="0"/>
                <a:cs typeface="Arial" charset="0"/>
              </a:rPr>
              <a:t>blandit</a:t>
            </a:r>
            <a:r>
              <a:rPr lang="en-US" sz="800" b="0" i="0" noProof="0" dirty="0" smtClean="0">
                <a:solidFill>
                  <a:srgbClr val="0075BE"/>
                </a:solidFill>
                <a:latin typeface="Arial" charset="0"/>
                <a:ea typeface="Arial" charset="0"/>
                <a:cs typeface="Arial" charset="0"/>
              </a:rPr>
              <a:t> sit </a:t>
            </a:r>
            <a:r>
              <a:rPr lang="en-US" sz="800" b="0" i="0" noProof="0" dirty="0" err="1" smtClean="0">
                <a:solidFill>
                  <a:srgbClr val="0075BE"/>
                </a:solidFill>
                <a:latin typeface="Arial" charset="0"/>
                <a:ea typeface="Arial" charset="0"/>
                <a:cs typeface="Arial" charset="0"/>
              </a:rPr>
              <a:t>amet</a:t>
            </a:r>
            <a:r>
              <a:rPr lang="en-US" sz="800" b="0" i="0" noProof="0" dirty="0" smtClean="0">
                <a:solidFill>
                  <a:srgbClr val="0075BE"/>
                </a:solidFill>
                <a:latin typeface="Arial" charset="0"/>
                <a:ea typeface="Arial" charset="0"/>
                <a:cs typeface="Arial" charset="0"/>
              </a:rPr>
              <a:t> non magna.</a:t>
            </a:r>
            <a:endParaRPr lang="en-US" sz="800" b="0" i="0" noProof="0" dirty="0">
              <a:solidFill>
                <a:srgbClr val="0075BE"/>
              </a:solidFill>
              <a:latin typeface="Arial" charset="0"/>
              <a:ea typeface="Arial" charset="0"/>
              <a:cs typeface="Arial" charset="0"/>
            </a:endParaRPr>
          </a:p>
        </p:txBody>
      </p:sp>
      <p:sp>
        <p:nvSpPr>
          <p:cNvPr id="11" name="Titel 10"/>
          <p:cNvSpPr>
            <a:spLocks noGrp="1"/>
          </p:cNvSpPr>
          <p:nvPr>
            <p:ph type="title" hasCustomPrompt="1"/>
          </p:nvPr>
        </p:nvSpPr>
        <p:spPr/>
        <p:txBody>
          <a:bodyPr/>
          <a:lstStyle>
            <a:lvl1pPr>
              <a:defRPr/>
            </a:lvl1pPr>
          </a:lstStyle>
          <a:p>
            <a:r>
              <a:rPr lang="en-US" b="1" noProof="0" dirty="0" smtClean="0">
                <a:solidFill>
                  <a:srgbClr val="214B84"/>
                </a:solidFill>
                <a:effectLst/>
                <a:latin typeface="Arial" charset="0"/>
              </a:rPr>
              <a:t>HEADLINE (2 lines) Arial Bold, ALL CAPS,</a:t>
            </a:r>
            <a:br>
              <a:rPr lang="en-US" b="1" noProof="0" dirty="0" smtClean="0">
                <a:solidFill>
                  <a:srgbClr val="214B84"/>
                </a:solidFill>
                <a:effectLst/>
                <a:latin typeface="Arial" charset="0"/>
              </a:rPr>
            </a:br>
            <a:r>
              <a:rPr lang="en-US" b="1" noProof="0" dirty="0" smtClean="0">
                <a:solidFill>
                  <a:srgbClr val="214B84"/>
                </a:solidFill>
                <a:effectLst/>
                <a:latin typeface="Arial" charset="0"/>
              </a:rPr>
              <a:t>28 </a:t>
            </a:r>
            <a:r>
              <a:rPr lang="en-US" b="1" noProof="0" dirty="0" err="1" smtClean="0">
                <a:solidFill>
                  <a:srgbClr val="214B84"/>
                </a:solidFill>
                <a:effectLst/>
                <a:latin typeface="Arial" charset="0"/>
              </a:rPr>
              <a:t>pt</a:t>
            </a:r>
            <a:r>
              <a:rPr lang="en-US" b="1" noProof="0" dirty="0" smtClean="0">
                <a:solidFill>
                  <a:srgbClr val="214B84"/>
                </a:solidFill>
                <a:effectLst/>
                <a:latin typeface="Arial" charset="0"/>
              </a:rPr>
              <a:t>, spacing 2.0, DARK blue, align left</a:t>
            </a:r>
            <a:endParaRPr lang="en-US" noProof="0" dirty="0"/>
          </a:p>
        </p:txBody>
      </p:sp>
      <p:sp>
        <p:nvSpPr>
          <p:cNvPr id="10" name="Untertitel 2">
            <a:extLst>
              <a:ext uri="{FF2B5EF4-FFF2-40B4-BE49-F238E27FC236}">
                <a16:creationId xmlns:a16="http://schemas.microsoft.com/office/drawing/2014/main" id="{A32A221B-1F52-4339-91ED-8D471FFEC5E7}"/>
              </a:ext>
            </a:extLst>
          </p:cNvPr>
          <p:cNvSpPr>
            <a:spLocks noGrp="1"/>
          </p:cNvSpPr>
          <p:nvPr>
            <p:ph type="subTitle" idx="1" hasCustomPrompt="1"/>
          </p:nvPr>
        </p:nvSpPr>
        <p:spPr>
          <a:xfrm>
            <a:off x="406800" y="1267200"/>
            <a:ext cx="10512000" cy="360362"/>
          </a:xfrm>
        </p:spPr>
        <p:txBody>
          <a:bodyPr lIns="90000" anchor="t">
            <a:noAutofit/>
          </a:bodyPr>
          <a:lstStyle>
            <a:lvl1pPr marL="0" marR="0" indent="0" algn="l" defTabSz="914446" rtl="0" eaLnBrk="1" fontAlgn="auto" latinLnBrk="0" hangingPunct="1">
              <a:lnSpc>
                <a:spcPct val="100000"/>
              </a:lnSpc>
              <a:spcBef>
                <a:spcPts val="0"/>
              </a:spcBef>
              <a:spcAft>
                <a:spcPts val="0"/>
              </a:spcAft>
              <a:buClrTx/>
              <a:buSzTx/>
              <a:buFont typeface="Arial"/>
              <a:buNone/>
              <a:tabLst/>
              <a:defRPr lang="de-DE" sz="1801" spc="50" baseline="0" smtClean="0">
                <a:solidFill>
                  <a:schemeClr val="accent1"/>
                </a:solidFill>
                <a:effectLst/>
              </a:defRPr>
            </a:lvl1pPr>
            <a:lvl2pPr marL="457223" indent="0" algn="ctr">
              <a:buNone/>
              <a:defRPr sz="2000"/>
            </a:lvl2pPr>
            <a:lvl3pPr marL="914446" indent="0" algn="ctr">
              <a:buNone/>
              <a:defRPr sz="1801"/>
            </a:lvl3pPr>
            <a:lvl4pPr marL="1371669" indent="0" algn="ctr">
              <a:buNone/>
              <a:defRPr sz="1600"/>
            </a:lvl4pPr>
            <a:lvl5pPr marL="1828891" indent="0" algn="ctr">
              <a:buNone/>
              <a:defRPr sz="1600"/>
            </a:lvl5pPr>
            <a:lvl6pPr marL="2286114" indent="0" algn="ctr">
              <a:buNone/>
              <a:defRPr sz="1600"/>
            </a:lvl6pPr>
            <a:lvl7pPr marL="2743338" indent="0" algn="ctr">
              <a:buNone/>
              <a:defRPr sz="1600"/>
            </a:lvl7pPr>
            <a:lvl8pPr marL="3200560" indent="0" algn="ctr">
              <a:buNone/>
              <a:defRPr sz="1600"/>
            </a:lvl8pPr>
            <a:lvl9pPr marL="3657783" indent="0" algn="ctr">
              <a:buNone/>
              <a:defRPr sz="1600"/>
            </a:lvl9pPr>
          </a:lstStyle>
          <a:p>
            <a:r>
              <a:rPr lang="en-US" noProof="0" dirty="0" err="1" smtClean="0">
                <a:solidFill>
                  <a:srgbClr val="214B84"/>
                </a:solidFill>
                <a:effectLst/>
                <a:latin typeface="Arial" charset="0"/>
              </a:rPr>
              <a:t>Subheadline</a:t>
            </a:r>
            <a:r>
              <a:rPr lang="en-US" noProof="0" dirty="0" smtClean="0">
                <a:solidFill>
                  <a:srgbClr val="214B84"/>
                </a:solidFill>
                <a:effectLst/>
                <a:latin typeface="Arial" charset="0"/>
              </a:rPr>
              <a:t>, Arial Standard, 18 </a:t>
            </a:r>
            <a:r>
              <a:rPr lang="en-US" noProof="0" dirty="0" err="1" smtClean="0">
                <a:solidFill>
                  <a:srgbClr val="214B84"/>
                </a:solidFill>
                <a:effectLst/>
                <a:latin typeface="Arial" charset="0"/>
              </a:rPr>
              <a:t>pt</a:t>
            </a:r>
            <a:r>
              <a:rPr lang="en-US" noProof="0" dirty="0" smtClean="0">
                <a:solidFill>
                  <a:srgbClr val="214B84"/>
                </a:solidFill>
                <a:effectLst/>
                <a:latin typeface="Arial" charset="0"/>
              </a:rPr>
              <a:t>, spacing 0.5, dark blue, align left</a:t>
            </a:r>
            <a:endParaRPr lang="en-US" noProof="0" dirty="0">
              <a:solidFill>
                <a:srgbClr val="214B84"/>
              </a:solidFill>
              <a:effectLst/>
              <a:latin typeface="Arial" charset="0"/>
            </a:endParaRPr>
          </a:p>
        </p:txBody>
      </p:sp>
      <p:sp>
        <p:nvSpPr>
          <p:cNvPr id="9" name="Footer Placeholder 8">
            <a:extLst>
              <a:ext uri="{FF2B5EF4-FFF2-40B4-BE49-F238E27FC236}">
                <a16:creationId xmlns:a16="http://schemas.microsoft.com/office/drawing/2014/main" id="{C66F41ED-C879-4229-AE6F-0E9882FF4B91}"/>
              </a:ext>
            </a:extLst>
          </p:cNvPr>
          <p:cNvSpPr>
            <a:spLocks noGrp="1"/>
          </p:cNvSpPr>
          <p:nvPr>
            <p:ph type="ftr" sz="quarter" idx="15"/>
          </p:nvPr>
        </p:nvSpPr>
        <p:spPr/>
        <p:txBody>
          <a:bodyPr/>
          <a:lstStyle/>
          <a:p>
            <a:r>
              <a:rPr lang="en-US" noProof="0" smtClean="0"/>
              <a:t>/ presentation title / © by ANDRITZ HYDRO GmbH 2019</a:t>
            </a:r>
            <a:endParaRPr lang="en-US" noProof="0" dirty="0"/>
          </a:p>
        </p:txBody>
      </p:sp>
      <p:sp>
        <p:nvSpPr>
          <p:cNvPr id="12" name="Slide Number Placeholder 11">
            <a:extLst>
              <a:ext uri="{FF2B5EF4-FFF2-40B4-BE49-F238E27FC236}">
                <a16:creationId xmlns:a16="http://schemas.microsoft.com/office/drawing/2014/main" id="{D9E8CB5F-1035-4D4B-BBBD-3601B50990B2}"/>
              </a:ext>
            </a:extLst>
          </p:cNvPr>
          <p:cNvSpPr>
            <a:spLocks noGrp="1"/>
          </p:cNvSpPr>
          <p:nvPr>
            <p:ph type="sldNum" sz="quarter" idx="16"/>
          </p:nvPr>
        </p:nvSpPr>
        <p:spPr/>
        <p:txBody>
          <a:bodyPr/>
          <a:lstStyle/>
          <a:p>
            <a:fld id="{C62D37B7-19FB-4B6A-9135-5DDD8E779388}" type="slidenum">
              <a:rPr lang="en-US" noProof="0" smtClean="0"/>
              <a:pPr/>
              <a:t>‹#›</a:t>
            </a:fld>
            <a:endParaRPr lang="en-US" noProof="0" dirty="0"/>
          </a:p>
        </p:txBody>
      </p:sp>
    </p:spTree>
    <p:extLst>
      <p:ext uri="{BB962C8B-B14F-4D97-AF65-F5344CB8AC3E}">
        <p14:creationId xmlns:p14="http://schemas.microsoft.com/office/powerpoint/2010/main" val="1223928633"/>
      </p:ext>
    </p:extLst>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Pie Chart">
    <p:spTree>
      <p:nvGrpSpPr>
        <p:cNvPr id="1" name=""/>
        <p:cNvGrpSpPr/>
        <p:nvPr/>
      </p:nvGrpSpPr>
      <p:grpSpPr>
        <a:xfrm>
          <a:off x="0" y="0"/>
          <a:ext cx="0" cy="0"/>
          <a:chOff x="0" y="0"/>
          <a:chExt cx="0" cy="0"/>
        </a:xfrm>
      </p:grpSpPr>
      <p:sp>
        <p:nvSpPr>
          <p:cNvPr id="5" name="Textplatzhalter 10"/>
          <p:cNvSpPr>
            <a:spLocks noGrp="1"/>
          </p:cNvSpPr>
          <p:nvPr>
            <p:ph type="body" sz="quarter" idx="13" hasCustomPrompt="1"/>
          </p:nvPr>
        </p:nvSpPr>
        <p:spPr>
          <a:xfrm>
            <a:off x="9156701" y="2188803"/>
            <a:ext cx="2555874" cy="3947477"/>
          </a:xfrm>
        </p:spPr>
        <p:txBody>
          <a:bodyPr lIns="90000">
            <a:noAutofit/>
          </a:bodyPr>
          <a:lstStyle>
            <a:lvl1pPr marL="0" indent="0">
              <a:lnSpc>
                <a:spcPct val="100000"/>
              </a:lnSpc>
              <a:spcBef>
                <a:spcPts val="0"/>
              </a:spcBef>
              <a:buClr>
                <a:srgbClr val="003A70"/>
              </a:buClr>
              <a:buFont typeface="Arial" charset="0"/>
              <a:buNone/>
              <a:tabLst/>
              <a:defRPr lang="de-DE" sz="1001" b="0" i="0" spc="70" baseline="0" smtClean="0">
                <a:solidFill>
                  <a:schemeClr val="tx1"/>
                </a:solidFill>
                <a:effectLst/>
              </a:defRPr>
            </a:lvl1pPr>
            <a:lvl2pPr marL="133356" indent="-133356">
              <a:spcBef>
                <a:spcPts val="0"/>
              </a:spcBef>
              <a:buClr>
                <a:srgbClr val="003A70"/>
              </a:buClr>
              <a:buFont typeface="Arial" charset="0"/>
              <a:buChar char="•"/>
              <a:tabLst/>
              <a:defRPr baseline="0">
                <a:solidFill>
                  <a:schemeClr val="accent1">
                    <a:lumMod val="50000"/>
                  </a:schemeClr>
                </a:solidFill>
              </a:defRPr>
            </a:lvl2pPr>
            <a:lvl3pPr marL="133356" indent="-133356">
              <a:spcBef>
                <a:spcPts val="0"/>
              </a:spcBef>
              <a:buClr>
                <a:srgbClr val="003A70"/>
              </a:buClr>
              <a:buFont typeface="Arial" charset="0"/>
              <a:buChar char="•"/>
              <a:tabLst/>
              <a:defRPr baseline="0">
                <a:solidFill>
                  <a:schemeClr val="accent1">
                    <a:lumMod val="50000"/>
                  </a:schemeClr>
                </a:solidFill>
              </a:defRPr>
            </a:lvl3pPr>
            <a:lvl4pPr marL="133356" indent="-133356">
              <a:spcBef>
                <a:spcPts val="0"/>
              </a:spcBef>
              <a:buClr>
                <a:srgbClr val="003A70"/>
              </a:buClr>
              <a:buFont typeface="Arial" charset="0"/>
              <a:buChar char="•"/>
              <a:tabLst/>
              <a:defRPr baseline="0">
                <a:solidFill>
                  <a:schemeClr val="accent1">
                    <a:lumMod val="50000"/>
                  </a:schemeClr>
                </a:solidFill>
              </a:defRPr>
            </a:lvl4pPr>
            <a:lvl5pPr marL="133356" indent="-133356">
              <a:spcBef>
                <a:spcPts val="0"/>
              </a:spcBef>
              <a:buClr>
                <a:srgbClr val="003A70"/>
              </a:buClr>
              <a:buFont typeface="Arial" charset="0"/>
              <a:buChar char="•"/>
              <a:tabLst/>
              <a:defRPr baseline="0">
                <a:solidFill>
                  <a:schemeClr val="accent1">
                    <a:lumMod val="50000"/>
                  </a:schemeClr>
                </a:solidFill>
              </a:defRPr>
            </a:lvl5pPr>
          </a:lstStyle>
          <a:p>
            <a:r>
              <a:rPr lang="en-US" noProof="0" dirty="0" smtClean="0">
                <a:effectLst/>
                <a:latin typeface="Arial" charset="0"/>
              </a:rPr>
              <a:t>Arial Standard, 10 </a:t>
            </a:r>
            <a:r>
              <a:rPr lang="en-US" noProof="0" dirty="0" err="1" smtClean="0">
                <a:effectLst/>
                <a:latin typeface="Arial" charset="0"/>
              </a:rPr>
              <a:t>pt</a:t>
            </a:r>
            <a:r>
              <a:rPr lang="en-US" noProof="0" dirty="0" smtClean="0">
                <a:effectLst/>
                <a:latin typeface="Arial" charset="0"/>
              </a:rPr>
              <a:t>, spacing 0.7 , black, align left</a:t>
            </a:r>
            <a:endParaRPr lang="en-US" noProof="0" dirty="0">
              <a:effectLst/>
              <a:latin typeface="Arial" charset="0"/>
            </a:endParaRPr>
          </a:p>
        </p:txBody>
      </p:sp>
      <p:sp>
        <p:nvSpPr>
          <p:cNvPr id="7" name="Diagrammplatzhalter 2"/>
          <p:cNvSpPr>
            <a:spLocks noGrp="1"/>
          </p:cNvSpPr>
          <p:nvPr>
            <p:ph type="chart" sz="quarter" idx="34"/>
          </p:nvPr>
        </p:nvSpPr>
        <p:spPr>
          <a:xfrm>
            <a:off x="4158002" y="1915204"/>
            <a:ext cx="3311999" cy="2946063"/>
          </a:xfrm>
        </p:spPr>
        <p:txBody>
          <a:bodyPr/>
          <a:lstStyle>
            <a:lvl1pPr marL="84605" indent="0">
              <a:buNone/>
              <a:defRPr sz="800"/>
            </a:lvl1pPr>
          </a:lstStyle>
          <a:p>
            <a:endParaRPr lang="en-US" noProof="0" dirty="0"/>
          </a:p>
        </p:txBody>
      </p:sp>
      <p:sp>
        <p:nvSpPr>
          <p:cNvPr id="8" name="Diagrammplatzhalter 2"/>
          <p:cNvSpPr>
            <a:spLocks noGrp="1"/>
          </p:cNvSpPr>
          <p:nvPr>
            <p:ph type="chart" sz="quarter" idx="35"/>
          </p:nvPr>
        </p:nvSpPr>
        <p:spPr>
          <a:xfrm>
            <a:off x="518041" y="1915204"/>
            <a:ext cx="3311999" cy="2946063"/>
          </a:xfrm>
        </p:spPr>
        <p:txBody>
          <a:bodyPr/>
          <a:lstStyle>
            <a:lvl1pPr marL="84605" indent="0">
              <a:buNone/>
              <a:defRPr sz="800"/>
            </a:lvl1pPr>
          </a:lstStyle>
          <a:p>
            <a:endParaRPr lang="en-US" noProof="0" dirty="0"/>
          </a:p>
        </p:txBody>
      </p:sp>
      <p:sp>
        <p:nvSpPr>
          <p:cNvPr id="9" name="Textplatzhalter 4"/>
          <p:cNvSpPr>
            <a:spLocks noGrp="1"/>
          </p:cNvSpPr>
          <p:nvPr>
            <p:ph type="body" sz="quarter" idx="40" hasCustomPrompt="1"/>
          </p:nvPr>
        </p:nvSpPr>
        <p:spPr>
          <a:xfrm>
            <a:off x="527564" y="4914000"/>
            <a:ext cx="3313113" cy="216000"/>
          </a:xfrm>
        </p:spPr>
        <p:txBody>
          <a:bodyPr anchor="ctr"/>
          <a:lstStyle>
            <a:lvl1pPr marL="0" indent="0" algn="ctr">
              <a:lnSpc>
                <a:spcPts val="1500"/>
              </a:lnSpc>
              <a:spcBef>
                <a:spcPts val="0"/>
              </a:spcBef>
              <a:buNone/>
              <a:defRPr sz="1001" b="1" i="0" cap="all" spc="30" baseline="0">
                <a:solidFill>
                  <a:schemeClr val="accent2"/>
                </a:solidFill>
              </a:defRPr>
            </a:lvl1pPr>
            <a:lvl2pPr marL="0" indent="0">
              <a:lnSpc>
                <a:spcPts val="1500"/>
              </a:lnSpc>
              <a:spcBef>
                <a:spcPts val="0"/>
              </a:spcBef>
              <a:buNone/>
              <a:defRPr sz="1001" b="1" i="0" cap="all" spc="30" baseline="0">
                <a:solidFill>
                  <a:srgbClr val="0075BE"/>
                </a:solidFill>
              </a:defRPr>
            </a:lvl2pPr>
            <a:lvl3pPr marL="0" indent="0">
              <a:lnSpc>
                <a:spcPts val="1500"/>
              </a:lnSpc>
              <a:spcBef>
                <a:spcPts val="0"/>
              </a:spcBef>
              <a:buNone/>
              <a:defRPr sz="1001" b="1" i="0" cap="all" spc="30" baseline="0">
                <a:solidFill>
                  <a:srgbClr val="0075BE"/>
                </a:solidFill>
              </a:defRPr>
            </a:lvl3pPr>
            <a:lvl4pPr marL="0" indent="0">
              <a:lnSpc>
                <a:spcPts val="1500"/>
              </a:lnSpc>
              <a:spcBef>
                <a:spcPts val="0"/>
              </a:spcBef>
              <a:buNone/>
              <a:defRPr sz="1001" b="1" i="0" cap="all" spc="30" baseline="0">
                <a:solidFill>
                  <a:srgbClr val="0075BE"/>
                </a:solidFill>
              </a:defRPr>
            </a:lvl4pPr>
            <a:lvl5pPr marL="0" indent="0">
              <a:lnSpc>
                <a:spcPts val="1500"/>
              </a:lnSpc>
              <a:spcBef>
                <a:spcPts val="0"/>
              </a:spcBef>
              <a:buNone/>
              <a:defRPr sz="1001" b="1" i="0" cap="all" spc="30" baseline="0">
                <a:solidFill>
                  <a:srgbClr val="0075BE"/>
                </a:solidFill>
              </a:defRPr>
            </a:lvl5pPr>
          </a:lstStyle>
          <a:p>
            <a:pPr lvl="0"/>
            <a:r>
              <a:rPr lang="en-US" noProof="0" dirty="0" smtClean="0"/>
              <a:t>Arial BOLD, ALL CAPS, 10 </a:t>
            </a:r>
            <a:r>
              <a:rPr lang="en-US" noProof="0" dirty="0" err="1" smtClean="0"/>
              <a:t>pt</a:t>
            </a:r>
            <a:r>
              <a:rPr lang="en-US" noProof="0" dirty="0" smtClean="0"/>
              <a:t>, 0.3 </a:t>
            </a:r>
            <a:r>
              <a:rPr lang="en-US" noProof="0" dirty="0" err="1" smtClean="0"/>
              <a:t>spac</a:t>
            </a:r>
            <a:r>
              <a:rPr lang="en-US" noProof="0" dirty="0" smtClean="0"/>
              <a:t>.</a:t>
            </a:r>
            <a:endParaRPr lang="en-US" noProof="0" dirty="0"/>
          </a:p>
        </p:txBody>
      </p:sp>
      <p:sp>
        <p:nvSpPr>
          <p:cNvPr id="10" name="Textplatzhalter 4"/>
          <p:cNvSpPr>
            <a:spLocks noGrp="1"/>
          </p:cNvSpPr>
          <p:nvPr>
            <p:ph type="body" sz="quarter" idx="41" hasCustomPrompt="1"/>
          </p:nvPr>
        </p:nvSpPr>
        <p:spPr>
          <a:xfrm>
            <a:off x="4158003" y="4914000"/>
            <a:ext cx="3311999" cy="216000"/>
          </a:xfrm>
        </p:spPr>
        <p:txBody>
          <a:bodyPr anchor="ctr"/>
          <a:lstStyle>
            <a:lvl1pPr marL="0" indent="0" algn="ctr">
              <a:lnSpc>
                <a:spcPts val="1500"/>
              </a:lnSpc>
              <a:spcBef>
                <a:spcPts val="0"/>
              </a:spcBef>
              <a:buNone/>
              <a:defRPr sz="1001" b="1" i="0" cap="all" spc="30" baseline="0">
                <a:solidFill>
                  <a:schemeClr val="accent2"/>
                </a:solidFill>
              </a:defRPr>
            </a:lvl1pPr>
            <a:lvl2pPr marL="0" indent="0">
              <a:lnSpc>
                <a:spcPts val="1500"/>
              </a:lnSpc>
              <a:spcBef>
                <a:spcPts val="0"/>
              </a:spcBef>
              <a:buNone/>
              <a:defRPr sz="1001" b="1" i="0" cap="all" spc="30" baseline="0">
                <a:solidFill>
                  <a:srgbClr val="0075BE"/>
                </a:solidFill>
              </a:defRPr>
            </a:lvl2pPr>
            <a:lvl3pPr marL="0" indent="0">
              <a:lnSpc>
                <a:spcPts val="1500"/>
              </a:lnSpc>
              <a:spcBef>
                <a:spcPts val="0"/>
              </a:spcBef>
              <a:buNone/>
              <a:defRPr sz="1001" b="1" i="0" cap="all" spc="30" baseline="0">
                <a:solidFill>
                  <a:srgbClr val="0075BE"/>
                </a:solidFill>
              </a:defRPr>
            </a:lvl3pPr>
            <a:lvl4pPr marL="0" indent="0">
              <a:lnSpc>
                <a:spcPts val="1500"/>
              </a:lnSpc>
              <a:spcBef>
                <a:spcPts val="0"/>
              </a:spcBef>
              <a:buNone/>
              <a:defRPr sz="1001" b="1" i="0" cap="all" spc="30" baseline="0">
                <a:solidFill>
                  <a:srgbClr val="0075BE"/>
                </a:solidFill>
              </a:defRPr>
            </a:lvl4pPr>
            <a:lvl5pPr marL="0" indent="0">
              <a:lnSpc>
                <a:spcPts val="1500"/>
              </a:lnSpc>
              <a:spcBef>
                <a:spcPts val="0"/>
              </a:spcBef>
              <a:buNone/>
              <a:defRPr sz="1001" b="1" i="0" cap="all" spc="30" baseline="0">
                <a:solidFill>
                  <a:srgbClr val="0075BE"/>
                </a:solidFill>
              </a:defRPr>
            </a:lvl5pPr>
          </a:lstStyle>
          <a:p>
            <a:pPr lvl="0"/>
            <a:r>
              <a:rPr lang="en-US" noProof="0" dirty="0" smtClean="0"/>
              <a:t>BLUE, align left, 1 line</a:t>
            </a:r>
            <a:endParaRPr lang="en-US" noProof="0" dirty="0"/>
          </a:p>
        </p:txBody>
      </p:sp>
      <p:sp>
        <p:nvSpPr>
          <p:cNvPr id="11" name="Textplatzhalter 9"/>
          <p:cNvSpPr>
            <a:spLocks noGrp="1"/>
          </p:cNvSpPr>
          <p:nvPr>
            <p:ph type="body" sz="quarter" idx="42" hasCustomPrompt="1"/>
          </p:nvPr>
        </p:nvSpPr>
        <p:spPr>
          <a:xfrm>
            <a:off x="4158002" y="5220004"/>
            <a:ext cx="3313163" cy="892097"/>
          </a:xfrm>
        </p:spPr>
        <p:txBody>
          <a:bodyPr tIns="36000"/>
          <a:lstStyle>
            <a:lvl1pPr marL="0" indent="0" algn="ctr">
              <a:lnSpc>
                <a:spcPct val="100000"/>
              </a:lnSpc>
              <a:spcBef>
                <a:spcPts val="0"/>
              </a:spcBef>
              <a:buNone/>
              <a:defRPr sz="1001" spc="70" baseline="0"/>
            </a:lvl1pPr>
            <a:lvl2pPr marL="0" indent="0" algn="ctr">
              <a:lnSpc>
                <a:spcPts val="1200"/>
              </a:lnSpc>
              <a:spcBef>
                <a:spcPts val="0"/>
              </a:spcBef>
              <a:buNone/>
              <a:defRPr sz="800" spc="70" baseline="0"/>
            </a:lvl2pPr>
            <a:lvl3pPr marL="0" indent="0" algn="ctr">
              <a:lnSpc>
                <a:spcPts val="1200"/>
              </a:lnSpc>
              <a:spcBef>
                <a:spcPts val="0"/>
              </a:spcBef>
              <a:buNone/>
              <a:defRPr sz="800" spc="70" baseline="0"/>
            </a:lvl3pPr>
            <a:lvl4pPr marL="0" indent="0" algn="ctr">
              <a:lnSpc>
                <a:spcPts val="1200"/>
              </a:lnSpc>
              <a:spcBef>
                <a:spcPts val="0"/>
              </a:spcBef>
              <a:buNone/>
              <a:defRPr sz="800" spc="70" baseline="0"/>
            </a:lvl4pPr>
            <a:lvl5pPr marL="0" indent="0" algn="ctr">
              <a:lnSpc>
                <a:spcPts val="1200"/>
              </a:lnSpc>
              <a:spcBef>
                <a:spcPts val="0"/>
              </a:spcBef>
              <a:buNone/>
              <a:defRPr sz="800" spc="70" baseline="0"/>
            </a:lvl5pPr>
          </a:lstStyle>
          <a:p>
            <a:r>
              <a:rPr lang="en-US" noProof="0" dirty="0" err="1" smtClean="0">
                <a:effectLst/>
                <a:latin typeface="Arial" charset="0"/>
              </a:rPr>
              <a:t>Donec</a:t>
            </a:r>
            <a:r>
              <a:rPr lang="en-US" noProof="0" dirty="0" smtClean="0">
                <a:effectLst/>
                <a:latin typeface="Arial" charset="0"/>
              </a:rPr>
              <a:t> </a:t>
            </a:r>
            <a:r>
              <a:rPr lang="en-US" noProof="0" dirty="0" err="1" smtClean="0">
                <a:effectLst/>
                <a:latin typeface="Arial" charset="0"/>
              </a:rPr>
              <a:t>sed</a:t>
            </a:r>
            <a:r>
              <a:rPr lang="en-US" noProof="0" dirty="0" smtClean="0">
                <a:effectLst/>
                <a:latin typeface="Arial" charset="0"/>
              </a:rPr>
              <a:t> </a:t>
            </a:r>
            <a:r>
              <a:rPr lang="en-US" noProof="0" dirty="0" err="1" smtClean="0">
                <a:effectLst/>
                <a:latin typeface="Arial" charset="0"/>
              </a:rPr>
              <a:t>odio</a:t>
            </a:r>
            <a:r>
              <a:rPr lang="en-US" noProof="0" dirty="0" smtClean="0">
                <a:effectLst/>
                <a:latin typeface="Arial" charset="0"/>
              </a:rPr>
              <a:t> dui. </a:t>
            </a:r>
            <a:r>
              <a:rPr lang="en-US" noProof="0" dirty="0" err="1" smtClean="0">
                <a:effectLst/>
                <a:latin typeface="Arial" charset="0"/>
              </a:rPr>
              <a:t>Donec</a:t>
            </a:r>
            <a:r>
              <a:rPr lang="en-US" noProof="0" dirty="0" smtClean="0">
                <a:effectLst/>
                <a:latin typeface="Arial" charset="0"/>
              </a:rPr>
              <a:t> </a:t>
            </a:r>
            <a:r>
              <a:rPr lang="en-US" noProof="0" dirty="0" err="1" smtClean="0">
                <a:effectLst/>
                <a:latin typeface="Arial" charset="0"/>
              </a:rPr>
              <a:t>ullamcorper</a:t>
            </a:r>
            <a:r>
              <a:rPr lang="en-US" noProof="0" dirty="0" smtClean="0">
                <a:effectLst/>
                <a:latin typeface="Arial" charset="0"/>
              </a:rPr>
              <a:t> </a:t>
            </a:r>
            <a:r>
              <a:rPr lang="en-US" noProof="0" dirty="0" err="1" smtClean="0">
                <a:effectLst/>
                <a:latin typeface="Arial" charset="0"/>
              </a:rPr>
              <a:t>nulla</a:t>
            </a:r>
            <a:r>
              <a:rPr lang="en-US" noProof="0" dirty="0" smtClean="0">
                <a:effectLst/>
                <a:latin typeface="Arial" charset="0"/>
              </a:rPr>
              <a:t> non </a:t>
            </a:r>
            <a:r>
              <a:rPr lang="en-US" noProof="0" dirty="0" err="1" smtClean="0">
                <a:effectLst/>
                <a:latin typeface="Arial" charset="0"/>
              </a:rPr>
              <a:t>metus</a:t>
            </a:r>
            <a:r>
              <a:rPr lang="en-US" noProof="0" dirty="0" smtClean="0">
                <a:effectLst/>
                <a:latin typeface="Arial" charset="0"/>
              </a:rPr>
              <a:t> </a:t>
            </a:r>
            <a:r>
              <a:rPr lang="en-US" noProof="0" dirty="0" err="1" smtClean="0">
                <a:effectLst/>
                <a:latin typeface="Arial" charset="0"/>
              </a:rPr>
              <a:t>auctor</a:t>
            </a:r>
            <a:r>
              <a:rPr lang="en-US" noProof="0" dirty="0" smtClean="0">
                <a:effectLst/>
                <a:latin typeface="Arial" charset="0"/>
              </a:rPr>
              <a:t> </a:t>
            </a:r>
            <a:r>
              <a:rPr lang="en-US" noProof="0" dirty="0" err="1" smtClean="0">
                <a:effectLst/>
                <a:latin typeface="Arial" charset="0"/>
              </a:rPr>
              <a:t>fringilla</a:t>
            </a:r>
            <a:r>
              <a:rPr lang="en-US" noProof="0" dirty="0" smtClean="0">
                <a:effectLst/>
                <a:latin typeface="Arial" charset="0"/>
              </a:rPr>
              <a:t>.</a:t>
            </a:r>
            <a:endParaRPr lang="en-US" noProof="0" dirty="0">
              <a:effectLst/>
              <a:latin typeface="Arial" charset="0"/>
            </a:endParaRPr>
          </a:p>
        </p:txBody>
      </p:sp>
      <p:sp>
        <p:nvSpPr>
          <p:cNvPr id="12" name="Textplatzhalter 9"/>
          <p:cNvSpPr>
            <a:spLocks noGrp="1"/>
          </p:cNvSpPr>
          <p:nvPr>
            <p:ph type="body" sz="quarter" idx="43" hasCustomPrompt="1"/>
          </p:nvPr>
        </p:nvSpPr>
        <p:spPr>
          <a:xfrm>
            <a:off x="527564" y="5220004"/>
            <a:ext cx="3312000" cy="892097"/>
          </a:xfrm>
        </p:spPr>
        <p:txBody>
          <a:bodyPr tIns="36000"/>
          <a:lstStyle>
            <a:lvl1pPr marL="0" indent="0" algn="ctr">
              <a:lnSpc>
                <a:spcPct val="100000"/>
              </a:lnSpc>
              <a:spcBef>
                <a:spcPts val="0"/>
              </a:spcBef>
              <a:buNone/>
              <a:defRPr sz="1001" spc="70" baseline="0"/>
            </a:lvl1pPr>
            <a:lvl2pPr marL="0" indent="0" algn="ctr">
              <a:lnSpc>
                <a:spcPts val="1200"/>
              </a:lnSpc>
              <a:spcBef>
                <a:spcPts val="0"/>
              </a:spcBef>
              <a:buNone/>
              <a:defRPr sz="800" spc="70" baseline="0"/>
            </a:lvl2pPr>
            <a:lvl3pPr marL="0" indent="0" algn="ctr">
              <a:lnSpc>
                <a:spcPts val="1200"/>
              </a:lnSpc>
              <a:spcBef>
                <a:spcPts val="0"/>
              </a:spcBef>
              <a:buNone/>
              <a:defRPr sz="800" spc="70" baseline="0"/>
            </a:lvl3pPr>
            <a:lvl4pPr marL="0" indent="0" algn="ctr">
              <a:lnSpc>
                <a:spcPts val="1200"/>
              </a:lnSpc>
              <a:spcBef>
                <a:spcPts val="0"/>
              </a:spcBef>
              <a:buNone/>
              <a:defRPr sz="800" spc="70" baseline="0"/>
            </a:lvl4pPr>
            <a:lvl5pPr marL="0" indent="0" algn="ctr">
              <a:lnSpc>
                <a:spcPts val="1200"/>
              </a:lnSpc>
              <a:spcBef>
                <a:spcPts val="0"/>
              </a:spcBef>
              <a:buNone/>
              <a:defRPr sz="800" spc="70" baseline="0"/>
            </a:lvl5pPr>
          </a:lstStyle>
          <a:p>
            <a:r>
              <a:rPr lang="en-US" noProof="0" dirty="0" smtClean="0">
                <a:effectLst/>
                <a:latin typeface="Arial" charset="0"/>
              </a:rPr>
              <a:t>Arial Standard, 10 </a:t>
            </a:r>
            <a:r>
              <a:rPr lang="en-US" noProof="0" dirty="0" err="1" smtClean="0">
                <a:effectLst/>
                <a:latin typeface="Arial" charset="0"/>
              </a:rPr>
              <a:t>pt</a:t>
            </a:r>
            <a:r>
              <a:rPr lang="en-US" noProof="0" dirty="0" smtClean="0">
                <a:effectLst/>
                <a:latin typeface="Arial" charset="0"/>
              </a:rPr>
              <a:t>, spacing 0.7 , black,</a:t>
            </a:r>
          </a:p>
          <a:p>
            <a:r>
              <a:rPr lang="en-US" noProof="0" dirty="0" smtClean="0">
                <a:effectLst/>
                <a:latin typeface="Arial" charset="0"/>
              </a:rPr>
              <a:t>align left</a:t>
            </a:r>
            <a:endParaRPr lang="en-US" noProof="0" dirty="0">
              <a:effectLst/>
              <a:latin typeface="Arial" charset="0"/>
            </a:endParaRPr>
          </a:p>
        </p:txBody>
      </p:sp>
      <p:sp>
        <p:nvSpPr>
          <p:cNvPr id="13" name="Textplatzhalter 4"/>
          <p:cNvSpPr>
            <a:spLocks noGrp="1"/>
          </p:cNvSpPr>
          <p:nvPr>
            <p:ph type="body" sz="quarter" idx="44" hasCustomPrompt="1"/>
          </p:nvPr>
        </p:nvSpPr>
        <p:spPr>
          <a:xfrm>
            <a:off x="9156701" y="1915201"/>
            <a:ext cx="2555874" cy="275259"/>
          </a:xfrm>
        </p:spPr>
        <p:txBody>
          <a:bodyPr anchor="b"/>
          <a:lstStyle>
            <a:lvl1pPr marL="0" indent="0" algn="l">
              <a:lnSpc>
                <a:spcPts val="1001"/>
              </a:lnSpc>
              <a:spcBef>
                <a:spcPts val="0"/>
              </a:spcBef>
              <a:buNone/>
              <a:defRPr sz="800" b="1" i="0" cap="all" spc="30" baseline="0">
                <a:solidFill>
                  <a:schemeClr val="accent2"/>
                </a:solidFill>
              </a:defRPr>
            </a:lvl1pPr>
            <a:lvl2pPr marL="0" indent="0">
              <a:lnSpc>
                <a:spcPts val="1500"/>
              </a:lnSpc>
              <a:spcBef>
                <a:spcPts val="0"/>
              </a:spcBef>
              <a:buNone/>
              <a:defRPr sz="1001" b="1" i="0" cap="all" spc="30" baseline="0">
                <a:solidFill>
                  <a:srgbClr val="0075BE"/>
                </a:solidFill>
              </a:defRPr>
            </a:lvl2pPr>
            <a:lvl3pPr marL="0" indent="0">
              <a:lnSpc>
                <a:spcPts val="1500"/>
              </a:lnSpc>
              <a:spcBef>
                <a:spcPts val="0"/>
              </a:spcBef>
              <a:buNone/>
              <a:defRPr sz="1001" b="1" i="0" cap="all" spc="30" baseline="0">
                <a:solidFill>
                  <a:srgbClr val="0075BE"/>
                </a:solidFill>
              </a:defRPr>
            </a:lvl3pPr>
            <a:lvl4pPr marL="0" indent="0">
              <a:lnSpc>
                <a:spcPts val="1500"/>
              </a:lnSpc>
              <a:spcBef>
                <a:spcPts val="0"/>
              </a:spcBef>
              <a:buNone/>
              <a:defRPr sz="1001" b="1" i="0" cap="all" spc="30" baseline="0">
                <a:solidFill>
                  <a:srgbClr val="0075BE"/>
                </a:solidFill>
              </a:defRPr>
            </a:lvl4pPr>
            <a:lvl5pPr marL="0" indent="0">
              <a:lnSpc>
                <a:spcPts val="1500"/>
              </a:lnSpc>
              <a:spcBef>
                <a:spcPts val="0"/>
              </a:spcBef>
              <a:buNone/>
              <a:defRPr sz="1001" b="1" i="0" cap="all" spc="30" baseline="0">
                <a:solidFill>
                  <a:srgbClr val="0075BE"/>
                </a:solidFill>
              </a:defRPr>
            </a:lvl5pPr>
          </a:lstStyle>
          <a:p>
            <a:pPr lvl="0"/>
            <a:r>
              <a:rPr lang="en-US" noProof="0" dirty="0" smtClean="0"/>
              <a:t>LOREM IPSUM</a:t>
            </a:r>
            <a:endParaRPr lang="en-US" noProof="0" dirty="0"/>
          </a:p>
        </p:txBody>
      </p:sp>
      <p:sp>
        <p:nvSpPr>
          <p:cNvPr id="14" name="Untertitel 2">
            <a:extLst>
              <a:ext uri="{FF2B5EF4-FFF2-40B4-BE49-F238E27FC236}">
                <a16:creationId xmlns:a16="http://schemas.microsoft.com/office/drawing/2014/main" id="{C7BB1D45-4F1C-43A1-B462-CF84753C7807}"/>
              </a:ext>
            </a:extLst>
          </p:cNvPr>
          <p:cNvSpPr>
            <a:spLocks noGrp="1"/>
          </p:cNvSpPr>
          <p:nvPr>
            <p:ph type="subTitle" idx="1" hasCustomPrompt="1"/>
          </p:nvPr>
        </p:nvSpPr>
        <p:spPr>
          <a:xfrm>
            <a:off x="406800" y="1267200"/>
            <a:ext cx="10512000" cy="360362"/>
          </a:xfrm>
        </p:spPr>
        <p:txBody>
          <a:bodyPr lIns="90000" anchor="t">
            <a:noAutofit/>
          </a:bodyPr>
          <a:lstStyle>
            <a:lvl1pPr marL="0" marR="0" indent="0" algn="l" defTabSz="914446" rtl="0" eaLnBrk="1" fontAlgn="auto" latinLnBrk="0" hangingPunct="1">
              <a:lnSpc>
                <a:spcPct val="100000"/>
              </a:lnSpc>
              <a:spcBef>
                <a:spcPts val="0"/>
              </a:spcBef>
              <a:spcAft>
                <a:spcPts val="0"/>
              </a:spcAft>
              <a:buClrTx/>
              <a:buSzTx/>
              <a:buFont typeface="Arial"/>
              <a:buNone/>
              <a:tabLst/>
              <a:defRPr lang="de-DE" sz="1801" spc="50" baseline="0" smtClean="0">
                <a:solidFill>
                  <a:schemeClr val="accent1"/>
                </a:solidFill>
                <a:effectLst/>
              </a:defRPr>
            </a:lvl1pPr>
            <a:lvl2pPr marL="457223" indent="0" algn="ctr">
              <a:buNone/>
              <a:defRPr sz="2000"/>
            </a:lvl2pPr>
            <a:lvl3pPr marL="914446" indent="0" algn="ctr">
              <a:buNone/>
              <a:defRPr sz="1801"/>
            </a:lvl3pPr>
            <a:lvl4pPr marL="1371669" indent="0" algn="ctr">
              <a:buNone/>
              <a:defRPr sz="1600"/>
            </a:lvl4pPr>
            <a:lvl5pPr marL="1828891" indent="0" algn="ctr">
              <a:buNone/>
              <a:defRPr sz="1600"/>
            </a:lvl5pPr>
            <a:lvl6pPr marL="2286114" indent="0" algn="ctr">
              <a:buNone/>
              <a:defRPr sz="1600"/>
            </a:lvl6pPr>
            <a:lvl7pPr marL="2743338" indent="0" algn="ctr">
              <a:buNone/>
              <a:defRPr sz="1600"/>
            </a:lvl7pPr>
            <a:lvl8pPr marL="3200560" indent="0" algn="ctr">
              <a:buNone/>
              <a:defRPr sz="1600"/>
            </a:lvl8pPr>
            <a:lvl9pPr marL="3657783" indent="0" algn="ctr">
              <a:buNone/>
              <a:defRPr sz="1600"/>
            </a:lvl9pPr>
          </a:lstStyle>
          <a:p>
            <a:r>
              <a:rPr lang="en-US" noProof="0" dirty="0" err="1" smtClean="0">
                <a:solidFill>
                  <a:srgbClr val="214B84"/>
                </a:solidFill>
                <a:effectLst/>
                <a:latin typeface="Arial" charset="0"/>
              </a:rPr>
              <a:t>Subheadline</a:t>
            </a:r>
            <a:r>
              <a:rPr lang="en-US" noProof="0" dirty="0" smtClean="0">
                <a:solidFill>
                  <a:srgbClr val="214B84"/>
                </a:solidFill>
                <a:effectLst/>
                <a:latin typeface="Arial" charset="0"/>
              </a:rPr>
              <a:t>, Arial Standard, 18 </a:t>
            </a:r>
            <a:r>
              <a:rPr lang="en-US" noProof="0" dirty="0" err="1" smtClean="0">
                <a:solidFill>
                  <a:srgbClr val="214B84"/>
                </a:solidFill>
                <a:effectLst/>
                <a:latin typeface="Arial" charset="0"/>
              </a:rPr>
              <a:t>pt</a:t>
            </a:r>
            <a:r>
              <a:rPr lang="en-US" noProof="0" dirty="0" smtClean="0">
                <a:solidFill>
                  <a:srgbClr val="214B84"/>
                </a:solidFill>
                <a:effectLst/>
                <a:latin typeface="Arial" charset="0"/>
              </a:rPr>
              <a:t>, spacing 0.5, dark blue, align left</a:t>
            </a:r>
            <a:endParaRPr lang="en-US" noProof="0" dirty="0">
              <a:solidFill>
                <a:srgbClr val="214B84"/>
              </a:solidFill>
              <a:effectLst/>
              <a:latin typeface="Arial" charset="0"/>
            </a:endParaRPr>
          </a:p>
        </p:txBody>
      </p:sp>
      <p:sp>
        <p:nvSpPr>
          <p:cNvPr id="16" name="Titel 15"/>
          <p:cNvSpPr>
            <a:spLocks noGrp="1"/>
          </p:cNvSpPr>
          <p:nvPr>
            <p:ph type="title" hasCustomPrompt="1"/>
          </p:nvPr>
        </p:nvSpPr>
        <p:spPr/>
        <p:txBody>
          <a:bodyPr/>
          <a:lstStyle>
            <a:lvl1pPr>
              <a:defRPr/>
            </a:lvl1pPr>
          </a:lstStyle>
          <a:p>
            <a:r>
              <a:rPr lang="en-US" b="1" noProof="0" dirty="0" smtClean="0">
                <a:solidFill>
                  <a:srgbClr val="214B84"/>
                </a:solidFill>
                <a:effectLst/>
                <a:latin typeface="Arial" charset="0"/>
              </a:rPr>
              <a:t>HEADLINE (2 lines) Arial Bold, ALL CAPS,</a:t>
            </a:r>
            <a:br>
              <a:rPr lang="en-US" b="1" noProof="0" dirty="0" smtClean="0">
                <a:solidFill>
                  <a:srgbClr val="214B84"/>
                </a:solidFill>
                <a:effectLst/>
                <a:latin typeface="Arial" charset="0"/>
              </a:rPr>
            </a:br>
            <a:r>
              <a:rPr lang="en-US" b="1" noProof="0" dirty="0" smtClean="0">
                <a:solidFill>
                  <a:srgbClr val="214B84"/>
                </a:solidFill>
                <a:effectLst/>
                <a:latin typeface="Arial" charset="0"/>
              </a:rPr>
              <a:t>28 </a:t>
            </a:r>
            <a:r>
              <a:rPr lang="en-US" b="1" noProof="0" dirty="0" err="1" smtClean="0">
                <a:solidFill>
                  <a:srgbClr val="214B84"/>
                </a:solidFill>
                <a:effectLst/>
                <a:latin typeface="Arial" charset="0"/>
              </a:rPr>
              <a:t>pt</a:t>
            </a:r>
            <a:r>
              <a:rPr lang="en-US" b="1" noProof="0" dirty="0" smtClean="0">
                <a:solidFill>
                  <a:srgbClr val="214B84"/>
                </a:solidFill>
                <a:effectLst/>
                <a:latin typeface="Arial" charset="0"/>
              </a:rPr>
              <a:t>, spacing 2.0, DARK blue, align left</a:t>
            </a:r>
            <a:endParaRPr lang="en-US" noProof="0" dirty="0"/>
          </a:p>
        </p:txBody>
      </p:sp>
      <p:sp>
        <p:nvSpPr>
          <p:cNvPr id="15" name="Footer Placeholder 14">
            <a:extLst>
              <a:ext uri="{FF2B5EF4-FFF2-40B4-BE49-F238E27FC236}">
                <a16:creationId xmlns:a16="http://schemas.microsoft.com/office/drawing/2014/main" id="{02BA02DC-C199-4C67-8651-C8AE6BB5B27A}"/>
              </a:ext>
            </a:extLst>
          </p:cNvPr>
          <p:cNvSpPr>
            <a:spLocks noGrp="1"/>
          </p:cNvSpPr>
          <p:nvPr>
            <p:ph type="ftr" sz="quarter" idx="45"/>
          </p:nvPr>
        </p:nvSpPr>
        <p:spPr/>
        <p:txBody>
          <a:bodyPr/>
          <a:lstStyle/>
          <a:p>
            <a:r>
              <a:rPr lang="en-US" noProof="0" smtClean="0"/>
              <a:t>/ presentation title / © by ANDRITZ HYDRO GmbH 2019</a:t>
            </a:r>
            <a:endParaRPr lang="en-US" noProof="0" dirty="0"/>
          </a:p>
        </p:txBody>
      </p:sp>
      <p:sp>
        <p:nvSpPr>
          <p:cNvPr id="17" name="Slide Number Placeholder 16">
            <a:extLst>
              <a:ext uri="{FF2B5EF4-FFF2-40B4-BE49-F238E27FC236}">
                <a16:creationId xmlns:a16="http://schemas.microsoft.com/office/drawing/2014/main" id="{B57454B0-EA76-4D40-A068-FD1C02DCD2C4}"/>
              </a:ext>
            </a:extLst>
          </p:cNvPr>
          <p:cNvSpPr>
            <a:spLocks noGrp="1"/>
          </p:cNvSpPr>
          <p:nvPr>
            <p:ph type="sldNum" sz="quarter" idx="46"/>
          </p:nvPr>
        </p:nvSpPr>
        <p:spPr/>
        <p:txBody>
          <a:bodyPr/>
          <a:lstStyle/>
          <a:p>
            <a:fld id="{C62D37B7-19FB-4B6A-9135-5DDD8E779388}" type="slidenum">
              <a:rPr lang="en-US" noProof="0" smtClean="0"/>
              <a:pPr/>
              <a:t>‹#›</a:t>
            </a:fld>
            <a:endParaRPr lang="en-US" noProof="0" dirty="0"/>
          </a:p>
        </p:txBody>
      </p:sp>
    </p:spTree>
    <p:extLst>
      <p:ext uri="{BB962C8B-B14F-4D97-AF65-F5344CB8AC3E}">
        <p14:creationId xmlns:p14="http://schemas.microsoft.com/office/powerpoint/2010/main" val="175431326"/>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pos="7378"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Legal Disclaimer">
    <p:spTree>
      <p:nvGrpSpPr>
        <p:cNvPr id="1" name=""/>
        <p:cNvGrpSpPr/>
        <p:nvPr/>
      </p:nvGrpSpPr>
      <p:grpSpPr>
        <a:xfrm>
          <a:off x="0" y="0"/>
          <a:ext cx="0" cy="0"/>
          <a:chOff x="0" y="0"/>
          <a:chExt cx="0" cy="0"/>
        </a:xfrm>
      </p:grpSpPr>
      <p:sp>
        <p:nvSpPr>
          <p:cNvPr id="7" name="Untertitel 2">
            <a:extLst>
              <a:ext uri="{FF2B5EF4-FFF2-40B4-BE49-F238E27FC236}">
                <a16:creationId xmlns:a16="http://schemas.microsoft.com/office/drawing/2014/main" id="{66039D73-D848-49E6-A30F-F165F9CC3396}"/>
              </a:ext>
            </a:extLst>
          </p:cNvPr>
          <p:cNvSpPr>
            <a:spLocks noGrp="1"/>
          </p:cNvSpPr>
          <p:nvPr>
            <p:ph type="subTitle" idx="1" hasCustomPrompt="1"/>
          </p:nvPr>
        </p:nvSpPr>
        <p:spPr>
          <a:xfrm>
            <a:off x="406800" y="1267200"/>
            <a:ext cx="10512000" cy="360362"/>
          </a:xfrm>
        </p:spPr>
        <p:txBody>
          <a:bodyPr lIns="90000" anchor="t">
            <a:noAutofit/>
          </a:bodyPr>
          <a:lstStyle>
            <a:lvl1pPr marL="0" marR="0" indent="0" algn="l" defTabSz="914446" rtl="0" eaLnBrk="1" fontAlgn="auto" latinLnBrk="0" hangingPunct="1">
              <a:lnSpc>
                <a:spcPct val="100000"/>
              </a:lnSpc>
              <a:spcBef>
                <a:spcPts val="0"/>
              </a:spcBef>
              <a:spcAft>
                <a:spcPts val="0"/>
              </a:spcAft>
              <a:buClrTx/>
              <a:buSzTx/>
              <a:buFont typeface="Arial"/>
              <a:buNone/>
              <a:tabLst/>
              <a:defRPr lang="de-DE" sz="1801" spc="50" baseline="0" smtClean="0">
                <a:solidFill>
                  <a:schemeClr val="accent1"/>
                </a:solidFill>
                <a:effectLst/>
              </a:defRPr>
            </a:lvl1pPr>
            <a:lvl2pPr marL="457223" indent="0" algn="ctr">
              <a:buNone/>
              <a:defRPr sz="2000"/>
            </a:lvl2pPr>
            <a:lvl3pPr marL="914446" indent="0" algn="ctr">
              <a:buNone/>
              <a:defRPr sz="1801"/>
            </a:lvl3pPr>
            <a:lvl4pPr marL="1371669" indent="0" algn="ctr">
              <a:buNone/>
              <a:defRPr sz="1600"/>
            </a:lvl4pPr>
            <a:lvl5pPr marL="1828891" indent="0" algn="ctr">
              <a:buNone/>
              <a:defRPr sz="1600"/>
            </a:lvl5pPr>
            <a:lvl6pPr marL="2286114" indent="0" algn="ctr">
              <a:buNone/>
              <a:defRPr sz="1600"/>
            </a:lvl6pPr>
            <a:lvl7pPr marL="2743338" indent="0" algn="ctr">
              <a:buNone/>
              <a:defRPr sz="1600"/>
            </a:lvl7pPr>
            <a:lvl8pPr marL="3200560" indent="0" algn="ctr">
              <a:buNone/>
              <a:defRPr sz="1600"/>
            </a:lvl8pPr>
            <a:lvl9pPr marL="3657783" indent="0" algn="ctr">
              <a:buNone/>
              <a:defRPr sz="1600"/>
            </a:lvl9pPr>
          </a:lstStyle>
          <a:p>
            <a:r>
              <a:rPr lang="en-US" noProof="0" dirty="0" smtClean="0">
                <a:solidFill>
                  <a:srgbClr val="214B84"/>
                </a:solidFill>
                <a:effectLst/>
                <a:latin typeface="Arial" charset="0"/>
              </a:rPr>
              <a:t>© ANDRITZ AG 2019</a:t>
            </a:r>
            <a:endParaRPr lang="en-US" noProof="0" dirty="0">
              <a:solidFill>
                <a:srgbClr val="214B84"/>
              </a:solidFill>
              <a:effectLst/>
              <a:latin typeface="Arial" charset="0"/>
            </a:endParaRPr>
          </a:p>
        </p:txBody>
      </p:sp>
      <p:sp>
        <p:nvSpPr>
          <p:cNvPr id="2" name="Titel 1"/>
          <p:cNvSpPr>
            <a:spLocks noGrp="1"/>
          </p:cNvSpPr>
          <p:nvPr>
            <p:ph type="title" hasCustomPrompt="1"/>
          </p:nvPr>
        </p:nvSpPr>
        <p:spPr/>
        <p:txBody>
          <a:bodyPr/>
          <a:lstStyle/>
          <a:p>
            <a:r>
              <a:rPr lang="en-US" noProof="0" dirty="0" smtClean="0"/>
              <a:t>LEGAL DISCLAIMER</a:t>
            </a:r>
            <a:endParaRPr lang="en-US" noProof="0" dirty="0"/>
          </a:p>
        </p:txBody>
      </p:sp>
      <p:sp>
        <p:nvSpPr>
          <p:cNvPr id="9" name="Footer Placeholder 8">
            <a:extLst>
              <a:ext uri="{FF2B5EF4-FFF2-40B4-BE49-F238E27FC236}">
                <a16:creationId xmlns:a16="http://schemas.microsoft.com/office/drawing/2014/main" id="{80531DA5-763B-47EC-A6DC-86037AC8AFEE}"/>
              </a:ext>
            </a:extLst>
          </p:cNvPr>
          <p:cNvSpPr>
            <a:spLocks noGrp="1"/>
          </p:cNvSpPr>
          <p:nvPr>
            <p:ph type="ftr" sz="quarter" idx="10"/>
          </p:nvPr>
        </p:nvSpPr>
        <p:spPr/>
        <p:txBody>
          <a:bodyPr/>
          <a:lstStyle/>
          <a:p>
            <a:r>
              <a:rPr lang="en-US" dirty="0" smtClean="0"/>
              <a:t>/ presentation title / © by ANDRITZ HYDRO GmbH 2019</a:t>
            </a:r>
            <a:endParaRPr lang="en-US" dirty="0"/>
          </a:p>
        </p:txBody>
      </p:sp>
      <p:sp>
        <p:nvSpPr>
          <p:cNvPr id="10" name="Slide Number Placeholder 9">
            <a:extLst>
              <a:ext uri="{FF2B5EF4-FFF2-40B4-BE49-F238E27FC236}">
                <a16:creationId xmlns:a16="http://schemas.microsoft.com/office/drawing/2014/main" id="{0F141C9F-2B9D-4E90-AE74-236E022906C8}"/>
              </a:ext>
            </a:extLst>
          </p:cNvPr>
          <p:cNvSpPr>
            <a:spLocks noGrp="1"/>
          </p:cNvSpPr>
          <p:nvPr>
            <p:ph type="sldNum" sz="quarter" idx="11"/>
          </p:nvPr>
        </p:nvSpPr>
        <p:spPr/>
        <p:txBody>
          <a:bodyPr/>
          <a:lstStyle/>
          <a:p>
            <a:fld id="{C62D37B7-19FB-4B6A-9135-5DDD8E779388}" type="slidenum">
              <a:rPr lang="en-US" noProof="0" smtClean="0"/>
              <a:pPr/>
              <a:t>‹#›</a:t>
            </a:fld>
            <a:endParaRPr lang="en-US" noProof="0" dirty="0"/>
          </a:p>
        </p:txBody>
      </p:sp>
      <p:sp>
        <p:nvSpPr>
          <p:cNvPr id="8" name="object 4"/>
          <p:cNvSpPr txBox="1"/>
          <p:nvPr userDrawn="1"/>
        </p:nvSpPr>
        <p:spPr>
          <a:xfrm>
            <a:off x="406802" y="1915200"/>
            <a:ext cx="9254785" cy="3288593"/>
          </a:xfrm>
          <a:prstGeom prst="rect">
            <a:avLst/>
          </a:prstGeom>
        </p:spPr>
        <p:txBody>
          <a:bodyPr vert="horz" wrap="square" lIns="90000" tIns="12700" rIns="0" bIns="0" rtlCol="0">
            <a:spAutoFit/>
          </a:bodyPr>
          <a:lstStyle/>
          <a:p>
            <a:pPr marL="12702" marR="5081">
              <a:lnSpc>
                <a:spcPct val="120000"/>
              </a:lnSpc>
              <a:spcBef>
                <a:spcPts val="100"/>
              </a:spcBef>
            </a:pPr>
            <a:r>
              <a:rPr lang="en-US" sz="1100" b="0" i="0" spc="15" baseline="0" noProof="0" dirty="0">
                <a:solidFill>
                  <a:schemeClr val="accent1"/>
                </a:solidFill>
                <a:latin typeface="Arial" charset="0"/>
                <a:ea typeface="Arial" charset="0"/>
                <a:cs typeface="Arial" charset="0"/>
              </a:rPr>
              <a:t>This presentation contains valuable, proprietary property belonging to ANDRITZ AG or its affiliates (“the ANDRITZ GROUP”), and no licenses </a:t>
            </a:r>
            <a:br>
              <a:rPr lang="en-US" sz="1100" b="0" i="0" spc="15" baseline="0" noProof="0" dirty="0">
                <a:solidFill>
                  <a:schemeClr val="accent1"/>
                </a:solidFill>
                <a:latin typeface="Arial" charset="0"/>
                <a:ea typeface="Arial" charset="0"/>
                <a:cs typeface="Arial" charset="0"/>
              </a:rPr>
            </a:br>
            <a:r>
              <a:rPr lang="en-US" sz="1100" b="0" i="0" spc="15" baseline="0" noProof="0" dirty="0">
                <a:solidFill>
                  <a:schemeClr val="accent1"/>
                </a:solidFill>
                <a:latin typeface="Arial" charset="0"/>
                <a:ea typeface="Arial" charset="0"/>
                <a:cs typeface="Arial" charset="0"/>
              </a:rPr>
              <a:t>or other intellectual property rights are granted herein, nor shall the contents of this presentation form part of any sales contracts which may be concluded between the ANDRITZ GROUP companies and purchasers of any equipment and/or systems referenced herein. Please be aware that the ANDRITZ GROUP actively and aggressively enforces its intellectual property rights to the fullest extent of applicable law. Any information contained herein (other than publically available information) shall not be disclosed or reproduced, in whole or in part, electronically or in hard copy, to third parties. No information contained herein shall be used in any way either commercially or for any purpose other than internal viewing, reading, or evaluation of its contents by recipient and the ANDRITZ GROUP disclaims all liability arising from recipient’s use or reliance upon such information. Title in and to all intellectual property rights embodied in this presentation, and all information contained therein, is and shall remain with the ANDRITZ GROUP. None of the information contained herein shall be construed as legal, tax, or investment advice, and private counsel, accountants, or other professional advisers should be consulted and relied upon for any such advice.</a:t>
            </a:r>
          </a:p>
          <a:p>
            <a:pPr marL="12702" marR="5081">
              <a:lnSpc>
                <a:spcPct val="120000"/>
              </a:lnSpc>
              <a:spcBef>
                <a:spcPts val="100"/>
              </a:spcBef>
            </a:pPr>
            <a:r>
              <a:rPr lang="en-US" sz="1100" b="0" i="0" spc="15" baseline="0" noProof="0" dirty="0">
                <a:solidFill>
                  <a:schemeClr val="accent1"/>
                </a:solidFill>
                <a:latin typeface="Arial" charset="0"/>
                <a:ea typeface="Arial" charset="0"/>
                <a:cs typeface="Arial" charset="0"/>
              </a:rPr>
              <a:t> </a:t>
            </a:r>
          </a:p>
          <a:p>
            <a:pPr marL="12702" marR="5081">
              <a:lnSpc>
                <a:spcPct val="120000"/>
              </a:lnSpc>
              <a:spcBef>
                <a:spcPts val="100"/>
              </a:spcBef>
            </a:pPr>
            <a:r>
              <a:rPr lang="en-US" sz="1100" b="0" i="0" spc="15" baseline="0" noProof="0" dirty="0">
                <a:solidFill>
                  <a:schemeClr val="accent1"/>
                </a:solidFill>
                <a:latin typeface="Arial" charset="0"/>
                <a:ea typeface="Arial" charset="0"/>
                <a:cs typeface="Arial" charset="0"/>
              </a:rPr>
              <a:t>All copyrightable text and graphics, the selection, arrangement, and presentation of all materials, and the overall design of this presentation are © ANDRITZ GROUP 2019. All rights reserved. No part of this information or materials may be reproduced, retransmitted, displayed, distributed, or modified without the prior written approval of Owner. All trademarks and other names, logos, and icons identifying Owner’s goods and services are proprietary marks belonging to the ANDRITZ GROUP. If recipient is in doubt whether permission is needed for any type of use </a:t>
            </a:r>
            <a:br>
              <a:rPr lang="en-US" sz="1100" b="0" i="0" spc="15" baseline="0" noProof="0" dirty="0">
                <a:solidFill>
                  <a:schemeClr val="accent1"/>
                </a:solidFill>
                <a:latin typeface="Arial" charset="0"/>
                <a:ea typeface="Arial" charset="0"/>
                <a:cs typeface="Arial" charset="0"/>
              </a:rPr>
            </a:br>
            <a:r>
              <a:rPr lang="en-US" sz="1100" b="0" i="0" spc="15" baseline="0" noProof="0" dirty="0">
                <a:solidFill>
                  <a:schemeClr val="accent1"/>
                </a:solidFill>
                <a:latin typeface="Arial" charset="0"/>
                <a:ea typeface="Arial" charset="0"/>
                <a:cs typeface="Arial" charset="0"/>
              </a:rPr>
              <a:t>of the contents of this presentation, please contact the ANDRITZ GROUP at welcome@andritz.com.</a:t>
            </a:r>
          </a:p>
        </p:txBody>
      </p:sp>
    </p:spTree>
    <p:extLst>
      <p:ext uri="{BB962C8B-B14F-4D97-AF65-F5344CB8AC3E}">
        <p14:creationId xmlns:p14="http://schemas.microsoft.com/office/powerpoint/2010/main" val="853448572"/>
      </p:ext>
    </p:extLst>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Elements">
    <p:spTree>
      <p:nvGrpSpPr>
        <p:cNvPr id="1" name=""/>
        <p:cNvGrpSpPr/>
        <p:nvPr/>
      </p:nvGrpSpPr>
      <p:grpSpPr>
        <a:xfrm>
          <a:off x="0" y="0"/>
          <a:ext cx="0" cy="0"/>
          <a:chOff x="0" y="0"/>
          <a:chExt cx="0" cy="0"/>
        </a:xfrm>
      </p:grpSpPr>
      <p:grpSp>
        <p:nvGrpSpPr>
          <p:cNvPr id="26" name="Group 25">
            <a:extLst>
              <a:ext uri="{FF2B5EF4-FFF2-40B4-BE49-F238E27FC236}">
                <a16:creationId xmlns:a16="http://schemas.microsoft.com/office/drawing/2014/main" id="{89B524CA-FCF2-49B7-8024-C7F70718D8BF}"/>
              </a:ext>
            </a:extLst>
          </p:cNvPr>
          <p:cNvGrpSpPr/>
          <p:nvPr userDrawn="1"/>
        </p:nvGrpSpPr>
        <p:grpSpPr>
          <a:xfrm>
            <a:off x="551383" y="1597321"/>
            <a:ext cx="6564630" cy="2089785"/>
            <a:chOff x="640826" y="1362150"/>
            <a:chExt cx="6564630" cy="2089785"/>
          </a:xfrm>
        </p:grpSpPr>
        <p:sp>
          <p:nvSpPr>
            <p:cNvPr id="5" name="object 5"/>
            <p:cNvSpPr/>
            <p:nvPr/>
          </p:nvSpPr>
          <p:spPr>
            <a:xfrm>
              <a:off x="909508" y="2674048"/>
              <a:ext cx="480695" cy="550545"/>
            </a:xfrm>
            <a:custGeom>
              <a:avLst/>
              <a:gdLst/>
              <a:ahLst/>
              <a:cxnLst/>
              <a:rect l="l" t="t" r="r" b="b"/>
              <a:pathLst>
                <a:path w="480695" h="550545">
                  <a:moveTo>
                    <a:pt x="244448" y="0"/>
                  </a:moveTo>
                  <a:lnTo>
                    <a:pt x="198223" y="5321"/>
                  </a:lnTo>
                  <a:lnTo>
                    <a:pt x="147020" y="19937"/>
                  </a:lnTo>
                  <a:lnTo>
                    <a:pt x="102851" y="42523"/>
                  </a:lnTo>
                  <a:lnTo>
                    <a:pt x="65719" y="73076"/>
                  </a:lnTo>
                  <a:lnTo>
                    <a:pt x="35625" y="111595"/>
                  </a:lnTo>
                  <a:lnTo>
                    <a:pt x="13944" y="156910"/>
                  </a:lnTo>
                  <a:lnTo>
                    <a:pt x="2069" y="207855"/>
                  </a:lnTo>
                  <a:lnTo>
                    <a:pt x="0" y="264428"/>
                  </a:lnTo>
                  <a:lnTo>
                    <a:pt x="7736" y="326631"/>
                  </a:lnTo>
                  <a:lnTo>
                    <a:pt x="23224" y="384037"/>
                  </a:lnTo>
                  <a:lnTo>
                    <a:pt x="45798" y="433307"/>
                  </a:lnTo>
                  <a:lnTo>
                    <a:pt x="75459" y="474445"/>
                  </a:lnTo>
                  <a:lnTo>
                    <a:pt x="112206" y="507454"/>
                  </a:lnTo>
                  <a:lnTo>
                    <a:pt x="153938" y="531529"/>
                  </a:lnTo>
                  <a:lnTo>
                    <a:pt x="198568" y="545843"/>
                  </a:lnTo>
                  <a:lnTo>
                    <a:pt x="246096" y="550399"/>
                  </a:lnTo>
                  <a:lnTo>
                    <a:pt x="296521" y="545198"/>
                  </a:lnTo>
                  <a:lnTo>
                    <a:pt x="336107" y="534814"/>
                  </a:lnTo>
                  <a:lnTo>
                    <a:pt x="401277" y="500662"/>
                  </a:lnTo>
                  <a:lnTo>
                    <a:pt x="440588" y="458156"/>
                  </a:lnTo>
                  <a:lnTo>
                    <a:pt x="250379" y="458156"/>
                  </a:lnTo>
                  <a:lnTo>
                    <a:pt x="224422" y="455043"/>
                  </a:lnTo>
                  <a:lnTo>
                    <a:pt x="177446" y="431533"/>
                  </a:lnTo>
                  <a:lnTo>
                    <a:pt x="139899" y="380587"/>
                  </a:lnTo>
                  <a:lnTo>
                    <a:pt x="125711" y="343154"/>
                  </a:lnTo>
                  <a:lnTo>
                    <a:pt x="114581" y="297752"/>
                  </a:lnTo>
                  <a:lnTo>
                    <a:pt x="108412" y="253992"/>
                  </a:lnTo>
                  <a:lnTo>
                    <a:pt x="108001" y="215792"/>
                  </a:lnTo>
                  <a:lnTo>
                    <a:pt x="113351" y="183155"/>
                  </a:lnTo>
                  <a:lnTo>
                    <a:pt x="140324" y="134128"/>
                  </a:lnTo>
                  <a:lnTo>
                    <a:pt x="183273" y="104214"/>
                  </a:lnTo>
                  <a:lnTo>
                    <a:pt x="230819" y="93796"/>
                  </a:lnTo>
                  <a:lnTo>
                    <a:pt x="423018" y="93796"/>
                  </a:lnTo>
                  <a:lnTo>
                    <a:pt x="420680" y="89705"/>
                  </a:lnTo>
                  <a:lnTo>
                    <a:pt x="384709" y="46910"/>
                  </a:lnTo>
                  <a:lnTo>
                    <a:pt x="327566" y="13149"/>
                  </a:lnTo>
                  <a:lnTo>
                    <a:pt x="287563" y="2608"/>
                  </a:lnTo>
                  <a:lnTo>
                    <a:pt x="244448" y="0"/>
                  </a:lnTo>
                  <a:close/>
                </a:path>
                <a:path w="480695" h="550545">
                  <a:moveTo>
                    <a:pt x="371972" y="322567"/>
                  </a:moveTo>
                  <a:lnTo>
                    <a:pt x="364195" y="375520"/>
                  </a:lnTo>
                  <a:lnTo>
                    <a:pt x="344921" y="414833"/>
                  </a:lnTo>
                  <a:lnTo>
                    <a:pt x="315679" y="441268"/>
                  </a:lnTo>
                  <a:lnTo>
                    <a:pt x="277979" y="455511"/>
                  </a:lnTo>
                  <a:lnTo>
                    <a:pt x="250379" y="458156"/>
                  </a:lnTo>
                  <a:lnTo>
                    <a:pt x="440588" y="458156"/>
                  </a:lnTo>
                  <a:lnTo>
                    <a:pt x="447634" y="448538"/>
                  </a:lnTo>
                  <a:lnTo>
                    <a:pt x="463450" y="415446"/>
                  </a:lnTo>
                  <a:lnTo>
                    <a:pt x="474314" y="377625"/>
                  </a:lnTo>
                  <a:lnTo>
                    <a:pt x="480227" y="335077"/>
                  </a:lnTo>
                  <a:lnTo>
                    <a:pt x="371972" y="322567"/>
                  </a:lnTo>
                  <a:close/>
                </a:path>
                <a:path w="480695" h="550545">
                  <a:moveTo>
                    <a:pt x="423018" y="93796"/>
                  </a:moveTo>
                  <a:lnTo>
                    <a:pt x="230819" y="93796"/>
                  </a:lnTo>
                  <a:lnTo>
                    <a:pt x="250271" y="94577"/>
                  </a:lnTo>
                  <a:lnTo>
                    <a:pt x="268718" y="98597"/>
                  </a:lnTo>
                  <a:lnTo>
                    <a:pt x="315833" y="128842"/>
                  </a:lnTo>
                  <a:lnTo>
                    <a:pt x="337136" y="162306"/>
                  </a:lnTo>
                  <a:lnTo>
                    <a:pt x="436399" y="117208"/>
                  </a:lnTo>
                  <a:lnTo>
                    <a:pt x="423018" y="93796"/>
                  </a:lnTo>
                  <a:close/>
                </a:path>
              </a:pathLst>
            </a:custGeom>
            <a:solidFill>
              <a:srgbClr val="62A2D5">
                <a:alpha val="50000"/>
              </a:srgbClr>
            </a:solidFill>
          </p:spPr>
          <p:txBody>
            <a:bodyPr wrap="square" lIns="0" tIns="0" rIns="0" bIns="0" rtlCol="0"/>
            <a:lstStyle/>
            <a:p>
              <a:endParaRPr lang="en-US" sz="1801" noProof="0" dirty="0">
                <a:solidFill>
                  <a:schemeClr val="tx1"/>
                </a:solidFill>
              </a:endParaRPr>
            </a:p>
          </p:txBody>
        </p:sp>
        <p:sp>
          <p:nvSpPr>
            <p:cNvPr id="6" name="object 6"/>
            <p:cNvSpPr/>
            <p:nvPr/>
          </p:nvSpPr>
          <p:spPr>
            <a:xfrm>
              <a:off x="1482988" y="2559981"/>
              <a:ext cx="520700" cy="551180"/>
            </a:xfrm>
            <a:custGeom>
              <a:avLst/>
              <a:gdLst/>
              <a:ahLst/>
              <a:cxnLst/>
              <a:rect l="l" t="t" r="r" b="b"/>
              <a:pathLst>
                <a:path w="520700" h="551179">
                  <a:moveTo>
                    <a:pt x="262754" y="0"/>
                  </a:moveTo>
                  <a:lnTo>
                    <a:pt x="207210" y="6169"/>
                  </a:lnTo>
                  <a:lnTo>
                    <a:pt x="148342" y="22960"/>
                  </a:lnTo>
                  <a:lnTo>
                    <a:pt x="98942" y="48600"/>
                  </a:lnTo>
                  <a:lnTo>
                    <a:pt x="67576" y="74795"/>
                  </a:lnTo>
                  <a:lnTo>
                    <a:pt x="40725" y="108582"/>
                  </a:lnTo>
                  <a:lnTo>
                    <a:pt x="19777" y="147596"/>
                  </a:lnTo>
                  <a:lnTo>
                    <a:pt x="6105" y="189430"/>
                  </a:lnTo>
                  <a:lnTo>
                    <a:pt x="0" y="253298"/>
                  </a:lnTo>
                  <a:lnTo>
                    <a:pt x="2340" y="289160"/>
                  </a:lnTo>
                  <a:lnTo>
                    <a:pt x="8277" y="327644"/>
                  </a:lnTo>
                  <a:lnTo>
                    <a:pt x="23998" y="385647"/>
                  </a:lnTo>
                  <a:lnTo>
                    <a:pt x="46991" y="435297"/>
                  </a:lnTo>
                  <a:lnTo>
                    <a:pt x="77259" y="476597"/>
                  </a:lnTo>
                  <a:lnTo>
                    <a:pt x="114804" y="509546"/>
                  </a:lnTo>
                  <a:lnTo>
                    <a:pt x="158088" y="533321"/>
                  </a:lnTo>
                  <a:lnTo>
                    <a:pt x="205605" y="547075"/>
                  </a:lnTo>
                  <a:lnTo>
                    <a:pt x="257352" y="550809"/>
                  </a:lnTo>
                  <a:lnTo>
                    <a:pt x="313331" y="544522"/>
                  </a:lnTo>
                  <a:lnTo>
                    <a:pt x="366957" y="529477"/>
                  </a:lnTo>
                  <a:lnTo>
                    <a:pt x="413078" y="506649"/>
                  </a:lnTo>
                  <a:lnTo>
                    <a:pt x="451696" y="476037"/>
                  </a:lnTo>
                  <a:lnTo>
                    <a:pt x="466565" y="457688"/>
                  </a:lnTo>
                  <a:lnTo>
                    <a:pt x="264879" y="457688"/>
                  </a:lnTo>
                  <a:lnTo>
                    <a:pt x="235902" y="454438"/>
                  </a:lnTo>
                  <a:lnTo>
                    <a:pt x="182876" y="429206"/>
                  </a:lnTo>
                  <a:lnTo>
                    <a:pt x="141282" y="378809"/>
                  </a:lnTo>
                  <a:lnTo>
                    <a:pt x="115947" y="303019"/>
                  </a:lnTo>
                  <a:lnTo>
                    <a:pt x="110249" y="260427"/>
                  </a:lnTo>
                  <a:lnTo>
                    <a:pt x="110624" y="222529"/>
                  </a:lnTo>
                  <a:lnTo>
                    <a:pt x="129600" y="160804"/>
                  </a:lnTo>
                  <a:lnTo>
                    <a:pt x="169203" y="118415"/>
                  </a:lnTo>
                  <a:lnTo>
                    <a:pt x="225752" y="95857"/>
                  </a:lnTo>
                  <a:lnTo>
                    <a:pt x="257184" y="92601"/>
                  </a:lnTo>
                  <a:lnTo>
                    <a:pt x="455916" y="92601"/>
                  </a:lnTo>
                  <a:lnTo>
                    <a:pt x="443161" y="75088"/>
                  </a:lnTo>
                  <a:lnTo>
                    <a:pt x="405317" y="41767"/>
                  </a:lnTo>
                  <a:lnTo>
                    <a:pt x="361809" y="17797"/>
                  </a:lnTo>
                  <a:lnTo>
                    <a:pt x="314288" y="3875"/>
                  </a:lnTo>
                  <a:lnTo>
                    <a:pt x="262754" y="0"/>
                  </a:lnTo>
                  <a:close/>
                </a:path>
                <a:path w="520700" h="551179">
                  <a:moveTo>
                    <a:pt x="455916" y="92601"/>
                  </a:moveTo>
                  <a:lnTo>
                    <a:pt x="257184" y="92601"/>
                  </a:lnTo>
                  <a:lnTo>
                    <a:pt x="286467" y="95480"/>
                  </a:lnTo>
                  <a:lnTo>
                    <a:pt x="313602" y="104492"/>
                  </a:lnTo>
                  <a:lnTo>
                    <a:pt x="360600" y="141169"/>
                  </a:lnTo>
                  <a:lnTo>
                    <a:pt x="393217" y="204149"/>
                  </a:lnTo>
                  <a:lnTo>
                    <a:pt x="403818" y="245590"/>
                  </a:lnTo>
                  <a:lnTo>
                    <a:pt x="409555" y="288557"/>
                  </a:lnTo>
                  <a:lnTo>
                    <a:pt x="409147" y="326836"/>
                  </a:lnTo>
                  <a:lnTo>
                    <a:pt x="389912" y="389328"/>
                  </a:lnTo>
                  <a:lnTo>
                    <a:pt x="350545" y="432241"/>
                  </a:lnTo>
                  <a:lnTo>
                    <a:pt x="295500" y="454695"/>
                  </a:lnTo>
                  <a:lnTo>
                    <a:pt x="264879" y="457688"/>
                  </a:lnTo>
                  <a:lnTo>
                    <a:pt x="466565" y="457688"/>
                  </a:lnTo>
                  <a:lnTo>
                    <a:pt x="482812" y="437639"/>
                  </a:lnTo>
                  <a:lnTo>
                    <a:pt x="505219" y="392767"/>
                  </a:lnTo>
                  <a:lnTo>
                    <a:pt x="517726" y="342695"/>
                  </a:lnTo>
                  <a:lnTo>
                    <a:pt x="520329" y="287426"/>
                  </a:lnTo>
                  <a:lnTo>
                    <a:pt x="513026" y="226959"/>
                  </a:lnTo>
                  <a:lnTo>
                    <a:pt x="497019" y="167685"/>
                  </a:lnTo>
                  <a:lnTo>
                    <a:pt x="473730" y="117061"/>
                  </a:lnTo>
                  <a:lnTo>
                    <a:pt x="455916" y="92601"/>
                  </a:lnTo>
                  <a:close/>
                </a:path>
              </a:pathLst>
            </a:custGeom>
            <a:solidFill>
              <a:srgbClr val="62A2D5">
                <a:alpha val="50000"/>
              </a:srgbClr>
            </a:solidFill>
          </p:spPr>
          <p:txBody>
            <a:bodyPr wrap="square" lIns="0" tIns="0" rIns="0" bIns="0" rtlCol="0"/>
            <a:lstStyle/>
            <a:p>
              <a:endParaRPr lang="en-US" sz="1801" noProof="0" dirty="0">
                <a:solidFill>
                  <a:schemeClr val="tx1"/>
                </a:solidFill>
              </a:endParaRPr>
            </a:p>
          </p:txBody>
        </p:sp>
        <p:sp>
          <p:nvSpPr>
            <p:cNvPr id="7" name="object 7"/>
            <p:cNvSpPr/>
            <p:nvPr/>
          </p:nvSpPr>
          <p:spPr>
            <a:xfrm>
              <a:off x="2091698" y="2417006"/>
              <a:ext cx="514984" cy="601345"/>
            </a:xfrm>
            <a:custGeom>
              <a:avLst/>
              <a:gdLst/>
              <a:ahLst/>
              <a:cxnLst/>
              <a:rect l="l" t="t" r="r" b="b"/>
              <a:pathLst>
                <a:path w="514985" h="601345">
                  <a:moveTo>
                    <a:pt x="102323" y="60426"/>
                  </a:moveTo>
                  <a:lnTo>
                    <a:pt x="0" y="80314"/>
                  </a:lnTo>
                  <a:lnTo>
                    <a:pt x="101244" y="601179"/>
                  </a:lnTo>
                  <a:lnTo>
                    <a:pt x="198945" y="582193"/>
                  </a:lnTo>
                  <a:lnTo>
                    <a:pt x="132930" y="242519"/>
                  </a:lnTo>
                  <a:lnTo>
                    <a:pt x="269193" y="242519"/>
                  </a:lnTo>
                  <a:lnTo>
                    <a:pt x="102323" y="60426"/>
                  </a:lnTo>
                  <a:close/>
                </a:path>
                <a:path w="514985" h="601345">
                  <a:moveTo>
                    <a:pt x="269193" y="242519"/>
                  </a:moveTo>
                  <a:lnTo>
                    <a:pt x="132930" y="242519"/>
                  </a:lnTo>
                  <a:lnTo>
                    <a:pt x="408927" y="541375"/>
                  </a:lnTo>
                  <a:lnTo>
                    <a:pt x="514451" y="520865"/>
                  </a:lnTo>
                  <a:lnTo>
                    <a:pt x="484510" y="366826"/>
                  </a:lnTo>
                  <a:lnTo>
                    <a:pt x="383108" y="366826"/>
                  </a:lnTo>
                  <a:lnTo>
                    <a:pt x="269193" y="242519"/>
                  </a:lnTo>
                  <a:close/>
                </a:path>
                <a:path w="514985" h="601345">
                  <a:moveTo>
                    <a:pt x="413207" y="0"/>
                  </a:moveTo>
                  <a:lnTo>
                    <a:pt x="315506" y="18986"/>
                  </a:lnTo>
                  <a:lnTo>
                    <a:pt x="383108" y="366826"/>
                  </a:lnTo>
                  <a:lnTo>
                    <a:pt x="484510" y="366826"/>
                  </a:lnTo>
                  <a:lnTo>
                    <a:pt x="413207" y="0"/>
                  </a:lnTo>
                  <a:close/>
                </a:path>
              </a:pathLst>
            </a:custGeom>
            <a:solidFill>
              <a:srgbClr val="62A2D5">
                <a:alpha val="50000"/>
              </a:srgbClr>
            </a:solidFill>
          </p:spPr>
          <p:txBody>
            <a:bodyPr wrap="square" lIns="0" tIns="0" rIns="0" bIns="0" rtlCol="0"/>
            <a:lstStyle/>
            <a:p>
              <a:endParaRPr lang="en-US" sz="1801" noProof="0" dirty="0">
                <a:solidFill>
                  <a:schemeClr val="tx1"/>
                </a:solidFill>
              </a:endParaRPr>
            </a:p>
          </p:txBody>
        </p:sp>
        <p:sp>
          <p:nvSpPr>
            <p:cNvPr id="8" name="object 8"/>
            <p:cNvSpPr/>
            <p:nvPr/>
          </p:nvSpPr>
          <p:spPr>
            <a:xfrm>
              <a:off x="2677942" y="2313961"/>
              <a:ext cx="381000" cy="590550"/>
            </a:xfrm>
            <a:custGeom>
              <a:avLst/>
              <a:gdLst/>
              <a:ahLst/>
              <a:cxnLst/>
              <a:rect l="l" t="t" r="r" b="b"/>
              <a:pathLst>
                <a:path w="381000" h="590550">
                  <a:moveTo>
                    <a:pt x="357073" y="0"/>
                  </a:moveTo>
                  <a:lnTo>
                    <a:pt x="0" y="69405"/>
                  </a:lnTo>
                  <a:lnTo>
                    <a:pt x="101244" y="590270"/>
                  </a:lnTo>
                  <a:lnTo>
                    <a:pt x="206413" y="569823"/>
                  </a:lnTo>
                  <a:lnTo>
                    <a:pt x="163385" y="348487"/>
                  </a:lnTo>
                  <a:lnTo>
                    <a:pt x="380834" y="306222"/>
                  </a:lnTo>
                  <a:lnTo>
                    <a:pt x="371919" y="260362"/>
                  </a:lnTo>
                  <a:lnTo>
                    <a:pt x="146265" y="260362"/>
                  </a:lnTo>
                  <a:lnTo>
                    <a:pt x="122300" y="137071"/>
                  </a:lnTo>
                  <a:lnTo>
                    <a:pt x="374205" y="88112"/>
                  </a:lnTo>
                  <a:lnTo>
                    <a:pt x="357073" y="0"/>
                  </a:lnTo>
                  <a:close/>
                </a:path>
                <a:path w="381000" h="590550">
                  <a:moveTo>
                    <a:pt x="363702" y="218097"/>
                  </a:moveTo>
                  <a:lnTo>
                    <a:pt x="146265" y="260362"/>
                  </a:lnTo>
                  <a:lnTo>
                    <a:pt x="371919" y="260362"/>
                  </a:lnTo>
                  <a:lnTo>
                    <a:pt x="363702" y="218097"/>
                  </a:lnTo>
                  <a:close/>
                </a:path>
              </a:pathLst>
            </a:custGeom>
            <a:solidFill>
              <a:srgbClr val="62A2D5">
                <a:alpha val="50000"/>
              </a:srgbClr>
            </a:solidFill>
          </p:spPr>
          <p:txBody>
            <a:bodyPr wrap="square" lIns="0" tIns="0" rIns="0" bIns="0" rtlCol="0"/>
            <a:lstStyle/>
            <a:p>
              <a:endParaRPr lang="en-US" sz="1801" noProof="0" dirty="0">
                <a:solidFill>
                  <a:schemeClr val="tx1"/>
                </a:solidFill>
              </a:endParaRPr>
            </a:p>
          </p:txBody>
        </p:sp>
        <p:sp>
          <p:nvSpPr>
            <p:cNvPr id="9" name="object 9"/>
            <p:cNvSpPr/>
            <p:nvPr/>
          </p:nvSpPr>
          <p:spPr>
            <a:xfrm>
              <a:off x="3167983" y="2267678"/>
              <a:ext cx="207010" cy="541655"/>
            </a:xfrm>
            <a:custGeom>
              <a:avLst/>
              <a:gdLst/>
              <a:ahLst/>
              <a:cxnLst/>
              <a:rect l="l" t="t" r="r" b="b"/>
              <a:pathLst>
                <a:path w="207010" h="541654">
                  <a:moveTo>
                    <a:pt x="105168" y="0"/>
                  </a:moveTo>
                  <a:lnTo>
                    <a:pt x="0" y="20434"/>
                  </a:lnTo>
                  <a:lnTo>
                    <a:pt x="101244" y="541299"/>
                  </a:lnTo>
                  <a:lnTo>
                    <a:pt x="206413" y="520852"/>
                  </a:lnTo>
                  <a:lnTo>
                    <a:pt x="105168" y="0"/>
                  </a:lnTo>
                  <a:close/>
                </a:path>
              </a:pathLst>
            </a:custGeom>
            <a:solidFill>
              <a:srgbClr val="62A2D5">
                <a:alpha val="50000"/>
              </a:srgbClr>
            </a:solidFill>
          </p:spPr>
          <p:txBody>
            <a:bodyPr wrap="square" lIns="0" tIns="0" rIns="0" bIns="0" rtlCol="0"/>
            <a:lstStyle/>
            <a:p>
              <a:endParaRPr lang="en-US" sz="1801" noProof="0" dirty="0">
                <a:solidFill>
                  <a:schemeClr val="tx1"/>
                </a:solidFill>
              </a:endParaRPr>
            </a:p>
          </p:txBody>
        </p:sp>
        <p:sp>
          <p:nvSpPr>
            <p:cNvPr id="10" name="object 10"/>
            <p:cNvSpPr/>
            <p:nvPr/>
          </p:nvSpPr>
          <p:spPr>
            <a:xfrm>
              <a:off x="3439936" y="2187910"/>
              <a:ext cx="496570" cy="568325"/>
            </a:xfrm>
            <a:custGeom>
              <a:avLst/>
              <a:gdLst/>
              <a:ahLst/>
              <a:cxnLst/>
              <a:rect l="l" t="t" r="r" b="b"/>
              <a:pathLst>
                <a:path w="496570" h="568325">
                  <a:moveTo>
                    <a:pt x="273448" y="0"/>
                  </a:moveTo>
                  <a:lnTo>
                    <a:pt x="249993" y="1334"/>
                  </a:lnTo>
                  <a:lnTo>
                    <a:pt x="222918" y="4662"/>
                  </a:lnTo>
                  <a:lnTo>
                    <a:pt x="192227" y="9981"/>
                  </a:lnTo>
                  <a:lnTo>
                    <a:pt x="0" y="47345"/>
                  </a:lnTo>
                  <a:lnTo>
                    <a:pt x="101244" y="568210"/>
                  </a:lnTo>
                  <a:lnTo>
                    <a:pt x="299148" y="529741"/>
                  </a:lnTo>
                  <a:lnTo>
                    <a:pt x="351016" y="516800"/>
                  </a:lnTo>
                  <a:lnTo>
                    <a:pt x="390093" y="500620"/>
                  </a:lnTo>
                  <a:lnTo>
                    <a:pt x="428372" y="474655"/>
                  </a:lnTo>
                  <a:lnTo>
                    <a:pt x="443621" y="460006"/>
                  </a:lnTo>
                  <a:lnTo>
                    <a:pt x="189369" y="460006"/>
                  </a:lnTo>
                  <a:lnTo>
                    <a:pt x="122301" y="115010"/>
                  </a:lnTo>
                  <a:lnTo>
                    <a:pt x="169545" y="105828"/>
                  </a:lnTo>
                  <a:lnTo>
                    <a:pt x="223531" y="96627"/>
                  </a:lnTo>
                  <a:lnTo>
                    <a:pt x="256857" y="94017"/>
                  </a:lnTo>
                  <a:lnTo>
                    <a:pt x="438271" y="94017"/>
                  </a:lnTo>
                  <a:lnTo>
                    <a:pt x="433097" y="85933"/>
                  </a:lnTo>
                  <a:lnTo>
                    <a:pt x="400026" y="48576"/>
                  </a:lnTo>
                  <a:lnTo>
                    <a:pt x="360864" y="20781"/>
                  </a:lnTo>
                  <a:lnTo>
                    <a:pt x="316943" y="4431"/>
                  </a:lnTo>
                  <a:lnTo>
                    <a:pt x="293281" y="659"/>
                  </a:lnTo>
                  <a:lnTo>
                    <a:pt x="273448" y="0"/>
                  </a:lnTo>
                  <a:close/>
                </a:path>
                <a:path w="496570" h="568325">
                  <a:moveTo>
                    <a:pt x="438271" y="94017"/>
                  </a:moveTo>
                  <a:lnTo>
                    <a:pt x="256857" y="94017"/>
                  </a:lnTo>
                  <a:lnTo>
                    <a:pt x="271726" y="95208"/>
                  </a:lnTo>
                  <a:lnTo>
                    <a:pt x="285588" y="98114"/>
                  </a:lnTo>
                  <a:lnTo>
                    <a:pt x="321293" y="117264"/>
                  </a:lnTo>
                  <a:lnTo>
                    <a:pt x="349948" y="153732"/>
                  </a:lnTo>
                  <a:lnTo>
                    <a:pt x="365593" y="191520"/>
                  </a:lnTo>
                  <a:lnTo>
                    <a:pt x="378637" y="244385"/>
                  </a:lnTo>
                  <a:lnTo>
                    <a:pt x="386475" y="298949"/>
                  </a:lnTo>
                  <a:lnTo>
                    <a:pt x="387469" y="321857"/>
                  </a:lnTo>
                  <a:lnTo>
                    <a:pt x="386511" y="341845"/>
                  </a:lnTo>
                  <a:lnTo>
                    <a:pt x="375081" y="387049"/>
                  </a:lnTo>
                  <a:lnTo>
                    <a:pt x="342023" y="421270"/>
                  </a:lnTo>
                  <a:lnTo>
                    <a:pt x="305565" y="436130"/>
                  </a:lnTo>
                  <a:lnTo>
                    <a:pt x="267881" y="444740"/>
                  </a:lnTo>
                  <a:lnTo>
                    <a:pt x="189369" y="460006"/>
                  </a:lnTo>
                  <a:lnTo>
                    <a:pt x="443621" y="460006"/>
                  </a:lnTo>
                  <a:lnTo>
                    <a:pt x="469314" y="422429"/>
                  </a:lnTo>
                  <a:lnTo>
                    <a:pt x="488260" y="370994"/>
                  </a:lnTo>
                  <a:lnTo>
                    <a:pt x="496066" y="316088"/>
                  </a:lnTo>
                  <a:lnTo>
                    <a:pt x="495890" y="288519"/>
                  </a:lnTo>
                  <a:lnTo>
                    <a:pt x="488251" y="227875"/>
                  </a:lnTo>
                  <a:lnTo>
                    <a:pt x="470889" y="161327"/>
                  </a:lnTo>
                  <a:lnTo>
                    <a:pt x="447268" y="108076"/>
                  </a:lnTo>
                  <a:lnTo>
                    <a:pt x="438271" y="94017"/>
                  </a:lnTo>
                  <a:close/>
                </a:path>
              </a:pathLst>
            </a:custGeom>
            <a:solidFill>
              <a:srgbClr val="62A2D5">
                <a:alpha val="50000"/>
              </a:srgbClr>
            </a:solidFill>
          </p:spPr>
          <p:txBody>
            <a:bodyPr wrap="square" lIns="0" tIns="0" rIns="0" bIns="0" rtlCol="0"/>
            <a:lstStyle/>
            <a:p>
              <a:endParaRPr lang="en-US" sz="1801" noProof="0" dirty="0">
                <a:solidFill>
                  <a:schemeClr val="tx1"/>
                </a:solidFill>
              </a:endParaRPr>
            </a:p>
          </p:txBody>
        </p:sp>
        <p:sp>
          <p:nvSpPr>
            <p:cNvPr id="11" name="object 11"/>
            <p:cNvSpPr/>
            <p:nvPr/>
          </p:nvSpPr>
          <p:spPr>
            <a:xfrm>
              <a:off x="4027624" y="2045945"/>
              <a:ext cx="497840" cy="596265"/>
            </a:xfrm>
            <a:custGeom>
              <a:avLst/>
              <a:gdLst/>
              <a:ahLst/>
              <a:cxnLst/>
              <a:rect l="l" t="t" r="r" b="b"/>
              <a:pathLst>
                <a:path w="497840" h="596264">
                  <a:moveTo>
                    <a:pt x="386206" y="0"/>
                  </a:moveTo>
                  <a:lnTo>
                    <a:pt x="0" y="75069"/>
                  </a:lnTo>
                  <a:lnTo>
                    <a:pt x="101244" y="595934"/>
                  </a:lnTo>
                  <a:lnTo>
                    <a:pt x="497395" y="518934"/>
                  </a:lnTo>
                  <a:lnTo>
                    <a:pt x="491333" y="487743"/>
                  </a:lnTo>
                  <a:lnTo>
                    <a:pt x="189344" y="487743"/>
                  </a:lnTo>
                  <a:lnTo>
                    <a:pt x="161785" y="345973"/>
                  </a:lnTo>
                  <a:lnTo>
                    <a:pt x="423303" y="295135"/>
                  </a:lnTo>
                  <a:lnTo>
                    <a:pt x="416128" y="258216"/>
                  </a:lnTo>
                  <a:lnTo>
                    <a:pt x="144729" y="258216"/>
                  </a:lnTo>
                  <a:lnTo>
                    <a:pt x="122288" y="142735"/>
                  </a:lnTo>
                  <a:lnTo>
                    <a:pt x="403339" y="88112"/>
                  </a:lnTo>
                  <a:lnTo>
                    <a:pt x="386206" y="0"/>
                  </a:lnTo>
                  <a:close/>
                </a:path>
                <a:path w="497840" h="596264">
                  <a:moveTo>
                    <a:pt x="480339" y="431177"/>
                  </a:moveTo>
                  <a:lnTo>
                    <a:pt x="189344" y="487743"/>
                  </a:lnTo>
                  <a:lnTo>
                    <a:pt x="491333" y="487743"/>
                  </a:lnTo>
                  <a:lnTo>
                    <a:pt x="480339" y="431177"/>
                  </a:lnTo>
                  <a:close/>
                </a:path>
                <a:path w="497840" h="596264">
                  <a:moveTo>
                    <a:pt x="406247" y="207378"/>
                  </a:moveTo>
                  <a:lnTo>
                    <a:pt x="144729" y="258216"/>
                  </a:lnTo>
                  <a:lnTo>
                    <a:pt x="416128" y="258216"/>
                  </a:lnTo>
                  <a:lnTo>
                    <a:pt x="406247" y="207378"/>
                  </a:lnTo>
                  <a:close/>
                </a:path>
              </a:pathLst>
            </a:custGeom>
            <a:solidFill>
              <a:srgbClr val="62A2D5">
                <a:alpha val="50000"/>
              </a:srgbClr>
            </a:solidFill>
          </p:spPr>
          <p:txBody>
            <a:bodyPr wrap="square" lIns="0" tIns="0" rIns="0" bIns="0" rtlCol="0"/>
            <a:lstStyle/>
            <a:p>
              <a:endParaRPr lang="en-US" sz="1801" noProof="0" dirty="0">
                <a:solidFill>
                  <a:schemeClr val="tx1"/>
                </a:solidFill>
              </a:endParaRPr>
            </a:p>
          </p:txBody>
        </p:sp>
        <p:sp>
          <p:nvSpPr>
            <p:cNvPr id="12" name="object 12"/>
            <p:cNvSpPr/>
            <p:nvPr/>
          </p:nvSpPr>
          <p:spPr>
            <a:xfrm>
              <a:off x="4575875" y="1934130"/>
              <a:ext cx="514984" cy="601345"/>
            </a:xfrm>
            <a:custGeom>
              <a:avLst/>
              <a:gdLst/>
              <a:ahLst/>
              <a:cxnLst/>
              <a:rect l="l" t="t" r="r" b="b"/>
              <a:pathLst>
                <a:path w="514984" h="601345">
                  <a:moveTo>
                    <a:pt x="102323" y="60426"/>
                  </a:moveTo>
                  <a:lnTo>
                    <a:pt x="0" y="80314"/>
                  </a:lnTo>
                  <a:lnTo>
                    <a:pt x="101244" y="601179"/>
                  </a:lnTo>
                  <a:lnTo>
                    <a:pt x="198958" y="582180"/>
                  </a:lnTo>
                  <a:lnTo>
                    <a:pt x="132930" y="242519"/>
                  </a:lnTo>
                  <a:lnTo>
                    <a:pt x="269193" y="242519"/>
                  </a:lnTo>
                  <a:lnTo>
                    <a:pt x="102323" y="60426"/>
                  </a:lnTo>
                  <a:close/>
                </a:path>
                <a:path w="514984" h="601345">
                  <a:moveTo>
                    <a:pt x="269193" y="242519"/>
                  </a:moveTo>
                  <a:lnTo>
                    <a:pt x="132930" y="242519"/>
                  </a:lnTo>
                  <a:lnTo>
                    <a:pt x="408927" y="541375"/>
                  </a:lnTo>
                  <a:lnTo>
                    <a:pt x="514464" y="520865"/>
                  </a:lnTo>
                  <a:lnTo>
                    <a:pt x="484522" y="366826"/>
                  </a:lnTo>
                  <a:lnTo>
                    <a:pt x="383108" y="366826"/>
                  </a:lnTo>
                  <a:lnTo>
                    <a:pt x="269193" y="242519"/>
                  </a:lnTo>
                  <a:close/>
                </a:path>
                <a:path w="514984" h="601345">
                  <a:moveTo>
                    <a:pt x="413219" y="0"/>
                  </a:moveTo>
                  <a:lnTo>
                    <a:pt x="315506" y="18986"/>
                  </a:lnTo>
                  <a:lnTo>
                    <a:pt x="383108" y="366826"/>
                  </a:lnTo>
                  <a:lnTo>
                    <a:pt x="484522" y="366826"/>
                  </a:lnTo>
                  <a:lnTo>
                    <a:pt x="413219" y="0"/>
                  </a:lnTo>
                  <a:close/>
                </a:path>
              </a:pathLst>
            </a:custGeom>
            <a:solidFill>
              <a:srgbClr val="62A2D5">
                <a:alpha val="50000"/>
              </a:srgbClr>
            </a:solidFill>
          </p:spPr>
          <p:txBody>
            <a:bodyPr wrap="square" lIns="0" tIns="0" rIns="0" bIns="0" rtlCol="0"/>
            <a:lstStyle/>
            <a:p>
              <a:endParaRPr lang="en-US" sz="1801" noProof="0" dirty="0">
                <a:solidFill>
                  <a:schemeClr val="tx1"/>
                </a:solidFill>
              </a:endParaRPr>
            </a:p>
          </p:txBody>
        </p:sp>
        <p:sp>
          <p:nvSpPr>
            <p:cNvPr id="13" name="object 13"/>
            <p:cNvSpPr/>
            <p:nvPr/>
          </p:nvSpPr>
          <p:spPr>
            <a:xfrm>
              <a:off x="5118280" y="1828564"/>
              <a:ext cx="431165" cy="571500"/>
            </a:xfrm>
            <a:custGeom>
              <a:avLst/>
              <a:gdLst/>
              <a:ahLst/>
              <a:cxnLst/>
              <a:rect l="l" t="t" r="r" b="b"/>
              <a:pathLst>
                <a:path w="431165" h="571500">
                  <a:moveTo>
                    <a:pt x="280834" y="138518"/>
                  </a:moveTo>
                  <a:lnTo>
                    <a:pt x="171691" y="138518"/>
                  </a:lnTo>
                  <a:lnTo>
                    <a:pt x="255803" y="571271"/>
                  </a:lnTo>
                  <a:lnTo>
                    <a:pt x="360984" y="550824"/>
                  </a:lnTo>
                  <a:lnTo>
                    <a:pt x="280834" y="138518"/>
                  </a:lnTo>
                  <a:close/>
                </a:path>
                <a:path w="431165" h="571500">
                  <a:moveTo>
                    <a:pt x="413931" y="0"/>
                  </a:moveTo>
                  <a:lnTo>
                    <a:pt x="0" y="80454"/>
                  </a:lnTo>
                  <a:lnTo>
                    <a:pt x="17132" y="168554"/>
                  </a:lnTo>
                  <a:lnTo>
                    <a:pt x="171691" y="138518"/>
                  </a:lnTo>
                  <a:lnTo>
                    <a:pt x="280834" y="138518"/>
                  </a:lnTo>
                  <a:lnTo>
                    <a:pt x="276860" y="118071"/>
                  </a:lnTo>
                  <a:lnTo>
                    <a:pt x="431050" y="88099"/>
                  </a:lnTo>
                  <a:lnTo>
                    <a:pt x="413931" y="0"/>
                  </a:lnTo>
                  <a:close/>
                </a:path>
              </a:pathLst>
            </a:custGeom>
            <a:solidFill>
              <a:srgbClr val="62A2D5">
                <a:alpha val="50000"/>
              </a:srgbClr>
            </a:solidFill>
          </p:spPr>
          <p:txBody>
            <a:bodyPr wrap="square" lIns="0" tIns="0" rIns="0" bIns="0" rtlCol="0"/>
            <a:lstStyle/>
            <a:p>
              <a:endParaRPr lang="en-US" sz="1801" noProof="0" dirty="0">
                <a:solidFill>
                  <a:schemeClr val="tx1"/>
                </a:solidFill>
              </a:endParaRPr>
            </a:p>
          </p:txBody>
        </p:sp>
        <p:sp>
          <p:nvSpPr>
            <p:cNvPr id="14" name="object 14"/>
            <p:cNvSpPr/>
            <p:nvPr/>
          </p:nvSpPr>
          <p:spPr>
            <a:xfrm>
              <a:off x="5656531" y="1783953"/>
              <a:ext cx="207010" cy="541655"/>
            </a:xfrm>
            <a:custGeom>
              <a:avLst/>
              <a:gdLst/>
              <a:ahLst/>
              <a:cxnLst/>
              <a:rect l="l" t="t" r="r" b="b"/>
              <a:pathLst>
                <a:path w="207009" h="541654">
                  <a:moveTo>
                    <a:pt x="105155" y="0"/>
                  </a:moveTo>
                  <a:lnTo>
                    <a:pt x="0" y="20434"/>
                  </a:lnTo>
                  <a:lnTo>
                    <a:pt x="101244" y="541299"/>
                  </a:lnTo>
                  <a:lnTo>
                    <a:pt x="206400" y="520852"/>
                  </a:lnTo>
                  <a:lnTo>
                    <a:pt x="105155" y="0"/>
                  </a:lnTo>
                  <a:close/>
                </a:path>
              </a:pathLst>
            </a:custGeom>
            <a:solidFill>
              <a:srgbClr val="62A2D5">
                <a:alpha val="50000"/>
              </a:srgbClr>
            </a:solidFill>
          </p:spPr>
          <p:txBody>
            <a:bodyPr wrap="square" lIns="0" tIns="0" rIns="0" bIns="0" rtlCol="0"/>
            <a:lstStyle/>
            <a:p>
              <a:endParaRPr lang="en-US" sz="1801" noProof="0" dirty="0">
                <a:solidFill>
                  <a:schemeClr val="tx1"/>
                </a:solidFill>
              </a:endParaRPr>
            </a:p>
          </p:txBody>
        </p:sp>
        <p:sp>
          <p:nvSpPr>
            <p:cNvPr id="15" name="object 15"/>
            <p:cNvSpPr/>
            <p:nvPr/>
          </p:nvSpPr>
          <p:spPr>
            <a:xfrm>
              <a:off x="5979322" y="1700283"/>
              <a:ext cx="523240" cy="582295"/>
            </a:xfrm>
            <a:custGeom>
              <a:avLst/>
              <a:gdLst/>
              <a:ahLst/>
              <a:cxnLst/>
              <a:rect l="l" t="t" r="r" b="b"/>
              <a:pathLst>
                <a:path w="523240" h="582295">
                  <a:moveTo>
                    <a:pt x="212839" y="0"/>
                  </a:moveTo>
                  <a:lnTo>
                    <a:pt x="101638" y="21615"/>
                  </a:lnTo>
                  <a:lnTo>
                    <a:pt x="0" y="581901"/>
                  </a:lnTo>
                  <a:lnTo>
                    <a:pt x="111569" y="560222"/>
                  </a:lnTo>
                  <a:lnTo>
                    <a:pt x="131559" y="433552"/>
                  </a:lnTo>
                  <a:lnTo>
                    <a:pt x="339775" y="393077"/>
                  </a:lnTo>
                  <a:lnTo>
                    <a:pt x="466375" y="393077"/>
                  </a:lnTo>
                  <a:lnTo>
                    <a:pt x="431815" y="339496"/>
                  </a:lnTo>
                  <a:lnTo>
                    <a:pt x="146837" y="339496"/>
                  </a:lnTo>
                  <a:lnTo>
                    <a:pt x="179616" y="132549"/>
                  </a:lnTo>
                  <a:lnTo>
                    <a:pt x="298334" y="132549"/>
                  </a:lnTo>
                  <a:lnTo>
                    <a:pt x="212839" y="0"/>
                  </a:lnTo>
                  <a:close/>
                </a:path>
                <a:path w="523240" h="582295">
                  <a:moveTo>
                    <a:pt x="466375" y="393077"/>
                  </a:moveTo>
                  <a:lnTo>
                    <a:pt x="339775" y="393077"/>
                  </a:lnTo>
                  <a:lnTo>
                    <a:pt x="408241" y="502551"/>
                  </a:lnTo>
                  <a:lnTo>
                    <a:pt x="522643" y="480313"/>
                  </a:lnTo>
                  <a:lnTo>
                    <a:pt x="466375" y="393077"/>
                  </a:lnTo>
                  <a:close/>
                </a:path>
                <a:path w="523240" h="582295">
                  <a:moveTo>
                    <a:pt x="298334" y="132549"/>
                  </a:moveTo>
                  <a:lnTo>
                    <a:pt x="179616" y="132549"/>
                  </a:lnTo>
                  <a:lnTo>
                    <a:pt x="288950" y="311873"/>
                  </a:lnTo>
                  <a:lnTo>
                    <a:pt x="146837" y="339496"/>
                  </a:lnTo>
                  <a:lnTo>
                    <a:pt x="431815" y="339496"/>
                  </a:lnTo>
                  <a:lnTo>
                    <a:pt x="298334" y="132549"/>
                  </a:lnTo>
                  <a:close/>
                </a:path>
              </a:pathLst>
            </a:custGeom>
            <a:solidFill>
              <a:srgbClr val="62A2D5">
                <a:alpha val="50000"/>
              </a:srgbClr>
            </a:solidFill>
          </p:spPr>
          <p:txBody>
            <a:bodyPr wrap="square" lIns="0" tIns="0" rIns="0" bIns="0" rtlCol="0"/>
            <a:lstStyle/>
            <a:p>
              <a:endParaRPr lang="en-US" sz="1801" noProof="0" dirty="0">
                <a:solidFill>
                  <a:schemeClr val="tx1"/>
                </a:solidFill>
              </a:endParaRPr>
            </a:p>
          </p:txBody>
        </p:sp>
        <p:sp>
          <p:nvSpPr>
            <p:cNvPr id="16" name="object 16"/>
            <p:cNvSpPr/>
            <p:nvPr/>
          </p:nvSpPr>
          <p:spPr>
            <a:xfrm>
              <a:off x="6523473" y="1619852"/>
              <a:ext cx="467359" cy="537210"/>
            </a:xfrm>
            <a:custGeom>
              <a:avLst/>
              <a:gdLst/>
              <a:ahLst/>
              <a:cxnLst/>
              <a:rect l="l" t="t" r="r" b="b"/>
              <a:pathLst>
                <a:path w="467359" h="537210">
                  <a:moveTo>
                    <a:pt x="105168" y="0"/>
                  </a:moveTo>
                  <a:lnTo>
                    <a:pt x="0" y="20446"/>
                  </a:lnTo>
                  <a:lnTo>
                    <a:pt x="100418" y="537044"/>
                  </a:lnTo>
                  <a:lnTo>
                    <a:pt x="467080" y="465772"/>
                  </a:lnTo>
                  <a:lnTo>
                    <a:pt x="459905" y="428853"/>
                  </a:lnTo>
                  <a:lnTo>
                    <a:pt x="188518" y="428853"/>
                  </a:lnTo>
                  <a:lnTo>
                    <a:pt x="105168" y="0"/>
                  </a:lnTo>
                  <a:close/>
                </a:path>
                <a:path w="467359" h="537210">
                  <a:moveTo>
                    <a:pt x="450024" y="378015"/>
                  </a:moveTo>
                  <a:lnTo>
                    <a:pt x="188518" y="428853"/>
                  </a:lnTo>
                  <a:lnTo>
                    <a:pt x="459905" y="428853"/>
                  </a:lnTo>
                  <a:lnTo>
                    <a:pt x="450024" y="378015"/>
                  </a:lnTo>
                  <a:close/>
                </a:path>
              </a:pathLst>
            </a:custGeom>
            <a:solidFill>
              <a:srgbClr val="62A2D5">
                <a:alpha val="50000"/>
              </a:srgbClr>
            </a:solidFill>
          </p:spPr>
          <p:txBody>
            <a:bodyPr wrap="square" lIns="0" tIns="0" rIns="0" bIns="0" rtlCol="0"/>
            <a:lstStyle/>
            <a:p>
              <a:endParaRPr lang="en-US" sz="1801" noProof="0" dirty="0">
                <a:solidFill>
                  <a:schemeClr val="tx1"/>
                </a:solidFill>
              </a:endParaRPr>
            </a:p>
          </p:txBody>
        </p:sp>
        <p:sp>
          <p:nvSpPr>
            <p:cNvPr id="17" name="object 17"/>
            <p:cNvSpPr/>
            <p:nvPr/>
          </p:nvSpPr>
          <p:spPr>
            <a:xfrm>
              <a:off x="640826" y="1362150"/>
              <a:ext cx="6564630" cy="2089785"/>
            </a:xfrm>
            <a:custGeom>
              <a:avLst/>
              <a:gdLst/>
              <a:ahLst/>
              <a:cxnLst/>
              <a:rect l="l" t="t" r="r" b="b"/>
              <a:pathLst>
                <a:path w="6564630" h="2089785">
                  <a:moveTo>
                    <a:pt x="164388" y="2089746"/>
                  </a:moveTo>
                  <a:lnTo>
                    <a:pt x="6564261" y="845731"/>
                  </a:lnTo>
                  <a:lnTo>
                    <a:pt x="6399872" y="0"/>
                  </a:lnTo>
                  <a:lnTo>
                    <a:pt x="0" y="1244003"/>
                  </a:lnTo>
                  <a:lnTo>
                    <a:pt x="164388" y="2089746"/>
                  </a:lnTo>
                  <a:close/>
                </a:path>
              </a:pathLst>
            </a:custGeom>
            <a:ln w="25400">
              <a:solidFill>
                <a:srgbClr val="62A2D5">
                  <a:alpha val="50000"/>
                </a:srgbClr>
              </a:solidFill>
            </a:ln>
          </p:spPr>
          <p:txBody>
            <a:bodyPr wrap="square" lIns="0" tIns="0" rIns="0" bIns="0" rtlCol="0"/>
            <a:lstStyle/>
            <a:p>
              <a:endParaRPr lang="en-US" sz="1801" noProof="0" dirty="0">
                <a:solidFill>
                  <a:schemeClr val="tx1"/>
                </a:solidFill>
              </a:endParaRPr>
            </a:p>
          </p:txBody>
        </p:sp>
      </p:grpSp>
      <p:grpSp>
        <p:nvGrpSpPr>
          <p:cNvPr id="18" name="Gruppierung 17"/>
          <p:cNvGrpSpPr/>
          <p:nvPr userDrawn="1"/>
        </p:nvGrpSpPr>
        <p:grpSpPr>
          <a:xfrm>
            <a:off x="640826" y="3217602"/>
            <a:ext cx="8317639" cy="1315233"/>
            <a:chOff x="1283918" y="2812093"/>
            <a:chExt cx="8317639" cy="1315233"/>
          </a:xfrm>
        </p:grpSpPr>
        <p:sp>
          <p:nvSpPr>
            <p:cNvPr id="19" name="Oval 18"/>
            <p:cNvSpPr/>
            <p:nvPr userDrawn="1"/>
          </p:nvSpPr>
          <p:spPr>
            <a:xfrm>
              <a:off x="8415596" y="2812093"/>
              <a:ext cx="1185961" cy="1185961"/>
            </a:xfrm>
            <a:prstGeom prst="ellipse">
              <a:avLst/>
            </a:prstGeom>
            <a:solidFill>
              <a:srgbClr val="003A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700"/>
                </a:lnSpc>
              </a:pPr>
              <a:r>
                <a:rPr lang="en-US" sz="1200" b="1" i="0" noProof="0" dirty="0" smtClean="0">
                  <a:latin typeface="Arial" charset="0"/>
                  <a:ea typeface="Arial" charset="0"/>
                  <a:cs typeface="Arial" charset="0"/>
                </a:rPr>
                <a:t>Lorem</a:t>
              </a:r>
              <a:r>
                <a:rPr lang="en-US" sz="1200" b="1" i="0" baseline="0" noProof="0" dirty="0" smtClean="0">
                  <a:latin typeface="Arial" charset="0"/>
                  <a:ea typeface="Arial" charset="0"/>
                  <a:cs typeface="Arial" charset="0"/>
                </a:rPr>
                <a:t> Ipsum Dolor</a:t>
              </a:r>
              <a:endParaRPr lang="en-US" sz="1200" b="1" i="0" noProof="0" dirty="0">
                <a:latin typeface="Arial" charset="0"/>
                <a:ea typeface="Arial" charset="0"/>
                <a:cs typeface="Arial" charset="0"/>
              </a:endParaRPr>
            </a:p>
          </p:txBody>
        </p:sp>
        <p:cxnSp>
          <p:nvCxnSpPr>
            <p:cNvPr id="20" name="Gerade Verbindung 19"/>
            <p:cNvCxnSpPr/>
            <p:nvPr userDrawn="1"/>
          </p:nvCxnSpPr>
          <p:spPr>
            <a:xfrm>
              <a:off x="1283918" y="4127326"/>
              <a:ext cx="6964471" cy="0"/>
            </a:xfrm>
            <a:prstGeom prst="line">
              <a:avLst/>
            </a:prstGeom>
            <a:ln w="952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1" name="Gerade Verbindung 20"/>
            <p:cNvCxnSpPr/>
            <p:nvPr userDrawn="1"/>
          </p:nvCxnSpPr>
          <p:spPr>
            <a:xfrm flipV="1">
              <a:off x="8248389" y="3728786"/>
              <a:ext cx="334414" cy="398540"/>
            </a:xfrm>
            <a:prstGeom prst="line">
              <a:avLst/>
            </a:prstGeom>
            <a:ln w="9525">
              <a:solidFill>
                <a:schemeClr val="tx1"/>
              </a:solidFill>
              <a:prstDash val="dash"/>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A4840577-5653-4564-9B74-58A243F95190}"/>
              </a:ext>
            </a:extLst>
          </p:cNvPr>
          <p:cNvSpPr>
            <a:spLocks noGrp="1"/>
          </p:cNvSpPr>
          <p:nvPr>
            <p:ph type="title" hasCustomPrompt="1"/>
          </p:nvPr>
        </p:nvSpPr>
        <p:spPr/>
        <p:txBody>
          <a:bodyPr/>
          <a:lstStyle>
            <a:lvl1pPr>
              <a:defRPr/>
            </a:lvl1pPr>
          </a:lstStyle>
          <a:p>
            <a:r>
              <a:rPr lang="en-US" noProof="0" dirty="0"/>
              <a:t>ELEMENTS</a:t>
            </a:r>
          </a:p>
        </p:txBody>
      </p:sp>
    </p:spTree>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xt &amp; Bullets">
    <p:spTree>
      <p:nvGrpSpPr>
        <p:cNvPr id="1" name=""/>
        <p:cNvGrpSpPr/>
        <p:nvPr/>
      </p:nvGrpSpPr>
      <p:grpSpPr>
        <a:xfrm>
          <a:off x="0" y="0"/>
          <a:ext cx="0" cy="0"/>
          <a:chOff x="0" y="0"/>
          <a:chExt cx="0" cy="0"/>
        </a:xfrm>
      </p:grpSpPr>
      <p:sp>
        <p:nvSpPr>
          <p:cNvPr id="5" name="Untertitel 2"/>
          <p:cNvSpPr>
            <a:spLocks noGrp="1"/>
          </p:cNvSpPr>
          <p:nvPr>
            <p:ph type="subTitle" idx="1" hasCustomPrompt="1"/>
          </p:nvPr>
        </p:nvSpPr>
        <p:spPr>
          <a:xfrm>
            <a:off x="406800" y="1267200"/>
            <a:ext cx="10512000" cy="360362"/>
          </a:xfrm>
        </p:spPr>
        <p:txBody>
          <a:bodyPr lIns="90000" anchor="t">
            <a:noAutofit/>
          </a:bodyPr>
          <a:lstStyle>
            <a:lvl1pPr marL="0" marR="0" indent="0" algn="l" defTabSz="914446" rtl="0" eaLnBrk="1" fontAlgn="auto" latinLnBrk="0" hangingPunct="1">
              <a:lnSpc>
                <a:spcPct val="100000"/>
              </a:lnSpc>
              <a:spcBef>
                <a:spcPts val="0"/>
              </a:spcBef>
              <a:spcAft>
                <a:spcPts val="0"/>
              </a:spcAft>
              <a:buClrTx/>
              <a:buSzTx/>
              <a:buFont typeface="Arial"/>
              <a:buNone/>
              <a:tabLst/>
              <a:defRPr lang="de-DE" sz="1801" spc="50" baseline="0" smtClean="0">
                <a:solidFill>
                  <a:schemeClr val="accent1"/>
                </a:solidFill>
                <a:effectLst/>
              </a:defRPr>
            </a:lvl1pPr>
            <a:lvl2pPr marL="457223" indent="0" algn="ctr">
              <a:buNone/>
              <a:defRPr sz="2000"/>
            </a:lvl2pPr>
            <a:lvl3pPr marL="914446" indent="0" algn="ctr">
              <a:buNone/>
              <a:defRPr sz="1801"/>
            </a:lvl3pPr>
            <a:lvl4pPr marL="1371669" indent="0" algn="ctr">
              <a:buNone/>
              <a:defRPr sz="1600"/>
            </a:lvl4pPr>
            <a:lvl5pPr marL="1828891" indent="0" algn="ctr">
              <a:buNone/>
              <a:defRPr sz="1600"/>
            </a:lvl5pPr>
            <a:lvl6pPr marL="2286114" indent="0" algn="ctr">
              <a:buNone/>
              <a:defRPr sz="1600"/>
            </a:lvl6pPr>
            <a:lvl7pPr marL="2743338" indent="0" algn="ctr">
              <a:buNone/>
              <a:defRPr sz="1600"/>
            </a:lvl7pPr>
            <a:lvl8pPr marL="3200560" indent="0" algn="ctr">
              <a:buNone/>
              <a:defRPr sz="1600"/>
            </a:lvl8pPr>
            <a:lvl9pPr marL="3657783" indent="0" algn="ctr">
              <a:buNone/>
              <a:defRPr sz="1600"/>
            </a:lvl9pPr>
          </a:lstStyle>
          <a:p>
            <a:r>
              <a:rPr lang="en-US" noProof="0" dirty="0" err="1">
                <a:solidFill>
                  <a:srgbClr val="214B84"/>
                </a:solidFill>
                <a:effectLst/>
                <a:latin typeface="Arial" charset="0"/>
              </a:rPr>
              <a:t>Subheadline</a:t>
            </a:r>
            <a:r>
              <a:rPr lang="en-US" noProof="0" dirty="0">
                <a:solidFill>
                  <a:srgbClr val="214B84"/>
                </a:solidFill>
                <a:effectLst/>
                <a:latin typeface="Arial" charset="0"/>
              </a:rPr>
              <a:t>, Arial Standard, 18 </a:t>
            </a:r>
            <a:r>
              <a:rPr lang="en-US" noProof="0" dirty="0" err="1">
                <a:solidFill>
                  <a:srgbClr val="214B84"/>
                </a:solidFill>
                <a:effectLst/>
                <a:latin typeface="Arial" charset="0"/>
              </a:rPr>
              <a:t>pt</a:t>
            </a:r>
            <a:r>
              <a:rPr lang="en-US" noProof="0" dirty="0">
                <a:solidFill>
                  <a:srgbClr val="214B84"/>
                </a:solidFill>
                <a:effectLst/>
                <a:latin typeface="Arial" charset="0"/>
              </a:rPr>
              <a:t>, spacing 0.5, dark blue, align left</a:t>
            </a:r>
          </a:p>
        </p:txBody>
      </p:sp>
      <p:sp>
        <p:nvSpPr>
          <p:cNvPr id="6" name="Textplatzhalter 8"/>
          <p:cNvSpPr>
            <a:spLocks noGrp="1"/>
          </p:cNvSpPr>
          <p:nvPr>
            <p:ph type="body" sz="quarter" idx="12" hasCustomPrompt="1"/>
          </p:nvPr>
        </p:nvSpPr>
        <p:spPr>
          <a:xfrm>
            <a:off x="406803" y="1915200"/>
            <a:ext cx="7343999" cy="4176000"/>
          </a:xfrm>
        </p:spPr>
        <p:txBody>
          <a:bodyPr lIns="90000" anchor="t">
            <a:noAutofit/>
          </a:bodyPr>
          <a:lstStyle>
            <a:lvl1pPr marL="0" indent="0">
              <a:lnSpc>
                <a:spcPct val="120000"/>
              </a:lnSpc>
              <a:spcBef>
                <a:spcPts val="0"/>
              </a:spcBef>
              <a:buNone/>
              <a:defRPr sz="1600" spc="0" baseline="0">
                <a:solidFill>
                  <a:schemeClr val="tx1"/>
                </a:solidFill>
              </a:defRPr>
            </a:lvl1pPr>
            <a:lvl2pPr marL="565228" indent="0">
              <a:buNone/>
              <a:defRPr/>
            </a:lvl2pPr>
            <a:lvl3pPr marL="1022451" indent="0">
              <a:buNone/>
              <a:defRPr/>
            </a:lvl3pPr>
            <a:lvl4pPr marL="1479674" indent="0">
              <a:buNone/>
              <a:defRPr/>
            </a:lvl4pPr>
            <a:lvl5pPr marL="1936896" indent="0">
              <a:buNone/>
              <a:defRPr/>
            </a:lvl5pPr>
          </a:lstStyle>
          <a:p>
            <a:pPr lvl="0"/>
            <a:r>
              <a:rPr lang="en-US" noProof="0" dirty="0"/>
              <a:t>Running text, Arial Standard, 16 </a:t>
            </a:r>
            <a:r>
              <a:rPr lang="en-US" noProof="0" dirty="0" err="1"/>
              <a:t>pt</a:t>
            </a:r>
            <a:r>
              <a:rPr lang="en-US" noProof="0" dirty="0"/>
              <a:t>, 1.2 line spacing, black, align left</a:t>
            </a:r>
          </a:p>
        </p:txBody>
      </p:sp>
      <p:sp>
        <p:nvSpPr>
          <p:cNvPr id="7" name="Textplatzhalter 10"/>
          <p:cNvSpPr>
            <a:spLocks noGrp="1"/>
          </p:cNvSpPr>
          <p:nvPr>
            <p:ph type="body" sz="quarter" idx="13" hasCustomPrompt="1"/>
          </p:nvPr>
        </p:nvSpPr>
        <p:spPr>
          <a:xfrm>
            <a:off x="8364537" y="1915200"/>
            <a:ext cx="3348000" cy="4176000"/>
          </a:xfrm>
        </p:spPr>
        <p:txBody>
          <a:bodyPr lIns="90000"/>
          <a:lstStyle>
            <a:lvl1pPr marL="133356" marR="0" indent="-133356" algn="l" defTabSz="914446" rtl="0" eaLnBrk="1" fontAlgn="auto" latinLnBrk="0" hangingPunct="1">
              <a:lnSpc>
                <a:spcPct val="100000"/>
              </a:lnSpc>
              <a:spcBef>
                <a:spcPts val="0"/>
              </a:spcBef>
              <a:spcAft>
                <a:spcPts val="0"/>
              </a:spcAft>
              <a:buClr>
                <a:srgbClr val="003A70"/>
              </a:buClr>
              <a:buSzTx/>
              <a:buFont typeface="Arial" charset="0"/>
              <a:buChar char="•"/>
              <a:tabLst/>
              <a:defRPr sz="1600" b="1" i="0" spc="30" baseline="0">
                <a:solidFill>
                  <a:schemeClr val="accent1"/>
                </a:solidFill>
                <a:latin typeface="Arial" charset="0"/>
                <a:ea typeface="Arial" charset="0"/>
                <a:cs typeface="Arial" charset="0"/>
              </a:defRPr>
            </a:lvl1pPr>
            <a:lvl2pPr marL="133356" indent="-133356">
              <a:spcBef>
                <a:spcPts val="0"/>
              </a:spcBef>
              <a:spcAft>
                <a:spcPts val="0"/>
              </a:spcAft>
              <a:buClr>
                <a:srgbClr val="003A70"/>
              </a:buClr>
              <a:buFont typeface="Arial" charset="0"/>
              <a:buChar char="•"/>
              <a:tabLst/>
              <a:defRPr sz="1600" b="1" i="0" spc="30" baseline="0">
                <a:solidFill>
                  <a:schemeClr val="accent1"/>
                </a:solidFill>
                <a:latin typeface="Arial" charset="0"/>
                <a:ea typeface="Arial" charset="0"/>
                <a:cs typeface="Arial" charset="0"/>
              </a:defRPr>
            </a:lvl2pPr>
            <a:lvl3pPr marL="133356" indent="-133356">
              <a:spcBef>
                <a:spcPts val="0"/>
              </a:spcBef>
              <a:spcAft>
                <a:spcPts val="0"/>
              </a:spcAft>
              <a:buClr>
                <a:srgbClr val="003A70"/>
              </a:buClr>
              <a:buFont typeface="Arial" charset="0"/>
              <a:buChar char="•"/>
              <a:tabLst/>
              <a:defRPr sz="1600" b="1" i="0" spc="30" baseline="0">
                <a:solidFill>
                  <a:schemeClr val="accent1"/>
                </a:solidFill>
                <a:latin typeface="Arial" charset="0"/>
                <a:ea typeface="Arial" charset="0"/>
                <a:cs typeface="Arial" charset="0"/>
              </a:defRPr>
            </a:lvl3pPr>
            <a:lvl4pPr marL="133356" indent="-133356">
              <a:spcBef>
                <a:spcPts val="0"/>
              </a:spcBef>
              <a:spcAft>
                <a:spcPts val="0"/>
              </a:spcAft>
              <a:buClr>
                <a:srgbClr val="003A70"/>
              </a:buClr>
              <a:buFont typeface="Arial" charset="0"/>
              <a:buChar char="•"/>
              <a:tabLst/>
              <a:defRPr sz="1600" b="1" i="0" spc="30" baseline="0">
                <a:solidFill>
                  <a:schemeClr val="accent1"/>
                </a:solidFill>
                <a:latin typeface="Arial" charset="0"/>
                <a:ea typeface="Arial" charset="0"/>
                <a:cs typeface="Arial" charset="0"/>
              </a:defRPr>
            </a:lvl4pPr>
            <a:lvl5pPr marL="133356" indent="-133356">
              <a:spcBef>
                <a:spcPts val="0"/>
              </a:spcBef>
              <a:spcAft>
                <a:spcPts val="0"/>
              </a:spcAft>
              <a:buClr>
                <a:srgbClr val="003A70"/>
              </a:buClr>
              <a:buFont typeface="Arial" charset="0"/>
              <a:buChar char="•"/>
              <a:tabLst/>
              <a:defRPr sz="1600" b="1" i="0" spc="30" baseline="0">
                <a:solidFill>
                  <a:schemeClr val="accent1"/>
                </a:solidFill>
                <a:latin typeface="Arial" charset="0"/>
                <a:ea typeface="Arial" charset="0"/>
                <a:cs typeface="Arial" charset="0"/>
              </a:defRPr>
            </a:lvl5pPr>
          </a:lstStyle>
          <a:p>
            <a:pPr lvl="0"/>
            <a:r>
              <a:rPr lang="en-US" noProof="0" dirty="0"/>
              <a:t>Arial bold, 16 </a:t>
            </a:r>
            <a:r>
              <a:rPr lang="en-US" noProof="0" dirty="0" err="1"/>
              <a:t>pt</a:t>
            </a:r>
            <a:r>
              <a:rPr lang="en-US" noProof="0" dirty="0"/>
              <a:t>, dark blue,</a:t>
            </a:r>
            <a:br>
              <a:rPr lang="en-US" noProof="0" dirty="0"/>
            </a:br>
            <a:r>
              <a:rPr lang="en-US" noProof="0" dirty="0"/>
              <a:t>align left, bullet points</a:t>
            </a:r>
          </a:p>
          <a:p>
            <a:pPr lvl="0"/>
            <a:r>
              <a:rPr lang="en-US" noProof="0" dirty="0"/>
              <a:t>Lorem ipsum</a:t>
            </a:r>
          </a:p>
          <a:p>
            <a:pPr marL="133356" marR="0" lvl="0" indent="-133356" algn="l" defTabSz="914446" rtl="0" eaLnBrk="1" fontAlgn="auto" latinLnBrk="0" hangingPunct="1">
              <a:lnSpc>
                <a:spcPct val="100000"/>
              </a:lnSpc>
              <a:spcBef>
                <a:spcPts val="0"/>
              </a:spcBef>
              <a:spcAft>
                <a:spcPts val="0"/>
              </a:spcAft>
              <a:buClr>
                <a:srgbClr val="003A70"/>
              </a:buClr>
              <a:buSzTx/>
              <a:buFont typeface="Arial" charset="0"/>
              <a:buChar char="•"/>
              <a:tabLst/>
              <a:defRPr/>
            </a:pPr>
            <a:r>
              <a:rPr lang="en-US" noProof="0" dirty="0"/>
              <a:t>Lorem ipsum</a:t>
            </a:r>
          </a:p>
          <a:p>
            <a:pPr marL="133356" marR="0" lvl="0" indent="-133356" algn="l" defTabSz="914446" rtl="0" eaLnBrk="1" fontAlgn="auto" latinLnBrk="0" hangingPunct="1">
              <a:lnSpc>
                <a:spcPct val="100000"/>
              </a:lnSpc>
              <a:spcBef>
                <a:spcPts val="0"/>
              </a:spcBef>
              <a:spcAft>
                <a:spcPts val="0"/>
              </a:spcAft>
              <a:buClr>
                <a:srgbClr val="003A70"/>
              </a:buClr>
              <a:buSzTx/>
              <a:buFont typeface="Arial" charset="0"/>
              <a:buChar char="•"/>
              <a:tabLst/>
              <a:defRPr/>
            </a:pPr>
            <a:r>
              <a:rPr lang="en-US" noProof="0" dirty="0"/>
              <a:t>Lorem ipsum</a:t>
            </a:r>
          </a:p>
          <a:p>
            <a:pPr marL="133356" marR="0" lvl="0" indent="-133356" algn="l" defTabSz="914446" rtl="0" eaLnBrk="1" fontAlgn="auto" latinLnBrk="0" hangingPunct="1">
              <a:lnSpc>
                <a:spcPct val="100000"/>
              </a:lnSpc>
              <a:spcBef>
                <a:spcPts val="0"/>
              </a:spcBef>
              <a:spcAft>
                <a:spcPts val="0"/>
              </a:spcAft>
              <a:buClr>
                <a:srgbClr val="003A70"/>
              </a:buClr>
              <a:buSzTx/>
              <a:buFont typeface="Arial" charset="0"/>
              <a:buChar char="•"/>
              <a:tabLst/>
              <a:defRPr/>
            </a:pPr>
            <a:r>
              <a:rPr lang="en-US" noProof="0" dirty="0"/>
              <a:t>Lorem ipsum</a:t>
            </a:r>
          </a:p>
          <a:p>
            <a:pPr marL="133356" marR="0" lvl="0" indent="-133356" algn="l" defTabSz="914446" rtl="0" eaLnBrk="1" fontAlgn="auto" latinLnBrk="0" hangingPunct="1">
              <a:lnSpc>
                <a:spcPct val="100000"/>
              </a:lnSpc>
              <a:spcBef>
                <a:spcPts val="0"/>
              </a:spcBef>
              <a:spcAft>
                <a:spcPts val="0"/>
              </a:spcAft>
              <a:buClr>
                <a:srgbClr val="003A70"/>
              </a:buClr>
              <a:buSzTx/>
              <a:buFont typeface="Arial" charset="0"/>
              <a:buChar char="•"/>
              <a:tabLst/>
              <a:defRPr/>
            </a:pPr>
            <a:endParaRPr lang="en-US" noProof="0" dirty="0"/>
          </a:p>
        </p:txBody>
      </p:sp>
      <p:sp>
        <p:nvSpPr>
          <p:cNvPr id="10" name="Titel 9"/>
          <p:cNvSpPr>
            <a:spLocks noGrp="1"/>
          </p:cNvSpPr>
          <p:nvPr>
            <p:ph type="title" hasCustomPrompt="1"/>
          </p:nvPr>
        </p:nvSpPr>
        <p:spPr/>
        <p:txBody>
          <a:bodyPr/>
          <a:lstStyle>
            <a:lvl1pPr>
              <a:defRPr/>
            </a:lvl1pPr>
          </a:lstStyle>
          <a:p>
            <a:r>
              <a:rPr lang="en-US" b="1" noProof="0" dirty="0">
                <a:solidFill>
                  <a:srgbClr val="214B84"/>
                </a:solidFill>
                <a:effectLst/>
                <a:latin typeface="Arial" charset="0"/>
              </a:rPr>
              <a:t>HEADLINE (2 lines) Arial Bold, ALL CAPS,</a:t>
            </a:r>
            <a:br>
              <a:rPr lang="en-US" b="1" noProof="0" dirty="0">
                <a:solidFill>
                  <a:srgbClr val="214B84"/>
                </a:solidFill>
                <a:effectLst/>
                <a:latin typeface="Arial" charset="0"/>
              </a:rPr>
            </a:br>
            <a:r>
              <a:rPr lang="en-US" b="1" noProof="0" dirty="0">
                <a:solidFill>
                  <a:srgbClr val="214B84"/>
                </a:solidFill>
                <a:effectLst/>
                <a:latin typeface="Arial" charset="0"/>
              </a:rPr>
              <a:t>28 </a:t>
            </a:r>
            <a:r>
              <a:rPr lang="en-US" b="1" noProof="0" dirty="0" err="1">
                <a:solidFill>
                  <a:srgbClr val="214B84"/>
                </a:solidFill>
                <a:effectLst/>
                <a:latin typeface="Arial" charset="0"/>
              </a:rPr>
              <a:t>pt</a:t>
            </a:r>
            <a:r>
              <a:rPr lang="en-US" b="1" noProof="0" dirty="0">
                <a:solidFill>
                  <a:srgbClr val="214B84"/>
                </a:solidFill>
                <a:effectLst/>
                <a:latin typeface="Arial" charset="0"/>
              </a:rPr>
              <a:t>, spacing 2.0, DARK blue, align left</a:t>
            </a:r>
            <a:endParaRPr lang="en-US" noProof="0" dirty="0"/>
          </a:p>
        </p:txBody>
      </p:sp>
      <p:sp>
        <p:nvSpPr>
          <p:cNvPr id="12" name="Footer Placeholder 11">
            <a:extLst>
              <a:ext uri="{FF2B5EF4-FFF2-40B4-BE49-F238E27FC236}">
                <a16:creationId xmlns:a16="http://schemas.microsoft.com/office/drawing/2014/main" id="{16D0F366-F82F-49C1-AE8C-224671C3B6CB}"/>
              </a:ext>
            </a:extLst>
          </p:cNvPr>
          <p:cNvSpPr>
            <a:spLocks noGrp="1"/>
          </p:cNvSpPr>
          <p:nvPr>
            <p:ph type="ftr" sz="quarter" idx="14"/>
          </p:nvPr>
        </p:nvSpPr>
        <p:spPr/>
        <p:txBody>
          <a:bodyPr/>
          <a:lstStyle/>
          <a:p>
            <a:r>
              <a:rPr lang="en-US" noProof="0" dirty="0"/>
              <a:t>/ ANDRITZ (BUSINESS AREA) / PRESENTATION NAME AND DATE / © COPYRIGHT (if required) – ARIAL BOLD, all caps, 8 PT, BLUE, ALIGN LEFT</a:t>
            </a:r>
          </a:p>
        </p:txBody>
      </p:sp>
      <p:sp>
        <p:nvSpPr>
          <p:cNvPr id="13" name="Slide Number Placeholder 12">
            <a:extLst>
              <a:ext uri="{FF2B5EF4-FFF2-40B4-BE49-F238E27FC236}">
                <a16:creationId xmlns:a16="http://schemas.microsoft.com/office/drawing/2014/main" id="{1CDB265E-5B55-4CF7-B750-BFD0B39A2A40}"/>
              </a:ext>
            </a:extLst>
          </p:cNvPr>
          <p:cNvSpPr>
            <a:spLocks noGrp="1"/>
          </p:cNvSpPr>
          <p:nvPr>
            <p:ph type="sldNum" sz="quarter" idx="15"/>
          </p:nvPr>
        </p:nvSpPr>
        <p:spPr/>
        <p:txBody>
          <a:bodyPr/>
          <a:lstStyle/>
          <a:p>
            <a:fld id="{C62D37B7-19FB-4B6A-9135-5DDD8E779388}" type="slidenum">
              <a:rPr lang="en-US" noProof="0" smtClean="0"/>
              <a:pPr/>
              <a:t>‹#›</a:t>
            </a:fld>
            <a:endParaRPr lang="en-US" noProof="0" dirty="0"/>
          </a:p>
        </p:txBody>
      </p:sp>
    </p:spTree>
    <p:extLst>
      <p:ext uri="{BB962C8B-B14F-4D97-AF65-F5344CB8AC3E}">
        <p14:creationId xmlns:p14="http://schemas.microsoft.com/office/powerpoint/2010/main" val="1900349838"/>
      </p:ext>
    </p:extLst>
  </p:cSld>
  <p:clrMapOvr>
    <a:masterClrMapping/>
  </p:clrMapOvr>
  <p:extLst mod="1">
    <p:ext uri="{DCECCB84-F9BA-43D5-87BE-67443E8EF086}">
      <p15:sldGuideLst xmlns:p15="http://schemas.microsoft.com/office/powerpoint/2012/main">
        <p15:guide id="6" pos="7378">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ver Image with Subheadline">
    <p:bg>
      <p:bgPr>
        <a:solidFill>
          <a:schemeClr val="bg1">
            <a:lumMod val="75000"/>
          </a:schemeClr>
        </a:solidFill>
        <a:effectLst/>
      </p:bgPr>
    </p:bg>
    <p:spTree>
      <p:nvGrpSpPr>
        <p:cNvPr id="1" name=""/>
        <p:cNvGrpSpPr/>
        <p:nvPr/>
      </p:nvGrpSpPr>
      <p:grpSpPr>
        <a:xfrm>
          <a:off x="0" y="0"/>
          <a:ext cx="0" cy="0"/>
          <a:chOff x="0" y="0"/>
          <a:chExt cx="0" cy="0"/>
        </a:xfrm>
      </p:grpSpPr>
      <p:sp>
        <p:nvSpPr>
          <p:cNvPr id="6" name="Bildplatzhalter 3">
            <a:extLst>
              <a:ext uri="{FF2B5EF4-FFF2-40B4-BE49-F238E27FC236}">
                <a16:creationId xmlns:a16="http://schemas.microsoft.com/office/drawing/2014/main" id="{3AD30BF6-D591-4081-A81F-9C0C82AD0DF4}"/>
              </a:ext>
            </a:extLst>
          </p:cNvPr>
          <p:cNvSpPr>
            <a:spLocks noGrp="1"/>
          </p:cNvSpPr>
          <p:nvPr>
            <p:ph type="pic" sz="quarter" idx="16" hasCustomPrompt="1"/>
          </p:nvPr>
        </p:nvSpPr>
        <p:spPr>
          <a:xfrm>
            <a:off x="-762" y="0"/>
            <a:ext cx="12193200" cy="6858000"/>
          </a:xfrm>
          <a:prstGeom prst="rect">
            <a:avLst/>
          </a:prstGeom>
        </p:spPr>
        <p:txBody>
          <a:bodyPr/>
          <a:lstStyle>
            <a:lvl1pPr algn="r">
              <a:defRPr lang="en-US" noProof="0" dirty="0"/>
            </a:lvl1pPr>
          </a:lstStyle>
          <a:p>
            <a:r>
              <a:rPr lang="en-US" noProof="0" dirty="0" smtClean="0"/>
              <a:t>To select a picture:</a:t>
            </a:r>
            <a:br>
              <a:rPr lang="en-US" noProof="0" dirty="0" smtClean="0"/>
            </a:br>
            <a:r>
              <a:rPr lang="en-US" noProof="0" dirty="0" smtClean="0"/>
              <a:t>1. Click here</a:t>
            </a:r>
            <a:br>
              <a:rPr lang="en-US" noProof="0" dirty="0" smtClean="0"/>
            </a:br>
            <a:r>
              <a:rPr lang="en-US" noProof="0" dirty="0" smtClean="0"/>
              <a:t>2. Choose in the main menu: Insert / Picture</a:t>
            </a:r>
            <a:endParaRPr lang="en-US" noProof="0" dirty="0"/>
          </a:p>
        </p:txBody>
      </p:sp>
      <p:sp>
        <p:nvSpPr>
          <p:cNvPr id="7" name="Titel 1"/>
          <p:cNvSpPr>
            <a:spLocks noGrp="1"/>
          </p:cNvSpPr>
          <p:nvPr>
            <p:ph type="ctrTitle" hasCustomPrompt="1"/>
          </p:nvPr>
        </p:nvSpPr>
        <p:spPr>
          <a:xfrm>
            <a:off x="0" y="2316330"/>
            <a:ext cx="12192000" cy="1460027"/>
          </a:xfrm>
          <a:prstGeom prst="rect">
            <a:avLst/>
          </a:prstGeom>
        </p:spPr>
        <p:txBody>
          <a:bodyPr anchor="t">
            <a:normAutofit/>
          </a:bodyPr>
          <a:lstStyle>
            <a:lvl1pPr algn="ctr">
              <a:lnSpc>
                <a:spcPct val="100000"/>
              </a:lnSpc>
              <a:defRPr sz="4800" b="1" i="0" cap="all" spc="400" baseline="0">
                <a:solidFill>
                  <a:schemeClr val="bg1"/>
                </a:solidFill>
                <a:latin typeface="Arial" charset="0"/>
                <a:ea typeface="Arial" charset="0"/>
                <a:cs typeface="Arial" charset="0"/>
              </a:defRPr>
            </a:lvl1pPr>
          </a:lstStyle>
          <a:p>
            <a:r>
              <a:rPr lang="en-US" noProof="0" dirty="0" smtClean="0"/>
              <a:t>ARIAL BOLD, 48/43 </a:t>
            </a:r>
            <a:r>
              <a:rPr lang="en-US" noProof="0" dirty="0" err="1" smtClean="0"/>
              <a:t>pt</a:t>
            </a:r>
            <a:r>
              <a:rPr lang="en-US" noProof="0" dirty="0" smtClean="0"/>
              <a:t>, CAPS, spacing 4.0, white, </a:t>
            </a:r>
            <a:r>
              <a:rPr lang="en-US" noProof="0" dirty="0" err="1" smtClean="0"/>
              <a:t>CentER</a:t>
            </a:r>
            <a:endParaRPr lang="en-US" noProof="0" dirty="0"/>
          </a:p>
        </p:txBody>
      </p:sp>
      <p:sp>
        <p:nvSpPr>
          <p:cNvPr id="8" name="Untertitel 2"/>
          <p:cNvSpPr>
            <a:spLocks noGrp="1"/>
          </p:cNvSpPr>
          <p:nvPr>
            <p:ph type="subTitle" idx="1" hasCustomPrompt="1"/>
          </p:nvPr>
        </p:nvSpPr>
        <p:spPr>
          <a:xfrm>
            <a:off x="2" y="3861052"/>
            <a:ext cx="12191238" cy="388715"/>
          </a:xfrm>
          <a:prstGeom prst="rect">
            <a:avLst/>
          </a:prstGeom>
        </p:spPr>
        <p:txBody>
          <a:bodyPr>
            <a:noAutofit/>
          </a:bodyPr>
          <a:lstStyle>
            <a:lvl1pPr marL="0" marR="0" indent="0" algn="ctr" defTabSz="914446" rtl="0" eaLnBrk="1" fontAlgn="auto" latinLnBrk="0" hangingPunct="1">
              <a:lnSpc>
                <a:spcPct val="100000"/>
              </a:lnSpc>
              <a:spcBef>
                <a:spcPts val="0"/>
              </a:spcBef>
              <a:spcAft>
                <a:spcPts val="0"/>
              </a:spcAft>
              <a:buClrTx/>
              <a:buSzTx/>
              <a:buFont typeface="Arial"/>
              <a:buNone/>
              <a:tabLst/>
              <a:defRPr sz="2000" b="1" i="0" cap="all" spc="70" baseline="0">
                <a:solidFill>
                  <a:schemeClr val="bg1"/>
                </a:solidFill>
                <a:latin typeface="Arial" charset="0"/>
                <a:ea typeface="Arial" charset="0"/>
                <a:cs typeface="Arial" charset="0"/>
              </a:defRPr>
            </a:lvl1pPr>
            <a:lvl2pPr marL="457223" indent="0" algn="ctr">
              <a:buNone/>
              <a:defRPr sz="2000"/>
            </a:lvl2pPr>
            <a:lvl3pPr marL="914446" indent="0" algn="ctr">
              <a:buNone/>
              <a:defRPr sz="1801"/>
            </a:lvl3pPr>
            <a:lvl4pPr marL="1371669" indent="0" algn="ctr">
              <a:buNone/>
              <a:defRPr sz="1600"/>
            </a:lvl4pPr>
            <a:lvl5pPr marL="1828891" indent="0" algn="ctr">
              <a:buNone/>
              <a:defRPr sz="1600"/>
            </a:lvl5pPr>
            <a:lvl6pPr marL="2286114" indent="0" algn="ctr">
              <a:buNone/>
              <a:defRPr sz="1600"/>
            </a:lvl6pPr>
            <a:lvl7pPr marL="2743338" indent="0" algn="ctr">
              <a:buNone/>
              <a:defRPr sz="1600"/>
            </a:lvl7pPr>
            <a:lvl8pPr marL="3200560" indent="0" algn="ctr">
              <a:buNone/>
              <a:defRPr sz="1600"/>
            </a:lvl8pPr>
            <a:lvl9pPr marL="3657783" indent="0" algn="ctr">
              <a:buNone/>
              <a:defRPr sz="1600"/>
            </a:lvl9pPr>
          </a:lstStyle>
          <a:p>
            <a:pPr lvl="0"/>
            <a:r>
              <a:rPr lang="en-US" noProof="0" dirty="0" smtClean="0"/>
              <a:t>ARIAL BOLD, ALL CAPS, 20 </a:t>
            </a:r>
            <a:r>
              <a:rPr lang="en-US" noProof="0" dirty="0" err="1" smtClean="0"/>
              <a:t>pt</a:t>
            </a:r>
            <a:r>
              <a:rPr lang="en-US" noProof="0" dirty="0" smtClean="0"/>
              <a:t>, spacing 0.7, white, align center</a:t>
            </a:r>
            <a:endParaRPr lang="en-US" noProof="0" dirty="0"/>
          </a:p>
        </p:txBody>
      </p:sp>
      <p:sp>
        <p:nvSpPr>
          <p:cNvPr id="9" name="Textplatzhalter 18"/>
          <p:cNvSpPr>
            <a:spLocks noGrp="1"/>
          </p:cNvSpPr>
          <p:nvPr>
            <p:ph type="body" sz="quarter" idx="14" hasCustomPrompt="1"/>
          </p:nvPr>
        </p:nvSpPr>
        <p:spPr>
          <a:xfrm>
            <a:off x="2" y="1872000"/>
            <a:ext cx="12191238" cy="354404"/>
          </a:xfrm>
          <a:prstGeom prst="rect">
            <a:avLst/>
          </a:prstGeom>
        </p:spPr>
        <p:txBody>
          <a:bodyPr>
            <a:noAutofit/>
          </a:bodyPr>
          <a:lstStyle>
            <a:lvl1pPr marL="0" indent="0" algn="ctr">
              <a:spcBef>
                <a:spcPts val="0"/>
              </a:spcBef>
              <a:buNone/>
              <a:defRPr sz="2000" b="1" i="0" cap="all" spc="70" baseline="0">
                <a:solidFill>
                  <a:schemeClr val="bg1"/>
                </a:solidFill>
                <a:latin typeface="Arial" charset="0"/>
                <a:ea typeface="Arial" charset="0"/>
                <a:cs typeface="Arial" charset="0"/>
              </a:defRPr>
            </a:lvl1pPr>
            <a:lvl2pPr marL="457223" indent="0">
              <a:buNone/>
              <a:defRPr sz="2000" b="1" i="0">
                <a:latin typeface="Arial" charset="0"/>
                <a:ea typeface="Arial" charset="0"/>
                <a:cs typeface="Arial" charset="0"/>
              </a:defRPr>
            </a:lvl2pPr>
            <a:lvl3pPr marL="914446" indent="0">
              <a:buNone/>
              <a:defRPr sz="2000" b="1" i="0">
                <a:latin typeface="Arial" charset="0"/>
                <a:ea typeface="Arial" charset="0"/>
                <a:cs typeface="Arial" charset="0"/>
              </a:defRPr>
            </a:lvl3pPr>
            <a:lvl4pPr marL="1371669" indent="0">
              <a:buNone/>
              <a:defRPr sz="2000" b="1" i="0">
                <a:latin typeface="Arial" charset="0"/>
                <a:ea typeface="Arial" charset="0"/>
                <a:cs typeface="Arial" charset="0"/>
              </a:defRPr>
            </a:lvl4pPr>
            <a:lvl5pPr marL="1828891" indent="0">
              <a:buNone/>
              <a:defRPr sz="2000" b="1" i="0">
                <a:latin typeface="Arial" charset="0"/>
                <a:ea typeface="Arial" charset="0"/>
                <a:cs typeface="Arial" charset="0"/>
              </a:defRPr>
            </a:lvl5pPr>
          </a:lstStyle>
          <a:p>
            <a:pPr lvl="0"/>
            <a:r>
              <a:rPr lang="en-US" noProof="0" dirty="0" smtClean="0"/>
              <a:t>DIVISION, ARIAL BOLD, ALL CAPS, 20 </a:t>
            </a:r>
            <a:r>
              <a:rPr lang="en-US" noProof="0" dirty="0" err="1" smtClean="0"/>
              <a:t>pt</a:t>
            </a:r>
            <a:r>
              <a:rPr lang="en-US" noProof="0" dirty="0" smtClean="0"/>
              <a:t>, spacing 0.7, white, align center</a:t>
            </a:r>
            <a:endParaRPr lang="en-US" noProof="0" dirty="0"/>
          </a:p>
        </p:txBody>
      </p:sp>
      <p:sp>
        <p:nvSpPr>
          <p:cNvPr id="15" name="Textplatzhalter 14"/>
          <p:cNvSpPr>
            <a:spLocks noGrp="1"/>
          </p:cNvSpPr>
          <p:nvPr>
            <p:ph type="body" sz="quarter" idx="15" hasCustomPrompt="1"/>
          </p:nvPr>
        </p:nvSpPr>
        <p:spPr>
          <a:xfrm>
            <a:off x="0" y="5058000"/>
            <a:ext cx="12189600" cy="252000"/>
          </a:xfrm>
          <a:prstGeom prst="rect">
            <a:avLst/>
          </a:prstGeom>
        </p:spPr>
        <p:txBody>
          <a:bodyPr lIns="90000"/>
          <a:lstStyle>
            <a:lvl1pPr algn="ctr">
              <a:lnSpc>
                <a:spcPct val="100000"/>
              </a:lnSpc>
              <a:spcBef>
                <a:spcPts val="0"/>
              </a:spcBef>
              <a:defRPr sz="1001" b="1" i="0" cap="all" spc="70" baseline="0">
                <a:solidFill>
                  <a:schemeClr val="bg2"/>
                </a:solidFill>
              </a:defRPr>
            </a:lvl1pPr>
            <a:lvl2pPr algn="ctr">
              <a:lnSpc>
                <a:spcPct val="100000"/>
              </a:lnSpc>
              <a:spcBef>
                <a:spcPts val="0"/>
              </a:spcBef>
              <a:defRPr sz="2000" b="1" i="0" cap="all" spc="60" baseline="0">
                <a:solidFill>
                  <a:schemeClr val="bg2"/>
                </a:solidFill>
              </a:defRPr>
            </a:lvl2pPr>
            <a:lvl3pPr algn="ctr">
              <a:lnSpc>
                <a:spcPct val="100000"/>
              </a:lnSpc>
              <a:spcBef>
                <a:spcPts val="0"/>
              </a:spcBef>
              <a:defRPr sz="2000" b="1" i="0" cap="all" spc="60" baseline="0">
                <a:solidFill>
                  <a:schemeClr val="bg2"/>
                </a:solidFill>
              </a:defRPr>
            </a:lvl3pPr>
            <a:lvl4pPr algn="ctr">
              <a:lnSpc>
                <a:spcPct val="100000"/>
              </a:lnSpc>
              <a:spcBef>
                <a:spcPts val="0"/>
              </a:spcBef>
              <a:defRPr sz="2000" b="1" i="0" cap="all" spc="60" baseline="0">
                <a:solidFill>
                  <a:schemeClr val="bg2"/>
                </a:solidFill>
              </a:defRPr>
            </a:lvl4pPr>
            <a:lvl5pPr algn="ctr">
              <a:lnSpc>
                <a:spcPct val="100000"/>
              </a:lnSpc>
              <a:spcBef>
                <a:spcPts val="0"/>
              </a:spcBef>
              <a:defRPr sz="2000" b="1" i="0" cap="all" spc="60" baseline="0">
                <a:solidFill>
                  <a:schemeClr val="bg2"/>
                </a:solidFill>
              </a:defRPr>
            </a:lvl5pPr>
          </a:lstStyle>
          <a:p>
            <a:pPr lvl="0"/>
            <a:r>
              <a:rPr lang="en-US" noProof="0" dirty="0" smtClean="0"/>
              <a:t>DATE, ARIAL BOLD, ALL CAPS, 10 </a:t>
            </a:r>
            <a:r>
              <a:rPr lang="en-US" noProof="0" dirty="0" err="1" smtClean="0"/>
              <a:t>pt</a:t>
            </a:r>
            <a:r>
              <a:rPr lang="en-US" noProof="0" dirty="0" smtClean="0"/>
              <a:t>, spacing 0.7, white, align center</a:t>
            </a:r>
            <a:endParaRPr lang="en-US" noProof="0" dirty="0"/>
          </a:p>
        </p:txBody>
      </p:sp>
      <p:sp>
        <p:nvSpPr>
          <p:cNvPr id="10" name="Bildplatzhalter 3">
            <a:extLst>
              <a:ext uri="{FF2B5EF4-FFF2-40B4-BE49-F238E27FC236}">
                <a16:creationId xmlns:a16="http://schemas.microsoft.com/office/drawing/2014/main" id="{0AF27F5D-EF20-4A7A-BCE0-E6E121D8E629}"/>
              </a:ext>
            </a:extLst>
          </p:cNvPr>
          <p:cNvSpPr>
            <a:spLocks noGrp="1"/>
          </p:cNvSpPr>
          <p:nvPr>
            <p:ph type="pic" sz="quarter" idx="17" hasCustomPrompt="1"/>
          </p:nvPr>
        </p:nvSpPr>
        <p:spPr>
          <a:xfrm>
            <a:off x="0" y="0"/>
            <a:ext cx="7203600" cy="6858000"/>
          </a:xfrm>
          <a:prstGeom prst="rect">
            <a:avLst/>
          </a:prstGeom>
          <a:blipFill dpi="0" rotWithShape="1">
            <a:blip r:embed="rId2" cstate="screen">
              <a:extLst>
                <a:ext uri="{28A0092B-C50C-407E-A947-70E740481C1C}">
                  <a14:useLocalDpi xmlns:a14="http://schemas.microsoft.com/office/drawing/2010/main"/>
                </a:ext>
              </a:extLst>
            </a:blip>
            <a:srcRect/>
            <a:stretch>
              <a:fillRect/>
            </a:stretch>
          </a:blipFill>
        </p:spPr>
        <p:txBody>
          <a:bodyPr/>
          <a:lstStyle>
            <a:lvl1pPr>
              <a:defRPr/>
            </a:lvl1pPr>
          </a:lstStyle>
          <a:p>
            <a:r>
              <a:rPr lang="en-US" noProof="0" dirty="0" smtClean="0"/>
              <a:t> </a:t>
            </a:r>
            <a:endParaRPr lang="en-US" noProof="0" dirty="0"/>
          </a:p>
        </p:txBody>
      </p:sp>
    </p:spTree>
    <p:extLst>
      <p:ext uri="{BB962C8B-B14F-4D97-AF65-F5344CB8AC3E}">
        <p14:creationId xmlns:p14="http://schemas.microsoft.com/office/powerpoint/2010/main" val="3908142652"/>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amp; Image">
    <p:spTree>
      <p:nvGrpSpPr>
        <p:cNvPr id="1" name=""/>
        <p:cNvGrpSpPr/>
        <p:nvPr/>
      </p:nvGrpSpPr>
      <p:grpSpPr>
        <a:xfrm>
          <a:off x="0" y="0"/>
          <a:ext cx="0" cy="0"/>
          <a:chOff x="0" y="0"/>
          <a:chExt cx="0" cy="0"/>
        </a:xfrm>
      </p:grpSpPr>
      <p:sp>
        <p:nvSpPr>
          <p:cNvPr id="9" name="Bildplatzhalter 8"/>
          <p:cNvSpPr>
            <a:spLocks noGrp="1"/>
          </p:cNvSpPr>
          <p:nvPr>
            <p:ph type="pic" sz="quarter" idx="13" hasCustomPrompt="1"/>
          </p:nvPr>
        </p:nvSpPr>
        <p:spPr>
          <a:xfrm>
            <a:off x="8364539" y="1915200"/>
            <a:ext cx="3348037" cy="4176713"/>
          </a:xfrm>
        </p:spPr>
        <p:txBody>
          <a:bodyPr/>
          <a:lstStyle>
            <a:lvl1pPr marL="84605" indent="0">
              <a:buNone/>
              <a:defRPr/>
            </a:lvl1pPr>
          </a:lstStyle>
          <a:p>
            <a:r>
              <a:rPr lang="en-US" noProof="0" dirty="0"/>
              <a:t>Image</a:t>
            </a:r>
          </a:p>
        </p:txBody>
      </p:sp>
      <p:sp>
        <p:nvSpPr>
          <p:cNvPr id="8" name="Textplatzhalter 8"/>
          <p:cNvSpPr>
            <a:spLocks noGrp="1"/>
          </p:cNvSpPr>
          <p:nvPr>
            <p:ph type="body" sz="quarter" idx="12" hasCustomPrompt="1"/>
          </p:nvPr>
        </p:nvSpPr>
        <p:spPr>
          <a:xfrm>
            <a:off x="406803" y="1915200"/>
            <a:ext cx="7343999" cy="4176000"/>
          </a:xfrm>
        </p:spPr>
        <p:txBody>
          <a:bodyPr lIns="90000" anchor="t">
            <a:noAutofit/>
          </a:bodyPr>
          <a:lstStyle>
            <a:lvl1pPr marL="0" indent="0">
              <a:lnSpc>
                <a:spcPct val="120000"/>
              </a:lnSpc>
              <a:spcBef>
                <a:spcPts val="0"/>
              </a:spcBef>
              <a:buNone/>
              <a:defRPr sz="1600" spc="0" baseline="0">
                <a:solidFill>
                  <a:schemeClr val="tx1"/>
                </a:solidFill>
              </a:defRPr>
            </a:lvl1pPr>
            <a:lvl2pPr marL="565228" indent="0">
              <a:buNone/>
              <a:defRPr/>
            </a:lvl2pPr>
            <a:lvl3pPr marL="1022451" indent="0">
              <a:buNone/>
              <a:defRPr/>
            </a:lvl3pPr>
            <a:lvl4pPr marL="1479674" indent="0">
              <a:buNone/>
              <a:defRPr/>
            </a:lvl4pPr>
            <a:lvl5pPr marL="1936896" indent="0">
              <a:buNone/>
              <a:defRPr/>
            </a:lvl5pPr>
          </a:lstStyle>
          <a:p>
            <a:pPr lvl="0"/>
            <a:r>
              <a:rPr lang="en-US" noProof="0" dirty="0"/>
              <a:t>Running text, Arial Standard, 16 </a:t>
            </a:r>
            <a:r>
              <a:rPr lang="en-US" noProof="0" dirty="0" err="1"/>
              <a:t>pt</a:t>
            </a:r>
            <a:r>
              <a:rPr lang="en-US" noProof="0" dirty="0"/>
              <a:t>, 1.2 line spacing, black, align left</a:t>
            </a:r>
          </a:p>
        </p:txBody>
      </p:sp>
      <p:sp>
        <p:nvSpPr>
          <p:cNvPr id="10" name="Untertitel 2">
            <a:extLst>
              <a:ext uri="{FF2B5EF4-FFF2-40B4-BE49-F238E27FC236}">
                <a16:creationId xmlns:a16="http://schemas.microsoft.com/office/drawing/2014/main" id="{CCACE862-A639-4BF5-B273-BE7169532218}"/>
              </a:ext>
            </a:extLst>
          </p:cNvPr>
          <p:cNvSpPr>
            <a:spLocks noGrp="1"/>
          </p:cNvSpPr>
          <p:nvPr>
            <p:ph type="subTitle" idx="1" hasCustomPrompt="1"/>
          </p:nvPr>
        </p:nvSpPr>
        <p:spPr>
          <a:xfrm>
            <a:off x="406800" y="1267200"/>
            <a:ext cx="10512000" cy="360362"/>
          </a:xfrm>
        </p:spPr>
        <p:txBody>
          <a:bodyPr lIns="90000" anchor="t">
            <a:noAutofit/>
          </a:bodyPr>
          <a:lstStyle>
            <a:lvl1pPr marL="0" marR="0" indent="0" algn="l" defTabSz="914446" rtl="0" eaLnBrk="1" fontAlgn="auto" latinLnBrk="0" hangingPunct="1">
              <a:lnSpc>
                <a:spcPct val="100000"/>
              </a:lnSpc>
              <a:spcBef>
                <a:spcPts val="0"/>
              </a:spcBef>
              <a:spcAft>
                <a:spcPts val="0"/>
              </a:spcAft>
              <a:buClrTx/>
              <a:buSzTx/>
              <a:buFont typeface="Arial"/>
              <a:buNone/>
              <a:tabLst/>
              <a:defRPr lang="de-DE" sz="1801" spc="50" baseline="0" smtClean="0">
                <a:solidFill>
                  <a:schemeClr val="accent1"/>
                </a:solidFill>
                <a:effectLst/>
              </a:defRPr>
            </a:lvl1pPr>
            <a:lvl2pPr marL="457223" indent="0" algn="ctr">
              <a:buNone/>
              <a:defRPr sz="2000"/>
            </a:lvl2pPr>
            <a:lvl3pPr marL="914446" indent="0" algn="ctr">
              <a:buNone/>
              <a:defRPr sz="1801"/>
            </a:lvl3pPr>
            <a:lvl4pPr marL="1371669" indent="0" algn="ctr">
              <a:buNone/>
              <a:defRPr sz="1600"/>
            </a:lvl4pPr>
            <a:lvl5pPr marL="1828891" indent="0" algn="ctr">
              <a:buNone/>
              <a:defRPr sz="1600"/>
            </a:lvl5pPr>
            <a:lvl6pPr marL="2286114" indent="0" algn="ctr">
              <a:buNone/>
              <a:defRPr sz="1600"/>
            </a:lvl6pPr>
            <a:lvl7pPr marL="2743338" indent="0" algn="ctr">
              <a:buNone/>
              <a:defRPr sz="1600"/>
            </a:lvl7pPr>
            <a:lvl8pPr marL="3200560" indent="0" algn="ctr">
              <a:buNone/>
              <a:defRPr sz="1600"/>
            </a:lvl8pPr>
            <a:lvl9pPr marL="3657783" indent="0" algn="ctr">
              <a:buNone/>
              <a:defRPr sz="1600"/>
            </a:lvl9pPr>
          </a:lstStyle>
          <a:p>
            <a:r>
              <a:rPr lang="en-US" noProof="0" dirty="0" err="1">
                <a:solidFill>
                  <a:srgbClr val="214B84"/>
                </a:solidFill>
                <a:effectLst/>
                <a:latin typeface="Arial" charset="0"/>
              </a:rPr>
              <a:t>Subheadline</a:t>
            </a:r>
            <a:r>
              <a:rPr lang="en-US" noProof="0" dirty="0">
                <a:solidFill>
                  <a:srgbClr val="214B84"/>
                </a:solidFill>
                <a:effectLst/>
                <a:latin typeface="Arial" charset="0"/>
              </a:rPr>
              <a:t>, Arial Standard, 18 </a:t>
            </a:r>
            <a:r>
              <a:rPr lang="en-US" noProof="0" dirty="0" err="1">
                <a:solidFill>
                  <a:srgbClr val="214B84"/>
                </a:solidFill>
                <a:effectLst/>
                <a:latin typeface="Arial" charset="0"/>
              </a:rPr>
              <a:t>pt</a:t>
            </a:r>
            <a:r>
              <a:rPr lang="en-US" noProof="0" dirty="0">
                <a:solidFill>
                  <a:srgbClr val="214B84"/>
                </a:solidFill>
                <a:effectLst/>
                <a:latin typeface="Arial" charset="0"/>
              </a:rPr>
              <a:t>, spacing 0.5, dark blue, align left</a:t>
            </a:r>
          </a:p>
        </p:txBody>
      </p:sp>
      <p:sp>
        <p:nvSpPr>
          <p:cNvPr id="7" name="Titel 6"/>
          <p:cNvSpPr>
            <a:spLocks noGrp="1"/>
          </p:cNvSpPr>
          <p:nvPr>
            <p:ph type="title" hasCustomPrompt="1"/>
          </p:nvPr>
        </p:nvSpPr>
        <p:spPr/>
        <p:txBody>
          <a:bodyPr/>
          <a:lstStyle>
            <a:lvl1pPr>
              <a:defRPr/>
            </a:lvl1pPr>
          </a:lstStyle>
          <a:p>
            <a:r>
              <a:rPr lang="en-US" b="1" noProof="0" dirty="0">
                <a:solidFill>
                  <a:srgbClr val="214B84"/>
                </a:solidFill>
                <a:effectLst/>
                <a:latin typeface="Arial" charset="0"/>
              </a:rPr>
              <a:t>HEADLINE (2 lines) Arial Bold, ALL CAPS,</a:t>
            </a:r>
            <a:br>
              <a:rPr lang="en-US" b="1" noProof="0" dirty="0">
                <a:solidFill>
                  <a:srgbClr val="214B84"/>
                </a:solidFill>
                <a:effectLst/>
                <a:latin typeface="Arial" charset="0"/>
              </a:rPr>
            </a:br>
            <a:r>
              <a:rPr lang="en-US" b="1" noProof="0" dirty="0">
                <a:solidFill>
                  <a:srgbClr val="214B84"/>
                </a:solidFill>
                <a:effectLst/>
                <a:latin typeface="Arial" charset="0"/>
              </a:rPr>
              <a:t>28 </a:t>
            </a:r>
            <a:r>
              <a:rPr lang="en-US" b="1" noProof="0" dirty="0" err="1">
                <a:solidFill>
                  <a:srgbClr val="214B84"/>
                </a:solidFill>
                <a:effectLst/>
                <a:latin typeface="Arial" charset="0"/>
              </a:rPr>
              <a:t>pt</a:t>
            </a:r>
            <a:r>
              <a:rPr lang="en-US" b="1" noProof="0" dirty="0">
                <a:solidFill>
                  <a:srgbClr val="214B84"/>
                </a:solidFill>
                <a:effectLst/>
                <a:latin typeface="Arial" charset="0"/>
              </a:rPr>
              <a:t>, spacing 2.0, DARK blue, align left</a:t>
            </a:r>
            <a:endParaRPr lang="en-US" noProof="0" dirty="0"/>
          </a:p>
        </p:txBody>
      </p:sp>
      <p:sp>
        <p:nvSpPr>
          <p:cNvPr id="12" name="Footer Placeholder 11">
            <a:extLst>
              <a:ext uri="{FF2B5EF4-FFF2-40B4-BE49-F238E27FC236}">
                <a16:creationId xmlns:a16="http://schemas.microsoft.com/office/drawing/2014/main" id="{FE2C6C92-756C-4B6C-B8D6-7E00A3907A28}"/>
              </a:ext>
            </a:extLst>
          </p:cNvPr>
          <p:cNvSpPr>
            <a:spLocks noGrp="1"/>
          </p:cNvSpPr>
          <p:nvPr>
            <p:ph type="ftr" sz="quarter" idx="14"/>
          </p:nvPr>
        </p:nvSpPr>
        <p:spPr/>
        <p:txBody>
          <a:bodyPr/>
          <a:lstStyle/>
          <a:p>
            <a:r>
              <a:rPr lang="en-US" noProof="0" dirty="0"/>
              <a:t>/ ANDRITZ (BUSINESS AREA) / PRESENTATION NAME AND DATE / © COPYRIGHT (if required) – ARIAL BOLD, all caps, 8 PT, BLUE, ALIGN LEFT</a:t>
            </a:r>
          </a:p>
        </p:txBody>
      </p:sp>
      <p:sp>
        <p:nvSpPr>
          <p:cNvPr id="13" name="Slide Number Placeholder 12">
            <a:extLst>
              <a:ext uri="{FF2B5EF4-FFF2-40B4-BE49-F238E27FC236}">
                <a16:creationId xmlns:a16="http://schemas.microsoft.com/office/drawing/2014/main" id="{C4EBAC0D-FE4F-499D-9396-7758242CB7E2}"/>
              </a:ext>
            </a:extLst>
          </p:cNvPr>
          <p:cNvSpPr>
            <a:spLocks noGrp="1"/>
          </p:cNvSpPr>
          <p:nvPr>
            <p:ph type="sldNum" sz="quarter" idx="15"/>
          </p:nvPr>
        </p:nvSpPr>
        <p:spPr/>
        <p:txBody>
          <a:bodyPr/>
          <a:lstStyle/>
          <a:p>
            <a:fld id="{C62D37B7-19FB-4B6A-9135-5DDD8E779388}" type="slidenum">
              <a:rPr lang="en-US" noProof="0" smtClean="0"/>
              <a:pPr/>
              <a:t>‹#›</a:t>
            </a:fld>
            <a:endParaRPr lang="en-US" noProof="0" dirty="0"/>
          </a:p>
        </p:txBody>
      </p:sp>
    </p:spTree>
    <p:extLst>
      <p:ext uri="{BB962C8B-B14F-4D97-AF65-F5344CB8AC3E}">
        <p14:creationId xmlns:p14="http://schemas.microsoft.com/office/powerpoint/2010/main" val="765156804"/>
      </p:ext>
    </p:extLst>
  </p:cSld>
  <p:clrMapOvr>
    <a:masterClrMapping/>
  </p:clrMapOvr>
  <p:extLst mod="1">
    <p:ext uri="{DCECCB84-F9BA-43D5-87BE-67443E8EF086}">
      <p15:sldGuideLst xmlns:p15="http://schemas.microsoft.com/office/powerpoint/2012/main">
        <p15:guide id="4" pos="4882">
          <p15:clr>
            <a:srgbClr val="FBAE40"/>
          </p15:clr>
        </p15:guide>
        <p15:guide id="5" pos="5269">
          <p15:clr>
            <a:srgbClr val="FBAE40"/>
          </p15:clr>
        </p15:guide>
        <p15:guide id="6" pos="7378">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ext only">
    <p:spTree>
      <p:nvGrpSpPr>
        <p:cNvPr id="1" name=""/>
        <p:cNvGrpSpPr/>
        <p:nvPr/>
      </p:nvGrpSpPr>
      <p:grpSpPr>
        <a:xfrm>
          <a:off x="0" y="0"/>
          <a:ext cx="0" cy="0"/>
          <a:chOff x="0" y="0"/>
          <a:chExt cx="0" cy="0"/>
        </a:xfrm>
      </p:grpSpPr>
      <p:sp>
        <p:nvSpPr>
          <p:cNvPr id="6" name="Textplatzhalter 8"/>
          <p:cNvSpPr>
            <a:spLocks noGrp="1"/>
          </p:cNvSpPr>
          <p:nvPr>
            <p:ph type="body" sz="quarter" idx="12" hasCustomPrompt="1"/>
          </p:nvPr>
        </p:nvSpPr>
        <p:spPr>
          <a:xfrm>
            <a:off x="406800" y="1915200"/>
            <a:ext cx="10512000" cy="4174488"/>
          </a:xfrm>
        </p:spPr>
        <p:txBody>
          <a:bodyPr>
            <a:noAutofit/>
          </a:bodyPr>
          <a:lstStyle>
            <a:lvl1pPr marL="180009" indent="-180009">
              <a:lnSpc>
                <a:spcPct val="120000"/>
              </a:lnSpc>
              <a:spcBef>
                <a:spcPts val="0"/>
              </a:spcBef>
              <a:buFont typeface="Arial" charset="0"/>
              <a:buChar char="•"/>
              <a:defRPr sz="1600" spc="0" baseline="0">
                <a:solidFill>
                  <a:schemeClr val="tx1"/>
                </a:solidFill>
              </a:defRPr>
            </a:lvl1pPr>
            <a:lvl2pPr marL="540027" indent="-180009">
              <a:lnSpc>
                <a:spcPct val="120000"/>
              </a:lnSpc>
              <a:buFont typeface="Arial" charset="0"/>
              <a:buChar char="•"/>
              <a:defRPr sz="1600" spc="0" baseline="0"/>
            </a:lvl2pPr>
            <a:lvl3pPr marL="1080054" marR="0" indent="-180009" algn="l" defTabSz="914446" rtl="0" eaLnBrk="1" fontAlgn="auto" latinLnBrk="0" hangingPunct="1">
              <a:lnSpc>
                <a:spcPct val="100000"/>
              </a:lnSpc>
              <a:spcBef>
                <a:spcPts val="0"/>
              </a:spcBef>
              <a:spcAft>
                <a:spcPts val="0"/>
              </a:spcAft>
              <a:buClrTx/>
              <a:buSzTx/>
              <a:buFont typeface="Arial" charset="0"/>
              <a:buChar char="•"/>
              <a:tabLst/>
              <a:defRPr sz="1401" spc="0" baseline="0"/>
            </a:lvl3pPr>
            <a:lvl4pPr marL="1620081" indent="-180009">
              <a:lnSpc>
                <a:spcPct val="120000"/>
              </a:lnSpc>
              <a:buFont typeface="Arial" charset="0"/>
              <a:buChar char="•"/>
              <a:defRPr sz="1401" spc="0" baseline="0"/>
            </a:lvl4pPr>
            <a:lvl5pPr marL="2160108" indent="-180009">
              <a:lnSpc>
                <a:spcPct val="120000"/>
              </a:lnSpc>
              <a:buFont typeface="Arial" charset="0"/>
              <a:buChar char="•"/>
              <a:defRPr sz="1401" spc="0" baseline="0"/>
            </a:lvl5pPr>
          </a:lstStyle>
          <a:p>
            <a:pPr lvl="0"/>
            <a:r>
              <a:rPr lang="en-US" noProof="0" dirty="0"/>
              <a:t>Running text, Arial Standard, 16 </a:t>
            </a:r>
            <a:r>
              <a:rPr lang="en-US" noProof="0" dirty="0" err="1"/>
              <a:t>pt</a:t>
            </a:r>
            <a:r>
              <a:rPr lang="en-US" noProof="0" dirty="0"/>
              <a:t>, 1.2 line spacing, black, align left.</a:t>
            </a:r>
            <a:br>
              <a:rPr lang="en-US" noProof="0" dirty="0"/>
            </a:br>
            <a:endParaRPr lang="en-US" noProof="0" dirty="0"/>
          </a:p>
          <a:p>
            <a:pPr lvl="0"/>
            <a:r>
              <a:rPr lang="en-US" noProof="0" dirty="0"/>
              <a:t>First level</a:t>
            </a:r>
          </a:p>
          <a:p>
            <a:pPr lvl="1"/>
            <a:r>
              <a:rPr lang="en-US" noProof="0" dirty="0"/>
              <a:t>Second level </a:t>
            </a:r>
          </a:p>
          <a:p>
            <a:pPr marL="1080054" marR="0" lvl="2" indent="-180009" algn="l" defTabSz="914446" rtl="0" eaLnBrk="1" fontAlgn="auto" latinLnBrk="0" hangingPunct="1">
              <a:lnSpc>
                <a:spcPct val="100000"/>
              </a:lnSpc>
              <a:spcBef>
                <a:spcPts val="0"/>
              </a:spcBef>
              <a:spcAft>
                <a:spcPts val="0"/>
              </a:spcAft>
              <a:buClrTx/>
              <a:buSzTx/>
              <a:buFont typeface="Arial" charset="0"/>
              <a:buChar char="•"/>
              <a:tabLst/>
              <a:defRPr/>
            </a:pPr>
            <a:r>
              <a:rPr lang="en-US" noProof="0" dirty="0"/>
              <a:t>Third level, Arial Standard, 14 </a:t>
            </a:r>
            <a:r>
              <a:rPr lang="en-US" noProof="0" dirty="0" err="1"/>
              <a:t>pt</a:t>
            </a:r>
            <a:r>
              <a:rPr lang="en-US" noProof="0" dirty="0"/>
              <a:t>, black, align left</a:t>
            </a:r>
          </a:p>
          <a:p>
            <a:pPr marL="1620081" marR="0" lvl="3" indent="-180009" algn="l" defTabSz="914446" rtl="0" eaLnBrk="1" fontAlgn="auto" latinLnBrk="0" hangingPunct="1">
              <a:lnSpc>
                <a:spcPct val="100000"/>
              </a:lnSpc>
              <a:spcBef>
                <a:spcPts val="0"/>
              </a:spcBef>
              <a:spcAft>
                <a:spcPts val="0"/>
              </a:spcAft>
              <a:buClrTx/>
              <a:buSzTx/>
              <a:buFont typeface="Arial" charset="0"/>
              <a:buChar char="•"/>
              <a:tabLst/>
              <a:defRPr/>
            </a:pPr>
            <a:r>
              <a:rPr lang="en-US" noProof="0" dirty="0"/>
              <a:t>Fourth level</a:t>
            </a:r>
          </a:p>
          <a:p>
            <a:pPr lvl="4"/>
            <a:r>
              <a:rPr lang="en-US" noProof="0" dirty="0"/>
              <a:t>Fifth level</a:t>
            </a:r>
          </a:p>
        </p:txBody>
      </p:sp>
      <p:sp>
        <p:nvSpPr>
          <p:cNvPr id="7" name="Untertitel 2">
            <a:extLst>
              <a:ext uri="{FF2B5EF4-FFF2-40B4-BE49-F238E27FC236}">
                <a16:creationId xmlns:a16="http://schemas.microsoft.com/office/drawing/2014/main" id="{77C735F1-BB9C-4A25-9CF2-09D2CB1097ED}"/>
              </a:ext>
            </a:extLst>
          </p:cNvPr>
          <p:cNvSpPr>
            <a:spLocks noGrp="1"/>
          </p:cNvSpPr>
          <p:nvPr>
            <p:ph type="subTitle" idx="1" hasCustomPrompt="1"/>
          </p:nvPr>
        </p:nvSpPr>
        <p:spPr>
          <a:xfrm>
            <a:off x="406800" y="1267200"/>
            <a:ext cx="10512000" cy="360362"/>
          </a:xfrm>
        </p:spPr>
        <p:txBody>
          <a:bodyPr lIns="90000" anchor="t">
            <a:noAutofit/>
          </a:bodyPr>
          <a:lstStyle>
            <a:lvl1pPr marL="0" marR="0" indent="0" algn="l" defTabSz="914446" rtl="0" eaLnBrk="1" fontAlgn="auto" latinLnBrk="0" hangingPunct="1">
              <a:lnSpc>
                <a:spcPct val="100000"/>
              </a:lnSpc>
              <a:spcBef>
                <a:spcPts val="0"/>
              </a:spcBef>
              <a:spcAft>
                <a:spcPts val="0"/>
              </a:spcAft>
              <a:buClrTx/>
              <a:buSzTx/>
              <a:buFont typeface="Arial"/>
              <a:buNone/>
              <a:tabLst/>
              <a:defRPr lang="de-DE" sz="1801" spc="50" baseline="0" smtClean="0">
                <a:solidFill>
                  <a:schemeClr val="accent1"/>
                </a:solidFill>
                <a:effectLst/>
              </a:defRPr>
            </a:lvl1pPr>
            <a:lvl2pPr marL="457223" indent="0" algn="ctr">
              <a:buNone/>
              <a:defRPr sz="2000"/>
            </a:lvl2pPr>
            <a:lvl3pPr marL="914446" indent="0" algn="ctr">
              <a:buNone/>
              <a:defRPr sz="1801"/>
            </a:lvl3pPr>
            <a:lvl4pPr marL="1371669" indent="0" algn="ctr">
              <a:buNone/>
              <a:defRPr sz="1600"/>
            </a:lvl4pPr>
            <a:lvl5pPr marL="1828891" indent="0" algn="ctr">
              <a:buNone/>
              <a:defRPr sz="1600"/>
            </a:lvl5pPr>
            <a:lvl6pPr marL="2286114" indent="0" algn="ctr">
              <a:buNone/>
              <a:defRPr sz="1600"/>
            </a:lvl6pPr>
            <a:lvl7pPr marL="2743338" indent="0" algn="ctr">
              <a:buNone/>
              <a:defRPr sz="1600"/>
            </a:lvl7pPr>
            <a:lvl8pPr marL="3200560" indent="0" algn="ctr">
              <a:buNone/>
              <a:defRPr sz="1600"/>
            </a:lvl8pPr>
            <a:lvl9pPr marL="3657783" indent="0" algn="ctr">
              <a:buNone/>
              <a:defRPr sz="1600"/>
            </a:lvl9pPr>
          </a:lstStyle>
          <a:p>
            <a:r>
              <a:rPr lang="en-US" noProof="0" dirty="0" err="1">
                <a:solidFill>
                  <a:srgbClr val="214B84"/>
                </a:solidFill>
                <a:effectLst/>
                <a:latin typeface="Arial" charset="0"/>
              </a:rPr>
              <a:t>Subheadline</a:t>
            </a:r>
            <a:r>
              <a:rPr lang="en-US" noProof="0" dirty="0">
                <a:solidFill>
                  <a:srgbClr val="214B84"/>
                </a:solidFill>
                <a:effectLst/>
                <a:latin typeface="Arial" charset="0"/>
              </a:rPr>
              <a:t>, Arial Standard, 18 </a:t>
            </a:r>
            <a:r>
              <a:rPr lang="en-US" noProof="0" dirty="0" err="1">
                <a:solidFill>
                  <a:srgbClr val="214B84"/>
                </a:solidFill>
                <a:effectLst/>
                <a:latin typeface="Arial" charset="0"/>
              </a:rPr>
              <a:t>pt</a:t>
            </a:r>
            <a:r>
              <a:rPr lang="en-US" noProof="0" dirty="0">
                <a:solidFill>
                  <a:srgbClr val="214B84"/>
                </a:solidFill>
                <a:effectLst/>
                <a:latin typeface="Arial" charset="0"/>
              </a:rPr>
              <a:t>, spacing 0.5, dark blue, align left</a:t>
            </a:r>
          </a:p>
        </p:txBody>
      </p:sp>
      <p:sp>
        <p:nvSpPr>
          <p:cNvPr id="9" name="Titel 8"/>
          <p:cNvSpPr>
            <a:spLocks noGrp="1"/>
          </p:cNvSpPr>
          <p:nvPr>
            <p:ph type="title" hasCustomPrompt="1"/>
          </p:nvPr>
        </p:nvSpPr>
        <p:spPr/>
        <p:txBody>
          <a:bodyPr/>
          <a:lstStyle>
            <a:lvl1pPr>
              <a:defRPr/>
            </a:lvl1pPr>
          </a:lstStyle>
          <a:p>
            <a:r>
              <a:rPr lang="en-US" b="1" noProof="0" dirty="0">
                <a:solidFill>
                  <a:srgbClr val="214B84"/>
                </a:solidFill>
                <a:effectLst/>
                <a:latin typeface="Arial" charset="0"/>
              </a:rPr>
              <a:t>HEADLINE (2 lines) Arial Bold, ALL CAPS,</a:t>
            </a:r>
            <a:br>
              <a:rPr lang="en-US" b="1" noProof="0" dirty="0">
                <a:solidFill>
                  <a:srgbClr val="214B84"/>
                </a:solidFill>
                <a:effectLst/>
                <a:latin typeface="Arial" charset="0"/>
              </a:rPr>
            </a:br>
            <a:r>
              <a:rPr lang="en-US" b="1" noProof="0" dirty="0">
                <a:solidFill>
                  <a:srgbClr val="214B84"/>
                </a:solidFill>
                <a:effectLst/>
                <a:latin typeface="Arial" charset="0"/>
              </a:rPr>
              <a:t>28 </a:t>
            </a:r>
            <a:r>
              <a:rPr lang="en-US" b="1" noProof="0" dirty="0" err="1">
                <a:solidFill>
                  <a:srgbClr val="214B84"/>
                </a:solidFill>
                <a:effectLst/>
                <a:latin typeface="Arial" charset="0"/>
              </a:rPr>
              <a:t>pt</a:t>
            </a:r>
            <a:r>
              <a:rPr lang="en-US" b="1" noProof="0" dirty="0">
                <a:solidFill>
                  <a:srgbClr val="214B84"/>
                </a:solidFill>
                <a:effectLst/>
                <a:latin typeface="Arial" charset="0"/>
              </a:rPr>
              <a:t>, spacing 2.0, DARK blue, align left</a:t>
            </a:r>
            <a:endParaRPr lang="en-US" noProof="0" dirty="0"/>
          </a:p>
        </p:txBody>
      </p:sp>
      <p:sp>
        <p:nvSpPr>
          <p:cNvPr id="8" name="Footer Placeholder 7">
            <a:extLst>
              <a:ext uri="{FF2B5EF4-FFF2-40B4-BE49-F238E27FC236}">
                <a16:creationId xmlns:a16="http://schemas.microsoft.com/office/drawing/2014/main" id="{965CB168-5E92-4B3C-A7DB-26F1D6F33B5C}"/>
              </a:ext>
            </a:extLst>
          </p:cNvPr>
          <p:cNvSpPr>
            <a:spLocks noGrp="1"/>
          </p:cNvSpPr>
          <p:nvPr>
            <p:ph type="ftr" sz="quarter" idx="13"/>
          </p:nvPr>
        </p:nvSpPr>
        <p:spPr/>
        <p:txBody>
          <a:bodyPr/>
          <a:lstStyle/>
          <a:p>
            <a:r>
              <a:rPr lang="en-US" noProof="0" dirty="0"/>
              <a:t>/ ANDRITZ (BUSINESS AREA) / PRESENTATION NAME AND DATE / © COPYRIGHT (if required) – ARIAL BOLD, all caps, 8 PT, BLUE, ALIGN LEFT</a:t>
            </a:r>
          </a:p>
        </p:txBody>
      </p:sp>
      <p:sp>
        <p:nvSpPr>
          <p:cNvPr id="10" name="Slide Number Placeholder 9">
            <a:extLst>
              <a:ext uri="{FF2B5EF4-FFF2-40B4-BE49-F238E27FC236}">
                <a16:creationId xmlns:a16="http://schemas.microsoft.com/office/drawing/2014/main" id="{240BE84F-4F46-45F3-99E1-67111B34339D}"/>
              </a:ext>
            </a:extLst>
          </p:cNvPr>
          <p:cNvSpPr>
            <a:spLocks noGrp="1"/>
          </p:cNvSpPr>
          <p:nvPr>
            <p:ph type="sldNum" sz="quarter" idx="14"/>
          </p:nvPr>
        </p:nvSpPr>
        <p:spPr/>
        <p:txBody>
          <a:bodyPr/>
          <a:lstStyle/>
          <a:p>
            <a:fld id="{C62D37B7-19FB-4B6A-9135-5DDD8E779388}" type="slidenum">
              <a:rPr lang="en-US" noProof="0" smtClean="0"/>
              <a:pPr/>
              <a:t>‹#›</a:t>
            </a:fld>
            <a:endParaRPr lang="en-US" noProof="0" dirty="0"/>
          </a:p>
        </p:txBody>
      </p:sp>
    </p:spTree>
    <p:extLst>
      <p:ext uri="{BB962C8B-B14F-4D97-AF65-F5344CB8AC3E}">
        <p14:creationId xmlns:p14="http://schemas.microsoft.com/office/powerpoint/2010/main" val="4128449079"/>
      </p:ext>
    </p:extLst>
  </p:cSld>
  <p:clrMapOvr>
    <a:masterClrMapping/>
  </p:clrMapOvr>
  <p:extLst mod="1">
    <p:ext uri="{DCECCB84-F9BA-43D5-87BE-67443E8EF086}">
      <p15:sldGuideLst xmlns:p15="http://schemas.microsoft.com/office/powerpoint/2012/main">
        <p15:guide id="6" pos="7378">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usiness Area Overview">
    <p:spTree>
      <p:nvGrpSpPr>
        <p:cNvPr id="1" name=""/>
        <p:cNvGrpSpPr/>
        <p:nvPr/>
      </p:nvGrpSpPr>
      <p:grpSpPr>
        <a:xfrm>
          <a:off x="0" y="0"/>
          <a:ext cx="0" cy="0"/>
          <a:chOff x="0" y="0"/>
          <a:chExt cx="0" cy="0"/>
        </a:xfrm>
      </p:grpSpPr>
      <p:sp>
        <p:nvSpPr>
          <p:cNvPr id="5" name="Bildplatzhalter 9"/>
          <p:cNvSpPr>
            <a:spLocks noGrp="1"/>
          </p:cNvSpPr>
          <p:nvPr>
            <p:ph type="pic" sz="quarter" idx="24"/>
          </p:nvPr>
        </p:nvSpPr>
        <p:spPr>
          <a:xfrm>
            <a:off x="1259573" y="3143878"/>
            <a:ext cx="1695099" cy="1155755"/>
          </a:xfrm>
        </p:spPr>
        <p:txBody>
          <a:bodyPr/>
          <a:lstStyle>
            <a:lvl1pPr marL="84605" indent="0">
              <a:buNone/>
              <a:defRPr sz="800"/>
            </a:lvl1pPr>
          </a:lstStyle>
          <a:p>
            <a:endParaRPr lang="en-US" noProof="0" dirty="0"/>
          </a:p>
        </p:txBody>
      </p:sp>
      <p:sp>
        <p:nvSpPr>
          <p:cNvPr id="6" name="Textplatzhalter 6"/>
          <p:cNvSpPr>
            <a:spLocks noGrp="1"/>
          </p:cNvSpPr>
          <p:nvPr>
            <p:ph type="body" sz="quarter" idx="28" hasCustomPrompt="1"/>
          </p:nvPr>
        </p:nvSpPr>
        <p:spPr>
          <a:xfrm>
            <a:off x="1259573" y="5073940"/>
            <a:ext cx="1695099" cy="947448"/>
          </a:xfrm>
        </p:spPr>
        <p:txBody>
          <a:bodyPr lIns="0" tIns="36000" rIns="0" bIns="36000" anchor="t">
            <a:noAutofit/>
          </a:bodyPr>
          <a:lstStyle>
            <a:lvl1pPr marL="0" indent="0" algn="l">
              <a:lnSpc>
                <a:spcPct val="100000"/>
              </a:lnSpc>
              <a:spcBef>
                <a:spcPts val="0"/>
              </a:spcBef>
              <a:buNone/>
              <a:defRPr lang="de-DE" sz="1001" b="0" spc="70" baseline="0" smtClean="0">
                <a:effectLst/>
              </a:defRPr>
            </a:lvl1pPr>
          </a:lstStyle>
          <a:p>
            <a:r>
              <a:rPr lang="en-US" noProof="0" dirty="0">
                <a:effectLst/>
                <a:latin typeface="Arial" charset="0"/>
              </a:rPr>
              <a:t>Arial Standard, 10 </a:t>
            </a:r>
            <a:r>
              <a:rPr lang="en-US" noProof="0" dirty="0" err="1">
                <a:effectLst/>
                <a:latin typeface="Arial" charset="0"/>
              </a:rPr>
              <a:t>pt</a:t>
            </a:r>
            <a:r>
              <a:rPr lang="en-US" noProof="0" dirty="0">
                <a:effectLst/>
                <a:latin typeface="Arial" charset="0"/>
              </a:rPr>
              <a:t>, spacing 0.7, black, align left</a:t>
            </a:r>
          </a:p>
        </p:txBody>
      </p:sp>
      <p:sp>
        <p:nvSpPr>
          <p:cNvPr id="7" name="Textplatzhalter 6"/>
          <p:cNvSpPr>
            <a:spLocks noGrp="1"/>
          </p:cNvSpPr>
          <p:nvPr>
            <p:ph type="body" sz="quarter" idx="29" hasCustomPrompt="1"/>
          </p:nvPr>
        </p:nvSpPr>
        <p:spPr>
          <a:xfrm>
            <a:off x="1262672" y="4693274"/>
            <a:ext cx="1692000" cy="241200"/>
          </a:xfrm>
        </p:spPr>
        <p:txBody>
          <a:bodyPr lIns="0" rIns="0" anchor="ctr">
            <a:noAutofit/>
          </a:bodyPr>
          <a:lstStyle>
            <a:lvl1pPr marL="0" indent="0" algn="l">
              <a:lnSpc>
                <a:spcPct val="100000"/>
              </a:lnSpc>
              <a:spcBef>
                <a:spcPts val="0"/>
              </a:spcBef>
              <a:buNone/>
              <a:defRPr lang="de-DE" sz="1001" b="1" i="0" cap="all" spc="30" baseline="0" smtClean="0">
                <a:solidFill>
                  <a:schemeClr val="accent2"/>
                </a:solidFill>
                <a:effectLst/>
                <a:latin typeface="Arial" charset="0"/>
                <a:ea typeface="Arial" charset="0"/>
                <a:cs typeface="Arial" charset="0"/>
              </a:defRPr>
            </a:lvl1pPr>
          </a:lstStyle>
          <a:p>
            <a:r>
              <a:rPr lang="en-US" b="1" noProof="0" dirty="0">
                <a:solidFill>
                  <a:srgbClr val="0081BE"/>
                </a:solidFill>
                <a:effectLst/>
                <a:latin typeface="Arial" charset="0"/>
              </a:rPr>
              <a:t>Arial BOLD, ALL CAPS</a:t>
            </a:r>
            <a:endParaRPr lang="en-US" noProof="0" dirty="0">
              <a:solidFill>
                <a:srgbClr val="0081BE"/>
              </a:solidFill>
              <a:effectLst/>
              <a:latin typeface="Arial" charset="0"/>
            </a:endParaRPr>
          </a:p>
        </p:txBody>
      </p:sp>
      <p:sp>
        <p:nvSpPr>
          <p:cNvPr id="8" name="Textplatzhalter 6"/>
          <p:cNvSpPr>
            <a:spLocks noGrp="1"/>
          </p:cNvSpPr>
          <p:nvPr>
            <p:ph type="body" sz="quarter" idx="42" hasCustomPrompt="1"/>
          </p:nvPr>
        </p:nvSpPr>
        <p:spPr>
          <a:xfrm>
            <a:off x="1074032" y="2679074"/>
            <a:ext cx="2088000" cy="321929"/>
          </a:xfrm>
        </p:spPr>
        <p:txBody>
          <a:bodyPr anchor="ctr">
            <a:noAutofit/>
          </a:bodyPr>
          <a:lstStyle>
            <a:lvl1pPr marL="0" indent="0" algn="ctr">
              <a:lnSpc>
                <a:spcPct val="100000"/>
              </a:lnSpc>
              <a:spcBef>
                <a:spcPts val="0"/>
              </a:spcBef>
              <a:buNone/>
              <a:defRPr lang="de-DE" sz="1801" b="1" i="0" cap="all" spc="100" baseline="0" smtClean="0">
                <a:solidFill>
                  <a:schemeClr val="accent2"/>
                </a:solidFill>
                <a:effectLst/>
              </a:defRPr>
            </a:lvl1pPr>
          </a:lstStyle>
          <a:p>
            <a:r>
              <a:rPr lang="en-US" noProof="0" dirty="0">
                <a:solidFill>
                  <a:srgbClr val="0081BE"/>
                </a:solidFill>
                <a:effectLst/>
                <a:latin typeface="Arial" charset="0"/>
              </a:rPr>
              <a:t>HYDRO</a:t>
            </a:r>
          </a:p>
        </p:txBody>
      </p:sp>
      <p:sp>
        <p:nvSpPr>
          <p:cNvPr id="10" name="Diagrammplatzhalter 14"/>
          <p:cNvSpPr>
            <a:spLocks noGrp="1"/>
          </p:cNvSpPr>
          <p:nvPr>
            <p:ph type="chart" sz="quarter" idx="43"/>
          </p:nvPr>
        </p:nvSpPr>
        <p:spPr>
          <a:xfrm>
            <a:off x="1259570" y="4299038"/>
            <a:ext cx="1695102" cy="285750"/>
          </a:xfrm>
        </p:spPr>
        <p:txBody>
          <a:bodyPr/>
          <a:lstStyle>
            <a:lvl1pPr marL="84605" indent="0">
              <a:buNone/>
              <a:defRPr sz="800" baseline="0"/>
            </a:lvl1pPr>
          </a:lstStyle>
          <a:p>
            <a:endParaRPr lang="en-US" noProof="0" dirty="0"/>
          </a:p>
        </p:txBody>
      </p:sp>
      <p:sp>
        <p:nvSpPr>
          <p:cNvPr id="11" name="Bildplatzhalter 9"/>
          <p:cNvSpPr>
            <a:spLocks noGrp="1"/>
          </p:cNvSpPr>
          <p:nvPr>
            <p:ph type="pic" sz="quarter" idx="44"/>
          </p:nvPr>
        </p:nvSpPr>
        <p:spPr>
          <a:xfrm>
            <a:off x="3524843" y="3143878"/>
            <a:ext cx="1695543" cy="1155755"/>
          </a:xfrm>
        </p:spPr>
        <p:txBody>
          <a:bodyPr/>
          <a:lstStyle>
            <a:lvl1pPr marL="84605" indent="0">
              <a:buNone/>
              <a:defRPr sz="800"/>
            </a:lvl1pPr>
          </a:lstStyle>
          <a:p>
            <a:endParaRPr lang="en-US" noProof="0" dirty="0"/>
          </a:p>
        </p:txBody>
      </p:sp>
      <p:sp>
        <p:nvSpPr>
          <p:cNvPr id="12" name="Textplatzhalter 6"/>
          <p:cNvSpPr>
            <a:spLocks noGrp="1"/>
          </p:cNvSpPr>
          <p:nvPr>
            <p:ph type="body" sz="quarter" idx="45" hasCustomPrompt="1"/>
          </p:nvPr>
        </p:nvSpPr>
        <p:spPr>
          <a:xfrm>
            <a:off x="3524843" y="5073940"/>
            <a:ext cx="1695543" cy="947448"/>
          </a:xfrm>
        </p:spPr>
        <p:txBody>
          <a:bodyPr lIns="0" tIns="36000" rIns="0" bIns="36000" anchor="t">
            <a:noAutofit/>
          </a:bodyPr>
          <a:lstStyle>
            <a:lvl1pPr marL="0" indent="0" algn="l">
              <a:lnSpc>
                <a:spcPct val="100000"/>
              </a:lnSpc>
              <a:spcBef>
                <a:spcPts val="0"/>
              </a:spcBef>
              <a:buNone/>
              <a:defRPr lang="de-DE" sz="1001" b="0" spc="70" baseline="0" smtClean="0">
                <a:effectLst/>
              </a:defRPr>
            </a:lvl1pPr>
          </a:lstStyle>
          <a:p>
            <a:r>
              <a:rPr lang="en-US" noProof="0" dirty="0" err="1">
                <a:effectLst/>
                <a:latin typeface="Arial" charset="0"/>
              </a:rPr>
              <a:t>Donec</a:t>
            </a:r>
            <a:r>
              <a:rPr lang="en-US" noProof="0" dirty="0">
                <a:effectLst/>
                <a:latin typeface="Arial" charset="0"/>
              </a:rPr>
              <a:t> </a:t>
            </a:r>
            <a:r>
              <a:rPr lang="en-US" noProof="0" dirty="0" err="1">
                <a:effectLst/>
                <a:latin typeface="Arial" charset="0"/>
              </a:rPr>
              <a:t>sed</a:t>
            </a:r>
            <a:r>
              <a:rPr lang="en-US" noProof="0" dirty="0">
                <a:effectLst/>
                <a:latin typeface="Arial" charset="0"/>
              </a:rPr>
              <a:t> </a:t>
            </a:r>
            <a:r>
              <a:rPr lang="en-US" noProof="0" dirty="0" err="1">
                <a:effectLst/>
                <a:latin typeface="Arial" charset="0"/>
              </a:rPr>
              <a:t>odio</a:t>
            </a:r>
            <a:r>
              <a:rPr lang="en-US" noProof="0" dirty="0">
                <a:effectLst/>
                <a:latin typeface="Arial" charset="0"/>
              </a:rPr>
              <a:t> dui. </a:t>
            </a:r>
            <a:r>
              <a:rPr lang="en-US" noProof="0" dirty="0" err="1">
                <a:effectLst/>
                <a:latin typeface="Arial" charset="0"/>
              </a:rPr>
              <a:t>Donec</a:t>
            </a:r>
            <a:r>
              <a:rPr lang="en-US" noProof="0" dirty="0">
                <a:effectLst/>
                <a:latin typeface="Arial" charset="0"/>
              </a:rPr>
              <a:t> </a:t>
            </a:r>
            <a:r>
              <a:rPr lang="en-US" noProof="0" dirty="0" err="1">
                <a:effectLst/>
                <a:latin typeface="Arial" charset="0"/>
              </a:rPr>
              <a:t>ullamcorper</a:t>
            </a:r>
            <a:r>
              <a:rPr lang="en-US" noProof="0" dirty="0">
                <a:effectLst/>
                <a:latin typeface="Arial" charset="0"/>
              </a:rPr>
              <a:t> </a:t>
            </a:r>
            <a:r>
              <a:rPr lang="en-US" noProof="0" dirty="0" err="1">
                <a:effectLst/>
                <a:latin typeface="Arial" charset="0"/>
              </a:rPr>
              <a:t>nulla</a:t>
            </a:r>
            <a:r>
              <a:rPr lang="en-US" noProof="0" dirty="0">
                <a:effectLst/>
                <a:latin typeface="Arial" charset="0"/>
              </a:rPr>
              <a:t> non </a:t>
            </a:r>
            <a:r>
              <a:rPr lang="en-US" noProof="0" dirty="0" err="1">
                <a:effectLst/>
                <a:latin typeface="Arial" charset="0"/>
              </a:rPr>
              <a:t>metus</a:t>
            </a:r>
            <a:r>
              <a:rPr lang="en-US" noProof="0" dirty="0">
                <a:effectLst/>
                <a:latin typeface="Arial" charset="0"/>
              </a:rPr>
              <a:t> </a:t>
            </a:r>
            <a:r>
              <a:rPr lang="en-US" noProof="0" dirty="0" err="1">
                <a:effectLst/>
                <a:latin typeface="Arial" charset="0"/>
              </a:rPr>
              <a:t>auctor</a:t>
            </a:r>
            <a:r>
              <a:rPr lang="en-US" noProof="0" dirty="0">
                <a:effectLst/>
                <a:latin typeface="Arial" charset="0"/>
              </a:rPr>
              <a:t> </a:t>
            </a:r>
            <a:r>
              <a:rPr lang="en-US" noProof="0" dirty="0" err="1">
                <a:effectLst/>
                <a:latin typeface="Arial" charset="0"/>
              </a:rPr>
              <a:t>fringilla</a:t>
            </a:r>
            <a:r>
              <a:rPr lang="en-US" noProof="0" dirty="0">
                <a:effectLst/>
                <a:latin typeface="Arial" charset="0"/>
              </a:rPr>
              <a:t>.</a:t>
            </a:r>
          </a:p>
        </p:txBody>
      </p:sp>
      <p:sp>
        <p:nvSpPr>
          <p:cNvPr id="13" name="Textplatzhalter 6"/>
          <p:cNvSpPr>
            <a:spLocks noGrp="1"/>
          </p:cNvSpPr>
          <p:nvPr>
            <p:ph type="body" sz="quarter" idx="46" hasCustomPrompt="1"/>
          </p:nvPr>
        </p:nvSpPr>
        <p:spPr>
          <a:xfrm>
            <a:off x="3524842" y="4693274"/>
            <a:ext cx="1695542" cy="240002"/>
          </a:xfrm>
        </p:spPr>
        <p:txBody>
          <a:bodyPr lIns="0" rIns="0" anchor="ctr">
            <a:noAutofit/>
          </a:bodyPr>
          <a:lstStyle>
            <a:lvl1pPr marL="0" indent="0" algn="l">
              <a:lnSpc>
                <a:spcPct val="100000"/>
              </a:lnSpc>
              <a:spcBef>
                <a:spcPts val="0"/>
              </a:spcBef>
              <a:buNone/>
              <a:defRPr lang="de-DE" sz="1001" b="1" i="0" cap="all" spc="30" baseline="0" smtClean="0">
                <a:solidFill>
                  <a:schemeClr val="accent2"/>
                </a:solidFill>
                <a:effectLst/>
                <a:latin typeface="Arial" charset="0"/>
                <a:ea typeface="Arial" charset="0"/>
                <a:cs typeface="Arial" charset="0"/>
              </a:defRPr>
            </a:lvl1pPr>
          </a:lstStyle>
          <a:p>
            <a:r>
              <a:rPr lang="en-US" b="1" noProof="0" dirty="0">
                <a:solidFill>
                  <a:srgbClr val="0081BE"/>
                </a:solidFill>
                <a:effectLst/>
                <a:latin typeface="Arial" charset="0"/>
              </a:rPr>
              <a:t>10 </a:t>
            </a:r>
            <a:r>
              <a:rPr lang="en-US" b="1" noProof="0" dirty="0" err="1">
                <a:solidFill>
                  <a:srgbClr val="0081BE"/>
                </a:solidFill>
                <a:effectLst/>
                <a:latin typeface="Arial" charset="0"/>
              </a:rPr>
              <a:t>pt</a:t>
            </a:r>
            <a:r>
              <a:rPr lang="en-US" b="1" noProof="0" dirty="0">
                <a:solidFill>
                  <a:srgbClr val="0081BE"/>
                </a:solidFill>
                <a:effectLst/>
                <a:latin typeface="Arial" charset="0"/>
              </a:rPr>
              <a:t>, </a:t>
            </a:r>
            <a:r>
              <a:rPr lang="en-US" b="1" noProof="0" dirty="0" err="1">
                <a:solidFill>
                  <a:srgbClr val="0081BE"/>
                </a:solidFill>
                <a:effectLst/>
                <a:latin typeface="Arial" charset="0"/>
              </a:rPr>
              <a:t>spacING</a:t>
            </a:r>
            <a:r>
              <a:rPr lang="en-US" b="1" noProof="0" dirty="0">
                <a:solidFill>
                  <a:srgbClr val="0081BE"/>
                </a:solidFill>
                <a:effectLst/>
                <a:latin typeface="Arial" charset="0"/>
              </a:rPr>
              <a:t> 0.3</a:t>
            </a:r>
            <a:endParaRPr lang="en-US" noProof="0" dirty="0">
              <a:solidFill>
                <a:srgbClr val="0081BE"/>
              </a:solidFill>
              <a:effectLst/>
              <a:latin typeface="Arial" charset="0"/>
            </a:endParaRPr>
          </a:p>
        </p:txBody>
      </p:sp>
      <p:sp>
        <p:nvSpPr>
          <p:cNvPr id="14" name="Textplatzhalter 6"/>
          <p:cNvSpPr>
            <a:spLocks noGrp="1"/>
          </p:cNvSpPr>
          <p:nvPr>
            <p:ph type="body" sz="quarter" idx="47" hasCustomPrompt="1"/>
          </p:nvPr>
        </p:nvSpPr>
        <p:spPr>
          <a:xfrm>
            <a:off x="3347777" y="2679074"/>
            <a:ext cx="2088000" cy="321929"/>
          </a:xfrm>
        </p:spPr>
        <p:txBody>
          <a:bodyPr anchor="ctr">
            <a:noAutofit/>
          </a:bodyPr>
          <a:lstStyle>
            <a:lvl1pPr marL="0" indent="0" algn="ctr">
              <a:lnSpc>
                <a:spcPct val="100000"/>
              </a:lnSpc>
              <a:spcBef>
                <a:spcPts val="0"/>
              </a:spcBef>
              <a:buNone/>
              <a:defRPr lang="de-DE" sz="1801" b="1" i="0" cap="all" spc="100" baseline="0" smtClean="0">
                <a:solidFill>
                  <a:schemeClr val="accent2"/>
                </a:solidFill>
                <a:effectLst/>
              </a:defRPr>
            </a:lvl1pPr>
          </a:lstStyle>
          <a:p>
            <a:r>
              <a:rPr lang="en-US" noProof="0" dirty="0">
                <a:solidFill>
                  <a:srgbClr val="0081BE"/>
                </a:solidFill>
                <a:effectLst/>
                <a:latin typeface="Arial" charset="0"/>
              </a:rPr>
              <a:t>PULP &amp; PAPER</a:t>
            </a:r>
          </a:p>
        </p:txBody>
      </p:sp>
      <p:sp>
        <p:nvSpPr>
          <p:cNvPr id="15" name="Diagrammplatzhalter 14"/>
          <p:cNvSpPr>
            <a:spLocks noGrp="1"/>
          </p:cNvSpPr>
          <p:nvPr>
            <p:ph type="chart" sz="quarter" idx="48"/>
          </p:nvPr>
        </p:nvSpPr>
        <p:spPr>
          <a:xfrm>
            <a:off x="3524842" y="4299038"/>
            <a:ext cx="1695542" cy="285750"/>
          </a:xfrm>
        </p:spPr>
        <p:txBody>
          <a:bodyPr/>
          <a:lstStyle>
            <a:lvl1pPr marL="84605" indent="0">
              <a:buNone/>
              <a:defRPr sz="800"/>
            </a:lvl1pPr>
          </a:lstStyle>
          <a:p>
            <a:endParaRPr lang="en-US" noProof="0" dirty="0"/>
          </a:p>
        </p:txBody>
      </p:sp>
      <p:sp>
        <p:nvSpPr>
          <p:cNvPr id="16" name="Bildplatzhalter 9"/>
          <p:cNvSpPr>
            <a:spLocks noGrp="1"/>
          </p:cNvSpPr>
          <p:nvPr>
            <p:ph type="pic" sz="quarter" idx="49"/>
          </p:nvPr>
        </p:nvSpPr>
        <p:spPr>
          <a:xfrm>
            <a:off x="5976035" y="3143878"/>
            <a:ext cx="1692274" cy="1155755"/>
          </a:xfrm>
        </p:spPr>
        <p:txBody>
          <a:bodyPr/>
          <a:lstStyle>
            <a:lvl1pPr marL="84605" indent="0">
              <a:buNone/>
              <a:defRPr sz="800"/>
            </a:lvl1pPr>
          </a:lstStyle>
          <a:p>
            <a:endParaRPr lang="en-US" noProof="0" dirty="0"/>
          </a:p>
        </p:txBody>
      </p:sp>
      <p:sp>
        <p:nvSpPr>
          <p:cNvPr id="17" name="Textplatzhalter 6"/>
          <p:cNvSpPr>
            <a:spLocks noGrp="1"/>
          </p:cNvSpPr>
          <p:nvPr>
            <p:ph type="body" sz="quarter" idx="50" hasCustomPrompt="1"/>
          </p:nvPr>
        </p:nvSpPr>
        <p:spPr>
          <a:xfrm>
            <a:off x="5976035" y="5073940"/>
            <a:ext cx="1692274" cy="947448"/>
          </a:xfrm>
        </p:spPr>
        <p:txBody>
          <a:bodyPr lIns="0" tIns="36000" rIns="0" bIns="36000" anchor="t">
            <a:noAutofit/>
          </a:bodyPr>
          <a:lstStyle>
            <a:lvl1pPr marL="0" indent="0" algn="l">
              <a:lnSpc>
                <a:spcPct val="100000"/>
              </a:lnSpc>
              <a:spcBef>
                <a:spcPts val="0"/>
              </a:spcBef>
              <a:buNone/>
              <a:defRPr lang="de-DE" sz="1001" b="0" spc="70" baseline="0" smtClean="0">
                <a:effectLst/>
              </a:defRPr>
            </a:lvl1pPr>
          </a:lstStyle>
          <a:p>
            <a:r>
              <a:rPr lang="en-US" noProof="0" dirty="0" err="1">
                <a:effectLst/>
                <a:latin typeface="Arial" charset="0"/>
              </a:rPr>
              <a:t>Donec</a:t>
            </a:r>
            <a:r>
              <a:rPr lang="en-US" noProof="0" dirty="0">
                <a:effectLst/>
                <a:latin typeface="Arial" charset="0"/>
              </a:rPr>
              <a:t> </a:t>
            </a:r>
            <a:r>
              <a:rPr lang="en-US" noProof="0" dirty="0" err="1">
                <a:effectLst/>
                <a:latin typeface="Arial" charset="0"/>
              </a:rPr>
              <a:t>sed</a:t>
            </a:r>
            <a:r>
              <a:rPr lang="en-US" noProof="0" dirty="0">
                <a:effectLst/>
                <a:latin typeface="Arial" charset="0"/>
              </a:rPr>
              <a:t> </a:t>
            </a:r>
            <a:r>
              <a:rPr lang="en-US" noProof="0" dirty="0" err="1">
                <a:effectLst/>
                <a:latin typeface="Arial" charset="0"/>
              </a:rPr>
              <a:t>odio</a:t>
            </a:r>
            <a:r>
              <a:rPr lang="en-US" noProof="0" dirty="0">
                <a:effectLst/>
                <a:latin typeface="Arial" charset="0"/>
              </a:rPr>
              <a:t> dui. </a:t>
            </a:r>
            <a:r>
              <a:rPr lang="en-US" noProof="0" dirty="0" err="1">
                <a:effectLst/>
                <a:latin typeface="Arial" charset="0"/>
              </a:rPr>
              <a:t>Donec</a:t>
            </a:r>
            <a:r>
              <a:rPr lang="en-US" noProof="0" dirty="0">
                <a:effectLst/>
                <a:latin typeface="Arial" charset="0"/>
              </a:rPr>
              <a:t> </a:t>
            </a:r>
            <a:r>
              <a:rPr lang="en-US" noProof="0" dirty="0" err="1">
                <a:effectLst/>
                <a:latin typeface="Arial" charset="0"/>
              </a:rPr>
              <a:t>ullamcorper</a:t>
            </a:r>
            <a:r>
              <a:rPr lang="en-US" noProof="0" dirty="0">
                <a:effectLst/>
                <a:latin typeface="Arial" charset="0"/>
              </a:rPr>
              <a:t> </a:t>
            </a:r>
            <a:r>
              <a:rPr lang="en-US" noProof="0" dirty="0" err="1">
                <a:effectLst/>
                <a:latin typeface="Arial" charset="0"/>
              </a:rPr>
              <a:t>nulla</a:t>
            </a:r>
            <a:r>
              <a:rPr lang="en-US" noProof="0" dirty="0">
                <a:effectLst/>
                <a:latin typeface="Arial" charset="0"/>
              </a:rPr>
              <a:t> non </a:t>
            </a:r>
            <a:r>
              <a:rPr lang="en-US" noProof="0" dirty="0" err="1">
                <a:effectLst/>
                <a:latin typeface="Arial" charset="0"/>
              </a:rPr>
              <a:t>metus</a:t>
            </a:r>
            <a:r>
              <a:rPr lang="en-US" noProof="0" dirty="0">
                <a:effectLst/>
                <a:latin typeface="Arial" charset="0"/>
              </a:rPr>
              <a:t> </a:t>
            </a:r>
            <a:r>
              <a:rPr lang="en-US" noProof="0" dirty="0" err="1">
                <a:effectLst/>
                <a:latin typeface="Arial" charset="0"/>
              </a:rPr>
              <a:t>auctor</a:t>
            </a:r>
            <a:r>
              <a:rPr lang="en-US" noProof="0" dirty="0">
                <a:effectLst/>
                <a:latin typeface="Arial" charset="0"/>
              </a:rPr>
              <a:t> </a:t>
            </a:r>
            <a:r>
              <a:rPr lang="en-US" noProof="0" dirty="0" err="1">
                <a:effectLst/>
                <a:latin typeface="Arial" charset="0"/>
              </a:rPr>
              <a:t>fringilla</a:t>
            </a:r>
            <a:r>
              <a:rPr lang="en-US" noProof="0" dirty="0">
                <a:effectLst/>
                <a:latin typeface="Arial" charset="0"/>
              </a:rPr>
              <a:t>.</a:t>
            </a:r>
          </a:p>
        </p:txBody>
      </p:sp>
      <p:sp>
        <p:nvSpPr>
          <p:cNvPr id="18" name="Textplatzhalter 6"/>
          <p:cNvSpPr>
            <a:spLocks noGrp="1"/>
          </p:cNvSpPr>
          <p:nvPr>
            <p:ph type="body" sz="quarter" idx="51" hasCustomPrompt="1"/>
          </p:nvPr>
        </p:nvSpPr>
        <p:spPr>
          <a:xfrm>
            <a:off x="5984336" y="4693274"/>
            <a:ext cx="1692000" cy="240002"/>
          </a:xfrm>
        </p:spPr>
        <p:txBody>
          <a:bodyPr lIns="0" rIns="0" anchor="ctr">
            <a:noAutofit/>
          </a:bodyPr>
          <a:lstStyle>
            <a:lvl1pPr marL="0" marR="0" indent="0" algn="l" defTabSz="914446" rtl="0" eaLnBrk="1" fontAlgn="auto" latinLnBrk="0" hangingPunct="1">
              <a:lnSpc>
                <a:spcPct val="100000"/>
              </a:lnSpc>
              <a:spcBef>
                <a:spcPts val="0"/>
              </a:spcBef>
              <a:spcAft>
                <a:spcPts val="0"/>
              </a:spcAft>
              <a:buClrTx/>
              <a:buSzTx/>
              <a:buFont typeface="Arial" charset="0"/>
              <a:buNone/>
              <a:tabLst/>
              <a:defRPr lang="de-DE" sz="1001" b="1" i="0" cap="all" spc="30" baseline="0" smtClean="0">
                <a:solidFill>
                  <a:schemeClr val="accent2"/>
                </a:solidFill>
                <a:effectLst/>
                <a:latin typeface="Arial" charset="0"/>
                <a:ea typeface="Arial" charset="0"/>
                <a:cs typeface="Arial" charset="0"/>
              </a:defRPr>
            </a:lvl1pPr>
          </a:lstStyle>
          <a:p>
            <a:r>
              <a:rPr lang="en-US" noProof="0" dirty="0">
                <a:solidFill>
                  <a:srgbClr val="0081BE"/>
                </a:solidFill>
                <a:effectLst/>
                <a:latin typeface="Arial" charset="0"/>
              </a:rPr>
              <a:t>blue, align left</a:t>
            </a:r>
          </a:p>
        </p:txBody>
      </p:sp>
      <p:sp>
        <p:nvSpPr>
          <p:cNvPr id="19" name="Textplatzhalter 6"/>
          <p:cNvSpPr>
            <a:spLocks noGrp="1"/>
          </p:cNvSpPr>
          <p:nvPr>
            <p:ph type="body" sz="quarter" idx="52" hasCustomPrompt="1"/>
          </p:nvPr>
        </p:nvSpPr>
        <p:spPr>
          <a:xfrm>
            <a:off x="5795696" y="2679074"/>
            <a:ext cx="2088000" cy="321929"/>
          </a:xfrm>
        </p:spPr>
        <p:txBody>
          <a:bodyPr anchor="ctr">
            <a:noAutofit/>
          </a:bodyPr>
          <a:lstStyle>
            <a:lvl1pPr marL="0" indent="0" algn="ctr">
              <a:lnSpc>
                <a:spcPct val="100000"/>
              </a:lnSpc>
              <a:spcBef>
                <a:spcPts val="0"/>
              </a:spcBef>
              <a:buNone/>
              <a:defRPr lang="de-DE" sz="1801" b="1" i="0" cap="all" spc="100" baseline="0" smtClean="0">
                <a:solidFill>
                  <a:schemeClr val="accent2"/>
                </a:solidFill>
                <a:effectLst/>
              </a:defRPr>
            </a:lvl1pPr>
          </a:lstStyle>
          <a:p>
            <a:r>
              <a:rPr lang="en-US" noProof="0" dirty="0">
                <a:solidFill>
                  <a:srgbClr val="0081BE"/>
                </a:solidFill>
                <a:effectLst/>
                <a:latin typeface="Arial" charset="0"/>
              </a:rPr>
              <a:t>METALS</a:t>
            </a:r>
          </a:p>
        </p:txBody>
      </p:sp>
      <p:sp>
        <p:nvSpPr>
          <p:cNvPr id="20" name="Diagrammplatzhalter 14"/>
          <p:cNvSpPr>
            <a:spLocks noGrp="1"/>
          </p:cNvSpPr>
          <p:nvPr>
            <p:ph type="chart" sz="quarter" idx="53"/>
          </p:nvPr>
        </p:nvSpPr>
        <p:spPr>
          <a:xfrm>
            <a:off x="5976035" y="4299038"/>
            <a:ext cx="1692274" cy="285750"/>
          </a:xfrm>
        </p:spPr>
        <p:txBody>
          <a:bodyPr/>
          <a:lstStyle>
            <a:lvl1pPr marL="84605" indent="0">
              <a:buNone/>
              <a:defRPr sz="800"/>
            </a:lvl1pPr>
          </a:lstStyle>
          <a:p>
            <a:endParaRPr lang="en-US" noProof="0" dirty="0"/>
          </a:p>
        </p:txBody>
      </p:sp>
      <p:sp>
        <p:nvSpPr>
          <p:cNvPr id="21" name="Bildplatzhalter 9"/>
          <p:cNvSpPr>
            <a:spLocks noGrp="1"/>
          </p:cNvSpPr>
          <p:nvPr>
            <p:ph type="pic" sz="quarter" idx="54"/>
          </p:nvPr>
        </p:nvSpPr>
        <p:spPr>
          <a:xfrm>
            <a:off x="8209646" y="3143878"/>
            <a:ext cx="1727200" cy="1155755"/>
          </a:xfrm>
        </p:spPr>
        <p:txBody>
          <a:bodyPr/>
          <a:lstStyle>
            <a:lvl1pPr marL="84605" indent="0">
              <a:buNone/>
              <a:defRPr sz="800"/>
            </a:lvl1pPr>
          </a:lstStyle>
          <a:p>
            <a:endParaRPr lang="en-US" noProof="0" dirty="0"/>
          </a:p>
        </p:txBody>
      </p:sp>
      <p:sp>
        <p:nvSpPr>
          <p:cNvPr id="22" name="Textplatzhalter 6"/>
          <p:cNvSpPr>
            <a:spLocks noGrp="1"/>
          </p:cNvSpPr>
          <p:nvPr>
            <p:ph type="body" sz="quarter" idx="55" hasCustomPrompt="1"/>
          </p:nvPr>
        </p:nvSpPr>
        <p:spPr>
          <a:xfrm>
            <a:off x="8209646" y="5073940"/>
            <a:ext cx="1727200" cy="947448"/>
          </a:xfrm>
        </p:spPr>
        <p:txBody>
          <a:bodyPr lIns="0" tIns="36000" rIns="0" bIns="36000" anchor="t">
            <a:noAutofit/>
          </a:bodyPr>
          <a:lstStyle>
            <a:lvl1pPr marL="0" indent="0" algn="l">
              <a:lnSpc>
                <a:spcPct val="100000"/>
              </a:lnSpc>
              <a:spcBef>
                <a:spcPts val="0"/>
              </a:spcBef>
              <a:buNone/>
              <a:defRPr lang="de-DE" sz="1001" b="0" spc="70" baseline="0" smtClean="0">
                <a:effectLst/>
              </a:defRPr>
            </a:lvl1pPr>
          </a:lstStyle>
          <a:p>
            <a:r>
              <a:rPr lang="en-US" noProof="0" dirty="0" err="1">
                <a:effectLst/>
                <a:latin typeface="Arial" charset="0"/>
              </a:rPr>
              <a:t>Donec</a:t>
            </a:r>
            <a:r>
              <a:rPr lang="en-US" noProof="0" dirty="0">
                <a:effectLst/>
                <a:latin typeface="Arial" charset="0"/>
              </a:rPr>
              <a:t> </a:t>
            </a:r>
            <a:r>
              <a:rPr lang="en-US" noProof="0" dirty="0" err="1">
                <a:effectLst/>
                <a:latin typeface="Arial" charset="0"/>
              </a:rPr>
              <a:t>sed</a:t>
            </a:r>
            <a:r>
              <a:rPr lang="en-US" noProof="0" dirty="0">
                <a:effectLst/>
                <a:latin typeface="Arial" charset="0"/>
              </a:rPr>
              <a:t> </a:t>
            </a:r>
            <a:r>
              <a:rPr lang="en-US" noProof="0" dirty="0" err="1">
                <a:effectLst/>
                <a:latin typeface="Arial" charset="0"/>
              </a:rPr>
              <a:t>odio</a:t>
            </a:r>
            <a:r>
              <a:rPr lang="en-US" noProof="0" dirty="0">
                <a:effectLst/>
                <a:latin typeface="Arial" charset="0"/>
              </a:rPr>
              <a:t> dui. </a:t>
            </a:r>
            <a:r>
              <a:rPr lang="en-US" noProof="0" dirty="0" err="1">
                <a:effectLst/>
                <a:latin typeface="Arial" charset="0"/>
              </a:rPr>
              <a:t>Donec</a:t>
            </a:r>
            <a:r>
              <a:rPr lang="en-US" noProof="0" dirty="0">
                <a:effectLst/>
                <a:latin typeface="Arial" charset="0"/>
              </a:rPr>
              <a:t> </a:t>
            </a:r>
            <a:r>
              <a:rPr lang="en-US" noProof="0" dirty="0" err="1">
                <a:effectLst/>
                <a:latin typeface="Arial" charset="0"/>
              </a:rPr>
              <a:t>ullamcorper</a:t>
            </a:r>
            <a:r>
              <a:rPr lang="en-US" noProof="0" dirty="0">
                <a:effectLst/>
                <a:latin typeface="Arial" charset="0"/>
              </a:rPr>
              <a:t> </a:t>
            </a:r>
            <a:r>
              <a:rPr lang="en-US" noProof="0" dirty="0" err="1">
                <a:effectLst/>
                <a:latin typeface="Arial" charset="0"/>
              </a:rPr>
              <a:t>nulla</a:t>
            </a:r>
            <a:r>
              <a:rPr lang="en-US" noProof="0" dirty="0">
                <a:effectLst/>
                <a:latin typeface="Arial" charset="0"/>
              </a:rPr>
              <a:t> non </a:t>
            </a:r>
            <a:r>
              <a:rPr lang="en-US" noProof="0" dirty="0" err="1">
                <a:effectLst/>
                <a:latin typeface="Arial" charset="0"/>
              </a:rPr>
              <a:t>metus</a:t>
            </a:r>
            <a:r>
              <a:rPr lang="en-US" noProof="0" dirty="0">
                <a:effectLst/>
                <a:latin typeface="Arial" charset="0"/>
              </a:rPr>
              <a:t> </a:t>
            </a:r>
            <a:r>
              <a:rPr lang="en-US" noProof="0" dirty="0" err="1">
                <a:effectLst/>
                <a:latin typeface="Arial" charset="0"/>
              </a:rPr>
              <a:t>auctor</a:t>
            </a:r>
            <a:r>
              <a:rPr lang="en-US" noProof="0" dirty="0">
                <a:effectLst/>
                <a:latin typeface="Arial" charset="0"/>
              </a:rPr>
              <a:t> </a:t>
            </a:r>
            <a:r>
              <a:rPr lang="en-US" noProof="0" dirty="0" err="1">
                <a:effectLst/>
                <a:latin typeface="Arial" charset="0"/>
              </a:rPr>
              <a:t>fringilla</a:t>
            </a:r>
            <a:r>
              <a:rPr lang="en-US" noProof="0" dirty="0">
                <a:effectLst/>
                <a:latin typeface="Arial" charset="0"/>
              </a:rPr>
              <a:t>.</a:t>
            </a:r>
          </a:p>
        </p:txBody>
      </p:sp>
      <p:sp>
        <p:nvSpPr>
          <p:cNvPr id="23" name="Textplatzhalter 6"/>
          <p:cNvSpPr>
            <a:spLocks noGrp="1"/>
          </p:cNvSpPr>
          <p:nvPr>
            <p:ph type="body" sz="quarter" idx="56" hasCustomPrompt="1"/>
          </p:nvPr>
        </p:nvSpPr>
        <p:spPr>
          <a:xfrm>
            <a:off x="8209646" y="4693274"/>
            <a:ext cx="1727200" cy="240002"/>
          </a:xfrm>
        </p:spPr>
        <p:txBody>
          <a:bodyPr lIns="0" rIns="0" anchor="ctr">
            <a:noAutofit/>
          </a:bodyPr>
          <a:lstStyle>
            <a:lvl1pPr marL="0" indent="0" algn="l">
              <a:lnSpc>
                <a:spcPct val="100000"/>
              </a:lnSpc>
              <a:spcBef>
                <a:spcPts val="0"/>
              </a:spcBef>
              <a:buNone/>
              <a:defRPr lang="de-DE" sz="1001" b="1" i="0" cap="all" spc="30" baseline="0" smtClean="0">
                <a:solidFill>
                  <a:schemeClr val="accent2"/>
                </a:solidFill>
                <a:effectLst/>
                <a:latin typeface="Arial" charset="0"/>
                <a:ea typeface="Arial" charset="0"/>
                <a:cs typeface="Arial" charset="0"/>
              </a:defRPr>
            </a:lvl1pPr>
          </a:lstStyle>
          <a:p>
            <a:r>
              <a:rPr lang="en-US" b="1" noProof="0" dirty="0">
                <a:solidFill>
                  <a:srgbClr val="0081BE"/>
                </a:solidFill>
                <a:effectLst/>
                <a:latin typeface="Arial" charset="0"/>
              </a:rPr>
              <a:t>LOREM IPSUM</a:t>
            </a:r>
            <a:endParaRPr lang="en-US" noProof="0" dirty="0">
              <a:solidFill>
                <a:srgbClr val="0081BE"/>
              </a:solidFill>
              <a:effectLst/>
              <a:latin typeface="Arial" charset="0"/>
            </a:endParaRPr>
          </a:p>
        </p:txBody>
      </p:sp>
      <p:sp>
        <p:nvSpPr>
          <p:cNvPr id="24" name="Textplatzhalter 6"/>
          <p:cNvSpPr>
            <a:spLocks noGrp="1"/>
          </p:cNvSpPr>
          <p:nvPr>
            <p:ph type="body" sz="quarter" idx="57" hasCustomPrompt="1"/>
          </p:nvPr>
        </p:nvSpPr>
        <p:spPr>
          <a:xfrm>
            <a:off x="8040448" y="2679074"/>
            <a:ext cx="2088000" cy="321929"/>
          </a:xfrm>
        </p:spPr>
        <p:txBody>
          <a:bodyPr anchor="ctr">
            <a:noAutofit/>
          </a:bodyPr>
          <a:lstStyle>
            <a:lvl1pPr marL="0" indent="0" algn="ctr">
              <a:lnSpc>
                <a:spcPct val="100000"/>
              </a:lnSpc>
              <a:spcBef>
                <a:spcPts val="0"/>
              </a:spcBef>
              <a:buNone/>
              <a:defRPr lang="de-DE" sz="1801" b="1" i="0" cap="all" spc="100" baseline="0" smtClean="0">
                <a:solidFill>
                  <a:schemeClr val="accent2"/>
                </a:solidFill>
                <a:effectLst/>
              </a:defRPr>
            </a:lvl1pPr>
          </a:lstStyle>
          <a:p>
            <a:r>
              <a:rPr lang="en-US" noProof="0" dirty="0">
                <a:solidFill>
                  <a:srgbClr val="0081BE"/>
                </a:solidFill>
                <a:effectLst/>
                <a:latin typeface="Arial" charset="0"/>
              </a:rPr>
              <a:t>SEPARATION</a:t>
            </a:r>
          </a:p>
        </p:txBody>
      </p:sp>
      <p:sp>
        <p:nvSpPr>
          <p:cNvPr id="25" name="Diagrammplatzhalter 14"/>
          <p:cNvSpPr>
            <a:spLocks noGrp="1"/>
          </p:cNvSpPr>
          <p:nvPr>
            <p:ph type="chart" sz="quarter" idx="58"/>
          </p:nvPr>
        </p:nvSpPr>
        <p:spPr>
          <a:xfrm>
            <a:off x="8209646" y="4299038"/>
            <a:ext cx="1727200" cy="285750"/>
          </a:xfrm>
        </p:spPr>
        <p:txBody>
          <a:bodyPr/>
          <a:lstStyle>
            <a:lvl1pPr marL="84605" indent="0">
              <a:buNone/>
              <a:defRPr sz="800"/>
            </a:lvl1pPr>
          </a:lstStyle>
          <a:p>
            <a:endParaRPr lang="en-US" noProof="0" dirty="0"/>
          </a:p>
        </p:txBody>
      </p:sp>
      <p:pic>
        <p:nvPicPr>
          <p:cNvPr id="27" name="Bild 2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608746" y="1800002"/>
            <a:ext cx="1944000" cy="584559"/>
          </a:xfrm>
          <a:prstGeom prst="rect">
            <a:avLst/>
          </a:prstGeom>
        </p:spPr>
      </p:pic>
      <p:cxnSp>
        <p:nvCxnSpPr>
          <p:cNvPr id="29" name="Form 564"/>
          <p:cNvCxnSpPr>
            <a:cxnSpLocks noChangeShapeType="1"/>
            <a:stCxn id="27" idx="2"/>
            <a:endCxn id="19" idx="0"/>
          </p:cNvCxnSpPr>
          <p:nvPr userDrawn="1"/>
        </p:nvCxnSpPr>
        <p:spPr bwMode="auto">
          <a:xfrm rot="16200000" flipH="1">
            <a:off x="6062969" y="1902341"/>
            <a:ext cx="294511" cy="1258950"/>
          </a:xfrm>
          <a:prstGeom prst="bentConnector3">
            <a:avLst>
              <a:gd name="adj1" fmla="val 50000"/>
            </a:avLst>
          </a:prstGeom>
          <a:noFill/>
          <a:ln w="9525">
            <a:solidFill>
              <a:srgbClr val="003A70"/>
            </a:solidFill>
            <a:miter lim="800000"/>
            <a:headEnd/>
            <a:tailEnd/>
          </a:ln>
          <a:extLst>
            <a:ext uri="{909E8E84-426E-40DD-AFC4-6F175D3DCCD1}">
              <a14:hiddenFill xmlns:a14="http://schemas.microsoft.com/office/drawing/2010/main">
                <a:noFill/>
              </a14:hiddenFill>
            </a:ext>
          </a:extLst>
        </p:spPr>
      </p:cxnSp>
      <p:sp>
        <p:nvSpPr>
          <p:cNvPr id="31" name="Textplatzhalter 20"/>
          <p:cNvSpPr>
            <a:spLocks noGrp="1"/>
          </p:cNvSpPr>
          <p:nvPr>
            <p:ph type="body" sz="quarter" idx="15" hasCustomPrompt="1"/>
          </p:nvPr>
        </p:nvSpPr>
        <p:spPr>
          <a:xfrm>
            <a:off x="1262673" y="6120000"/>
            <a:ext cx="8674175" cy="144000"/>
          </a:xfrm>
        </p:spPr>
        <p:txBody>
          <a:bodyPr lIns="0" rIns="90000" anchor="ctr"/>
          <a:lstStyle>
            <a:lvl1pPr marL="0" marR="0" indent="0" algn="l" defTabSz="914446" rtl="0" eaLnBrk="1" fontAlgn="auto" latinLnBrk="0" hangingPunct="1">
              <a:lnSpc>
                <a:spcPct val="100000"/>
              </a:lnSpc>
              <a:spcBef>
                <a:spcPts val="0"/>
              </a:spcBef>
              <a:spcAft>
                <a:spcPts val="0"/>
              </a:spcAft>
              <a:buClrTx/>
              <a:buSzTx/>
              <a:buFont typeface="Arial"/>
              <a:buNone/>
              <a:tabLst/>
              <a:defRPr sz="800" baseline="0">
                <a:solidFill>
                  <a:schemeClr val="accent2"/>
                </a:solidFill>
              </a:defRPr>
            </a:lvl1pPr>
            <a:lvl2pPr marL="0" indent="0">
              <a:lnSpc>
                <a:spcPct val="100000"/>
              </a:lnSpc>
              <a:spcBef>
                <a:spcPts val="0"/>
              </a:spcBef>
              <a:buNone/>
              <a:defRPr sz="800" baseline="0">
                <a:solidFill>
                  <a:srgbClr val="0075BE"/>
                </a:solidFill>
              </a:defRPr>
            </a:lvl2pPr>
            <a:lvl3pPr marL="0" indent="0">
              <a:lnSpc>
                <a:spcPct val="100000"/>
              </a:lnSpc>
              <a:spcBef>
                <a:spcPts val="0"/>
              </a:spcBef>
              <a:buNone/>
              <a:defRPr sz="800" baseline="0">
                <a:solidFill>
                  <a:srgbClr val="0075BE"/>
                </a:solidFill>
              </a:defRPr>
            </a:lvl3pPr>
            <a:lvl4pPr marL="0" indent="0">
              <a:lnSpc>
                <a:spcPct val="100000"/>
              </a:lnSpc>
              <a:spcBef>
                <a:spcPts val="0"/>
              </a:spcBef>
              <a:buNone/>
              <a:defRPr sz="800" baseline="0">
                <a:solidFill>
                  <a:srgbClr val="0075BE"/>
                </a:solidFill>
              </a:defRPr>
            </a:lvl4pPr>
            <a:lvl5pPr marL="0" indent="0">
              <a:lnSpc>
                <a:spcPct val="100000"/>
              </a:lnSpc>
              <a:spcBef>
                <a:spcPts val="0"/>
              </a:spcBef>
              <a:buNone/>
              <a:defRPr sz="800" baseline="0">
                <a:solidFill>
                  <a:srgbClr val="0075BE"/>
                </a:solidFill>
              </a:defRPr>
            </a:lvl5pPr>
          </a:lstStyle>
          <a:p>
            <a:pPr marL="0" marR="0" lvl="0" indent="0" algn="l" defTabSz="914446" rtl="0" eaLnBrk="1" fontAlgn="auto" latinLnBrk="0" hangingPunct="1">
              <a:lnSpc>
                <a:spcPct val="100000"/>
              </a:lnSpc>
              <a:spcBef>
                <a:spcPts val="0"/>
              </a:spcBef>
              <a:spcAft>
                <a:spcPts val="0"/>
              </a:spcAft>
              <a:buClrTx/>
              <a:buSzTx/>
              <a:buFont typeface="Arial"/>
              <a:buNone/>
              <a:tabLst/>
              <a:defRPr/>
            </a:pPr>
            <a:r>
              <a:rPr lang="en-US" noProof="0" dirty="0"/>
              <a:t>* </a:t>
            </a:r>
            <a:r>
              <a:rPr lang="en-US" sz="800" b="0" i="0" noProof="0" dirty="0">
                <a:solidFill>
                  <a:srgbClr val="0075BE"/>
                </a:solidFill>
                <a:latin typeface="Arial" charset="0"/>
                <a:ea typeface="Arial" charset="0"/>
                <a:cs typeface="Arial" charset="0"/>
              </a:rPr>
              <a:t>Arial Standard, 8 </a:t>
            </a:r>
            <a:r>
              <a:rPr lang="en-US" sz="800" b="0" i="0" noProof="0" dirty="0" err="1">
                <a:solidFill>
                  <a:srgbClr val="0075BE"/>
                </a:solidFill>
                <a:latin typeface="Arial" charset="0"/>
                <a:ea typeface="Arial" charset="0"/>
                <a:cs typeface="Arial" charset="0"/>
              </a:rPr>
              <a:t>pt</a:t>
            </a:r>
            <a:r>
              <a:rPr lang="en-US" sz="800" b="0" i="0" noProof="0" dirty="0">
                <a:solidFill>
                  <a:srgbClr val="0075BE"/>
                </a:solidFill>
                <a:latin typeface="Arial" charset="0"/>
                <a:ea typeface="Arial" charset="0"/>
                <a:cs typeface="Arial" charset="0"/>
              </a:rPr>
              <a:t>, blue, align left, 1 line</a:t>
            </a:r>
          </a:p>
        </p:txBody>
      </p:sp>
      <p:cxnSp>
        <p:nvCxnSpPr>
          <p:cNvPr id="40" name="Form 564"/>
          <p:cNvCxnSpPr>
            <a:cxnSpLocks noChangeShapeType="1"/>
            <a:stCxn id="14" idx="0"/>
            <a:endCxn id="27" idx="2"/>
          </p:cNvCxnSpPr>
          <p:nvPr userDrawn="1"/>
        </p:nvCxnSpPr>
        <p:spPr bwMode="auto">
          <a:xfrm rot="5400000" flipH="1" flipV="1">
            <a:off x="4839008" y="1937335"/>
            <a:ext cx="294511" cy="1188969"/>
          </a:xfrm>
          <a:prstGeom prst="bentConnector3">
            <a:avLst>
              <a:gd name="adj1" fmla="val 50000"/>
            </a:avLst>
          </a:prstGeom>
          <a:noFill/>
          <a:ln w="9525">
            <a:solidFill>
              <a:srgbClr val="003A70"/>
            </a:solidFill>
            <a:miter lim="800000"/>
            <a:headEnd/>
            <a:tailEnd/>
          </a:ln>
          <a:extLst>
            <a:ext uri="{909E8E84-426E-40DD-AFC4-6F175D3DCCD1}">
              <a14:hiddenFill xmlns:a14="http://schemas.microsoft.com/office/drawing/2010/main">
                <a:noFill/>
              </a14:hiddenFill>
            </a:ext>
          </a:extLst>
        </p:spPr>
      </p:cxnSp>
      <p:cxnSp>
        <p:nvCxnSpPr>
          <p:cNvPr id="44" name="Form 564"/>
          <p:cNvCxnSpPr>
            <a:cxnSpLocks noChangeShapeType="1"/>
            <a:stCxn id="8" idx="0"/>
            <a:endCxn id="27" idx="2"/>
          </p:cNvCxnSpPr>
          <p:nvPr userDrawn="1"/>
        </p:nvCxnSpPr>
        <p:spPr bwMode="auto">
          <a:xfrm rot="5400000" flipH="1" flipV="1">
            <a:off x="3702137" y="800460"/>
            <a:ext cx="294511" cy="3462714"/>
          </a:xfrm>
          <a:prstGeom prst="bentConnector3">
            <a:avLst>
              <a:gd name="adj1" fmla="val 50000"/>
            </a:avLst>
          </a:prstGeom>
          <a:noFill/>
          <a:ln w="9525">
            <a:solidFill>
              <a:srgbClr val="003A70"/>
            </a:solidFill>
            <a:miter lim="800000"/>
            <a:headEnd/>
            <a:tailEnd/>
          </a:ln>
          <a:extLst>
            <a:ext uri="{909E8E84-426E-40DD-AFC4-6F175D3DCCD1}">
              <a14:hiddenFill xmlns:a14="http://schemas.microsoft.com/office/drawing/2010/main">
                <a:noFill/>
              </a14:hiddenFill>
            </a:ext>
          </a:extLst>
        </p:spPr>
      </p:cxnSp>
      <p:cxnSp>
        <p:nvCxnSpPr>
          <p:cNvPr id="47" name="Form 564"/>
          <p:cNvCxnSpPr>
            <a:cxnSpLocks noChangeShapeType="1"/>
            <a:stCxn id="27" idx="2"/>
            <a:endCxn id="24" idx="0"/>
          </p:cNvCxnSpPr>
          <p:nvPr userDrawn="1"/>
        </p:nvCxnSpPr>
        <p:spPr bwMode="auto">
          <a:xfrm rot="16200000" flipH="1">
            <a:off x="7185344" y="779963"/>
            <a:ext cx="294511" cy="3503702"/>
          </a:xfrm>
          <a:prstGeom prst="bentConnector3">
            <a:avLst>
              <a:gd name="adj1" fmla="val 50000"/>
            </a:avLst>
          </a:prstGeom>
          <a:noFill/>
          <a:ln w="9525">
            <a:solidFill>
              <a:srgbClr val="003A70"/>
            </a:solidFill>
            <a:miter lim="800000"/>
            <a:headEnd/>
            <a:tailEnd/>
          </a:ln>
          <a:extLst>
            <a:ext uri="{909E8E84-426E-40DD-AFC4-6F175D3DCCD1}">
              <a14:hiddenFill xmlns:a14="http://schemas.microsoft.com/office/drawing/2010/main">
                <a:noFill/>
              </a14:hiddenFill>
            </a:ext>
          </a:extLst>
        </p:spPr>
      </p:cxnSp>
      <p:sp>
        <p:nvSpPr>
          <p:cNvPr id="33" name="Untertitel 2">
            <a:extLst>
              <a:ext uri="{FF2B5EF4-FFF2-40B4-BE49-F238E27FC236}">
                <a16:creationId xmlns:a16="http://schemas.microsoft.com/office/drawing/2014/main" id="{3E63F645-1263-4457-A5A1-28FE91EC3AC8}"/>
              </a:ext>
            </a:extLst>
          </p:cNvPr>
          <p:cNvSpPr>
            <a:spLocks noGrp="1"/>
          </p:cNvSpPr>
          <p:nvPr>
            <p:ph type="subTitle" idx="1" hasCustomPrompt="1"/>
          </p:nvPr>
        </p:nvSpPr>
        <p:spPr>
          <a:xfrm>
            <a:off x="406800" y="1267200"/>
            <a:ext cx="10512000" cy="360362"/>
          </a:xfrm>
        </p:spPr>
        <p:txBody>
          <a:bodyPr lIns="90000" anchor="t">
            <a:noAutofit/>
          </a:bodyPr>
          <a:lstStyle>
            <a:lvl1pPr marL="0" marR="0" indent="0" algn="l" defTabSz="914446" rtl="0" eaLnBrk="1" fontAlgn="auto" latinLnBrk="0" hangingPunct="1">
              <a:lnSpc>
                <a:spcPct val="100000"/>
              </a:lnSpc>
              <a:spcBef>
                <a:spcPts val="0"/>
              </a:spcBef>
              <a:spcAft>
                <a:spcPts val="0"/>
              </a:spcAft>
              <a:buClrTx/>
              <a:buSzTx/>
              <a:buFont typeface="Arial"/>
              <a:buNone/>
              <a:tabLst/>
              <a:defRPr lang="de-DE" sz="1801" spc="50" baseline="0" smtClean="0">
                <a:solidFill>
                  <a:schemeClr val="accent1"/>
                </a:solidFill>
                <a:effectLst/>
              </a:defRPr>
            </a:lvl1pPr>
            <a:lvl2pPr marL="457223" indent="0" algn="ctr">
              <a:buNone/>
              <a:defRPr sz="2000"/>
            </a:lvl2pPr>
            <a:lvl3pPr marL="914446" indent="0" algn="ctr">
              <a:buNone/>
              <a:defRPr sz="1801"/>
            </a:lvl3pPr>
            <a:lvl4pPr marL="1371669" indent="0" algn="ctr">
              <a:buNone/>
              <a:defRPr sz="1600"/>
            </a:lvl4pPr>
            <a:lvl5pPr marL="1828891" indent="0" algn="ctr">
              <a:buNone/>
              <a:defRPr sz="1600"/>
            </a:lvl5pPr>
            <a:lvl6pPr marL="2286114" indent="0" algn="ctr">
              <a:buNone/>
              <a:defRPr sz="1600"/>
            </a:lvl6pPr>
            <a:lvl7pPr marL="2743338" indent="0" algn="ctr">
              <a:buNone/>
              <a:defRPr sz="1600"/>
            </a:lvl7pPr>
            <a:lvl8pPr marL="3200560" indent="0" algn="ctr">
              <a:buNone/>
              <a:defRPr sz="1600"/>
            </a:lvl8pPr>
            <a:lvl9pPr marL="3657783" indent="0" algn="ctr">
              <a:buNone/>
              <a:defRPr sz="1600"/>
            </a:lvl9pPr>
          </a:lstStyle>
          <a:p>
            <a:r>
              <a:rPr lang="en-US" noProof="0" dirty="0" err="1">
                <a:solidFill>
                  <a:srgbClr val="214B84"/>
                </a:solidFill>
                <a:effectLst/>
                <a:latin typeface="Arial" charset="0"/>
              </a:rPr>
              <a:t>Subheadline</a:t>
            </a:r>
            <a:r>
              <a:rPr lang="en-US" noProof="0" dirty="0">
                <a:solidFill>
                  <a:srgbClr val="214B84"/>
                </a:solidFill>
                <a:effectLst/>
                <a:latin typeface="Arial" charset="0"/>
              </a:rPr>
              <a:t>, Arial Standard, 18 </a:t>
            </a:r>
            <a:r>
              <a:rPr lang="en-US" noProof="0" dirty="0" err="1">
                <a:solidFill>
                  <a:srgbClr val="214B84"/>
                </a:solidFill>
                <a:effectLst/>
                <a:latin typeface="Arial" charset="0"/>
              </a:rPr>
              <a:t>pt</a:t>
            </a:r>
            <a:r>
              <a:rPr lang="en-US" noProof="0" dirty="0">
                <a:solidFill>
                  <a:srgbClr val="214B84"/>
                </a:solidFill>
                <a:effectLst/>
                <a:latin typeface="Arial" charset="0"/>
              </a:rPr>
              <a:t>, spacing 0.5, dark blue, align left</a:t>
            </a:r>
          </a:p>
        </p:txBody>
      </p:sp>
      <p:sp>
        <p:nvSpPr>
          <p:cNvPr id="28" name="Titel 27"/>
          <p:cNvSpPr>
            <a:spLocks noGrp="1"/>
          </p:cNvSpPr>
          <p:nvPr>
            <p:ph type="title" hasCustomPrompt="1"/>
          </p:nvPr>
        </p:nvSpPr>
        <p:spPr/>
        <p:txBody>
          <a:bodyPr/>
          <a:lstStyle>
            <a:lvl1pPr>
              <a:defRPr/>
            </a:lvl1pPr>
          </a:lstStyle>
          <a:p>
            <a:r>
              <a:rPr lang="en-US" b="1" noProof="0" dirty="0">
                <a:solidFill>
                  <a:srgbClr val="214B84"/>
                </a:solidFill>
                <a:effectLst/>
                <a:latin typeface="Arial" charset="0"/>
              </a:rPr>
              <a:t>HEADLINE (2 lines) Arial Bold, ALL CAPS,</a:t>
            </a:r>
            <a:br>
              <a:rPr lang="en-US" b="1" noProof="0" dirty="0">
                <a:solidFill>
                  <a:srgbClr val="214B84"/>
                </a:solidFill>
                <a:effectLst/>
                <a:latin typeface="Arial" charset="0"/>
              </a:rPr>
            </a:br>
            <a:r>
              <a:rPr lang="en-US" b="1" noProof="0" dirty="0">
                <a:solidFill>
                  <a:srgbClr val="214B84"/>
                </a:solidFill>
                <a:effectLst/>
                <a:latin typeface="Arial" charset="0"/>
              </a:rPr>
              <a:t>28 </a:t>
            </a:r>
            <a:r>
              <a:rPr lang="en-US" b="1" noProof="0" dirty="0" err="1">
                <a:solidFill>
                  <a:srgbClr val="214B84"/>
                </a:solidFill>
                <a:effectLst/>
                <a:latin typeface="Arial" charset="0"/>
              </a:rPr>
              <a:t>pt</a:t>
            </a:r>
            <a:r>
              <a:rPr lang="en-US" b="1" noProof="0" dirty="0">
                <a:solidFill>
                  <a:srgbClr val="214B84"/>
                </a:solidFill>
                <a:effectLst/>
                <a:latin typeface="Arial" charset="0"/>
              </a:rPr>
              <a:t>, spacing 2.0, DARK blue, align left</a:t>
            </a:r>
            <a:endParaRPr lang="en-US" noProof="0" dirty="0"/>
          </a:p>
        </p:txBody>
      </p:sp>
      <p:sp>
        <p:nvSpPr>
          <p:cNvPr id="26" name="Footer Placeholder 25">
            <a:extLst>
              <a:ext uri="{FF2B5EF4-FFF2-40B4-BE49-F238E27FC236}">
                <a16:creationId xmlns:a16="http://schemas.microsoft.com/office/drawing/2014/main" id="{32824420-68B1-4574-BB01-AEFD9B39CBEE}"/>
              </a:ext>
            </a:extLst>
          </p:cNvPr>
          <p:cNvSpPr>
            <a:spLocks noGrp="1"/>
          </p:cNvSpPr>
          <p:nvPr>
            <p:ph type="ftr" sz="quarter" idx="59"/>
          </p:nvPr>
        </p:nvSpPr>
        <p:spPr/>
        <p:txBody>
          <a:bodyPr/>
          <a:lstStyle/>
          <a:p>
            <a:r>
              <a:rPr lang="en-US" noProof="0" dirty="0"/>
              <a:t>/ ANDRITZ (BUSINESS AREA) / PRESENTATION NAME AND DATE / © COPYRIGHT (if required) – ARIAL BOLD, all caps, 8 PT, BLUE, ALIGN LEFT</a:t>
            </a:r>
          </a:p>
        </p:txBody>
      </p:sp>
      <p:sp>
        <p:nvSpPr>
          <p:cNvPr id="30" name="Slide Number Placeholder 29">
            <a:extLst>
              <a:ext uri="{FF2B5EF4-FFF2-40B4-BE49-F238E27FC236}">
                <a16:creationId xmlns:a16="http://schemas.microsoft.com/office/drawing/2014/main" id="{656DE610-F92B-411E-8B40-8CBF8C25B8B8}"/>
              </a:ext>
            </a:extLst>
          </p:cNvPr>
          <p:cNvSpPr>
            <a:spLocks noGrp="1"/>
          </p:cNvSpPr>
          <p:nvPr>
            <p:ph type="sldNum" sz="quarter" idx="60"/>
          </p:nvPr>
        </p:nvSpPr>
        <p:spPr/>
        <p:txBody>
          <a:bodyPr/>
          <a:lstStyle/>
          <a:p>
            <a:fld id="{C62D37B7-19FB-4B6A-9135-5DDD8E779388}" type="slidenum">
              <a:rPr lang="en-US" noProof="0" smtClean="0"/>
              <a:pPr/>
              <a:t>‹#›</a:t>
            </a:fld>
            <a:endParaRPr lang="en-US" noProof="0" dirty="0"/>
          </a:p>
        </p:txBody>
      </p:sp>
    </p:spTree>
    <p:extLst>
      <p:ext uri="{BB962C8B-B14F-4D97-AF65-F5344CB8AC3E}">
        <p14:creationId xmlns:p14="http://schemas.microsoft.com/office/powerpoint/2010/main" val="654126764"/>
      </p:ext>
    </p:extLst>
  </p:cSld>
  <p:clrMapOvr>
    <a:masterClrMapping/>
  </p:clrMapOvr>
  <p:extLst mod="1">
    <p:ext uri="{DCECCB84-F9BA-43D5-87BE-67443E8EF086}">
      <p15:sldGuideLst xmlns:p15="http://schemas.microsoft.com/office/powerpoint/2012/main"/>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3 Images + Text">
    <p:spTree>
      <p:nvGrpSpPr>
        <p:cNvPr id="1" name=""/>
        <p:cNvGrpSpPr/>
        <p:nvPr/>
      </p:nvGrpSpPr>
      <p:grpSpPr>
        <a:xfrm>
          <a:off x="0" y="0"/>
          <a:ext cx="0" cy="0"/>
          <a:chOff x="0" y="0"/>
          <a:chExt cx="0" cy="0"/>
        </a:xfrm>
      </p:grpSpPr>
      <p:sp>
        <p:nvSpPr>
          <p:cNvPr id="5" name="Bildplatzhalter 4"/>
          <p:cNvSpPr>
            <a:spLocks noGrp="1"/>
          </p:cNvSpPr>
          <p:nvPr>
            <p:ph type="pic" sz="quarter" idx="17"/>
          </p:nvPr>
        </p:nvSpPr>
        <p:spPr>
          <a:xfrm>
            <a:off x="514802" y="1915200"/>
            <a:ext cx="2259046" cy="1863362"/>
          </a:xfrm>
        </p:spPr>
        <p:txBody>
          <a:bodyPr/>
          <a:lstStyle>
            <a:lvl1pPr marL="84605" indent="0">
              <a:buNone/>
              <a:defRPr sz="800"/>
            </a:lvl1pPr>
          </a:lstStyle>
          <a:p>
            <a:endParaRPr lang="en-US" noProof="0" dirty="0"/>
          </a:p>
        </p:txBody>
      </p:sp>
      <p:sp>
        <p:nvSpPr>
          <p:cNvPr id="6" name="Bildplatzhalter 4"/>
          <p:cNvSpPr>
            <a:spLocks noGrp="1"/>
          </p:cNvSpPr>
          <p:nvPr>
            <p:ph type="pic" sz="quarter" idx="18"/>
          </p:nvPr>
        </p:nvSpPr>
        <p:spPr>
          <a:xfrm>
            <a:off x="3488541" y="1915204"/>
            <a:ext cx="2264710" cy="1863363"/>
          </a:xfrm>
        </p:spPr>
        <p:txBody>
          <a:bodyPr/>
          <a:lstStyle>
            <a:lvl1pPr marL="84605" indent="0">
              <a:buNone/>
              <a:defRPr sz="800"/>
            </a:lvl1pPr>
          </a:lstStyle>
          <a:p>
            <a:endParaRPr lang="en-US" noProof="0" dirty="0"/>
          </a:p>
        </p:txBody>
      </p:sp>
      <p:sp>
        <p:nvSpPr>
          <p:cNvPr id="7" name="Bildplatzhalter 4"/>
          <p:cNvSpPr>
            <a:spLocks noGrp="1"/>
          </p:cNvSpPr>
          <p:nvPr>
            <p:ph type="pic" sz="quarter" idx="19"/>
          </p:nvPr>
        </p:nvSpPr>
        <p:spPr>
          <a:xfrm>
            <a:off x="6462000" y="1915200"/>
            <a:ext cx="2264713" cy="1863364"/>
          </a:xfrm>
        </p:spPr>
        <p:txBody>
          <a:bodyPr/>
          <a:lstStyle>
            <a:lvl1pPr marL="84605" indent="0">
              <a:buNone/>
              <a:defRPr sz="800"/>
            </a:lvl1pPr>
          </a:lstStyle>
          <a:p>
            <a:endParaRPr lang="en-US" noProof="0" dirty="0"/>
          </a:p>
        </p:txBody>
      </p:sp>
      <p:sp>
        <p:nvSpPr>
          <p:cNvPr id="9" name="Textplatzhalter 10"/>
          <p:cNvSpPr>
            <a:spLocks noGrp="1"/>
          </p:cNvSpPr>
          <p:nvPr>
            <p:ph type="body" sz="quarter" idx="13" hasCustomPrompt="1"/>
          </p:nvPr>
        </p:nvSpPr>
        <p:spPr>
          <a:xfrm>
            <a:off x="9151325" y="2232001"/>
            <a:ext cx="2561250" cy="3860824"/>
          </a:xfrm>
        </p:spPr>
        <p:txBody>
          <a:bodyPr lIns="90000">
            <a:normAutofit/>
          </a:bodyPr>
          <a:lstStyle>
            <a:lvl1pPr marL="0" indent="0">
              <a:lnSpc>
                <a:spcPct val="100000"/>
              </a:lnSpc>
              <a:spcBef>
                <a:spcPts val="0"/>
              </a:spcBef>
              <a:buClr>
                <a:srgbClr val="003A70"/>
              </a:buClr>
              <a:buFont typeface="Arial" charset="0"/>
              <a:buNone/>
              <a:tabLst/>
              <a:defRPr lang="de-DE" sz="1001" b="0" i="0" spc="70" baseline="0" smtClean="0">
                <a:solidFill>
                  <a:schemeClr val="tx1"/>
                </a:solidFill>
                <a:effectLst/>
              </a:defRPr>
            </a:lvl1pPr>
            <a:lvl2pPr marL="133356" indent="-133356">
              <a:spcBef>
                <a:spcPts val="0"/>
              </a:spcBef>
              <a:buClr>
                <a:srgbClr val="003A70"/>
              </a:buClr>
              <a:buFont typeface="Arial" charset="0"/>
              <a:buChar char="•"/>
              <a:tabLst/>
              <a:defRPr baseline="0">
                <a:solidFill>
                  <a:schemeClr val="accent1">
                    <a:lumMod val="50000"/>
                  </a:schemeClr>
                </a:solidFill>
              </a:defRPr>
            </a:lvl2pPr>
            <a:lvl3pPr marL="133356" indent="-133356">
              <a:spcBef>
                <a:spcPts val="0"/>
              </a:spcBef>
              <a:buClr>
                <a:srgbClr val="003A70"/>
              </a:buClr>
              <a:buFont typeface="Arial" charset="0"/>
              <a:buChar char="•"/>
              <a:tabLst/>
              <a:defRPr baseline="0">
                <a:solidFill>
                  <a:schemeClr val="accent1">
                    <a:lumMod val="50000"/>
                  </a:schemeClr>
                </a:solidFill>
              </a:defRPr>
            </a:lvl3pPr>
            <a:lvl4pPr marL="133356" indent="-133356">
              <a:spcBef>
                <a:spcPts val="0"/>
              </a:spcBef>
              <a:buClr>
                <a:srgbClr val="003A70"/>
              </a:buClr>
              <a:buFont typeface="Arial" charset="0"/>
              <a:buChar char="•"/>
              <a:tabLst/>
              <a:defRPr baseline="0">
                <a:solidFill>
                  <a:schemeClr val="accent1">
                    <a:lumMod val="50000"/>
                  </a:schemeClr>
                </a:solidFill>
              </a:defRPr>
            </a:lvl4pPr>
            <a:lvl5pPr marL="133356" indent="-133356">
              <a:spcBef>
                <a:spcPts val="0"/>
              </a:spcBef>
              <a:buClr>
                <a:srgbClr val="003A70"/>
              </a:buClr>
              <a:buFont typeface="Arial" charset="0"/>
              <a:buChar char="•"/>
              <a:tabLst/>
              <a:defRPr baseline="0">
                <a:solidFill>
                  <a:schemeClr val="accent1">
                    <a:lumMod val="50000"/>
                  </a:schemeClr>
                </a:solidFill>
              </a:defRPr>
            </a:lvl5pPr>
          </a:lstStyle>
          <a:p>
            <a:r>
              <a:rPr lang="en-US" noProof="0" dirty="0">
                <a:effectLst/>
                <a:latin typeface="Arial" charset="0"/>
              </a:rPr>
              <a:t>Arial Standard, 10 </a:t>
            </a:r>
            <a:r>
              <a:rPr lang="en-US" noProof="0" dirty="0" err="1">
                <a:effectLst/>
                <a:latin typeface="Arial" charset="0"/>
              </a:rPr>
              <a:t>pt</a:t>
            </a:r>
            <a:r>
              <a:rPr lang="en-US" noProof="0" dirty="0">
                <a:effectLst/>
                <a:latin typeface="Arial" charset="0"/>
              </a:rPr>
              <a:t>, spacing 0.7 , black, align left</a:t>
            </a:r>
          </a:p>
        </p:txBody>
      </p:sp>
      <p:sp>
        <p:nvSpPr>
          <p:cNvPr id="10" name="Textplatzhalter 6"/>
          <p:cNvSpPr>
            <a:spLocks noGrp="1"/>
          </p:cNvSpPr>
          <p:nvPr>
            <p:ph type="body" sz="quarter" idx="28" hasCustomPrompt="1"/>
          </p:nvPr>
        </p:nvSpPr>
        <p:spPr>
          <a:xfrm>
            <a:off x="514802" y="4212003"/>
            <a:ext cx="2259046" cy="1880825"/>
          </a:xfrm>
        </p:spPr>
        <p:txBody>
          <a:bodyPr lIns="0" tIns="36000" rIns="0" bIns="36000" anchor="t">
            <a:noAutofit/>
          </a:bodyPr>
          <a:lstStyle>
            <a:lvl1pPr marL="0" indent="0" algn="l">
              <a:lnSpc>
                <a:spcPct val="100000"/>
              </a:lnSpc>
              <a:spcBef>
                <a:spcPts val="0"/>
              </a:spcBef>
              <a:buNone/>
              <a:defRPr lang="de-DE" sz="1001" b="0" spc="70" baseline="0" smtClean="0">
                <a:effectLst/>
              </a:defRPr>
            </a:lvl1pPr>
          </a:lstStyle>
          <a:p>
            <a:r>
              <a:rPr lang="en-US" noProof="0" dirty="0">
                <a:effectLst/>
                <a:latin typeface="Arial" charset="0"/>
              </a:rPr>
              <a:t>Arial Standard, 10 </a:t>
            </a:r>
            <a:r>
              <a:rPr lang="en-US" noProof="0" dirty="0" err="1">
                <a:effectLst/>
                <a:latin typeface="Arial" charset="0"/>
              </a:rPr>
              <a:t>pt</a:t>
            </a:r>
            <a:r>
              <a:rPr lang="en-US" noProof="0" dirty="0">
                <a:effectLst/>
                <a:latin typeface="Arial" charset="0"/>
              </a:rPr>
              <a:t>, spacing 0.7 , black, align left</a:t>
            </a:r>
          </a:p>
        </p:txBody>
      </p:sp>
      <p:sp>
        <p:nvSpPr>
          <p:cNvPr id="11" name="Textplatzhalter 6"/>
          <p:cNvSpPr>
            <a:spLocks noGrp="1"/>
          </p:cNvSpPr>
          <p:nvPr>
            <p:ph type="body" sz="quarter" idx="29" hasCustomPrompt="1"/>
          </p:nvPr>
        </p:nvSpPr>
        <p:spPr>
          <a:xfrm>
            <a:off x="514800" y="3906000"/>
            <a:ext cx="2268000" cy="216000"/>
          </a:xfrm>
        </p:spPr>
        <p:txBody>
          <a:bodyPr lIns="0" rIns="0" anchor="t">
            <a:noAutofit/>
          </a:bodyPr>
          <a:lstStyle>
            <a:lvl1pPr marL="0" indent="0" algn="l">
              <a:lnSpc>
                <a:spcPct val="100000"/>
              </a:lnSpc>
              <a:spcBef>
                <a:spcPts val="0"/>
              </a:spcBef>
              <a:buNone/>
              <a:defRPr lang="de-DE" sz="1001" b="1" i="0" cap="all" spc="30" baseline="0" smtClean="0">
                <a:solidFill>
                  <a:schemeClr val="accent2"/>
                </a:solidFill>
                <a:effectLst/>
                <a:latin typeface="Arial" charset="0"/>
                <a:ea typeface="Arial" charset="0"/>
                <a:cs typeface="Arial" charset="0"/>
              </a:defRPr>
            </a:lvl1pPr>
          </a:lstStyle>
          <a:p>
            <a:r>
              <a:rPr lang="en-US" b="1" noProof="0" dirty="0">
                <a:solidFill>
                  <a:srgbClr val="0081BE"/>
                </a:solidFill>
                <a:effectLst/>
                <a:latin typeface="Arial" charset="0"/>
              </a:rPr>
              <a:t>Arial BOLD, ALL CAPS</a:t>
            </a:r>
            <a:endParaRPr lang="en-US" noProof="0" dirty="0">
              <a:solidFill>
                <a:srgbClr val="0081BE"/>
              </a:solidFill>
              <a:effectLst/>
              <a:latin typeface="Arial" charset="0"/>
            </a:endParaRPr>
          </a:p>
        </p:txBody>
      </p:sp>
      <p:sp>
        <p:nvSpPr>
          <p:cNvPr id="12" name="Textplatzhalter 6"/>
          <p:cNvSpPr>
            <a:spLocks noGrp="1"/>
          </p:cNvSpPr>
          <p:nvPr>
            <p:ph type="body" sz="quarter" idx="39" hasCustomPrompt="1"/>
          </p:nvPr>
        </p:nvSpPr>
        <p:spPr>
          <a:xfrm>
            <a:off x="9151325" y="1915200"/>
            <a:ext cx="2561250" cy="252412"/>
          </a:xfrm>
        </p:spPr>
        <p:txBody>
          <a:bodyPr lIns="90000" rIns="0" anchor="t">
            <a:noAutofit/>
          </a:bodyPr>
          <a:lstStyle>
            <a:lvl1pPr marL="0" indent="0" algn="l">
              <a:lnSpc>
                <a:spcPts val="1500"/>
              </a:lnSpc>
              <a:spcBef>
                <a:spcPts val="0"/>
              </a:spcBef>
              <a:buNone/>
              <a:defRPr lang="de-DE" sz="800" b="1" i="0" spc="30" baseline="0" smtClean="0">
                <a:solidFill>
                  <a:schemeClr val="accent2"/>
                </a:solidFill>
                <a:effectLst/>
                <a:latin typeface="Arial" charset="0"/>
                <a:ea typeface="Arial" charset="0"/>
                <a:cs typeface="Arial" charset="0"/>
              </a:defRPr>
            </a:lvl1pPr>
          </a:lstStyle>
          <a:p>
            <a:r>
              <a:rPr lang="en-US" b="1" noProof="0" dirty="0">
                <a:solidFill>
                  <a:srgbClr val="0081BE"/>
                </a:solidFill>
                <a:effectLst/>
                <a:latin typeface="Arial" charset="0"/>
              </a:rPr>
              <a:t>Arial </a:t>
            </a:r>
            <a:r>
              <a:rPr lang="en-US" b="1" noProof="0" dirty="0" err="1">
                <a:solidFill>
                  <a:srgbClr val="0081BE"/>
                </a:solidFill>
                <a:effectLst/>
                <a:latin typeface="Arial" charset="0"/>
              </a:rPr>
              <a:t>Std</a:t>
            </a:r>
            <a:r>
              <a:rPr lang="en-US" b="1" noProof="0" dirty="0">
                <a:solidFill>
                  <a:srgbClr val="0081BE"/>
                </a:solidFill>
                <a:effectLst/>
                <a:latin typeface="Arial" charset="0"/>
              </a:rPr>
              <a:t>, 8 </a:t>
            </a:r>
            <a:r>
              <a:rPr lang="en-US" b="1" noProof="0" dirty="0" err="1">
                <a:solidFill>
                  <a:srgbClr val="0081BE"/>
                </a:solidFill>
                <a:effectLst/>
                <a:latin typeface="Arial" charset="0"/>
              </a:rPr>
              <a:t>pt</a:t>
            </a:r>
            <a:r>
              <a:rPr lang="en-US" b="1" noProof="0" dirty="0">
                <a:solidFill>
                  <a:srgbClr val="0081BE"/>
                </a:solidFill>
                <a:effectLst/>
                <a:latin typeface="Arial" charset="0"/>
              </a:rPr>
              <a:t>, spacing 0.3, blue, align left,</a:t>
            </a:r>
            <a:endParaRPr lang="en-US" noProof="0" dirty="0">
              <a:solidFill>
                <a:srgbClr val="0081BE"/>
              </a:solidFill>
              <a:effectLst/>
              <a:latin typeface="Arial" charset="0"/>
            </a:endParaRPr>
          </a:p>
        </p:txBody>
      </p:sp>
      <p:sp>
        <p:nvSpPr>
          <p:cNvPr id="13" name="Textplatzhalter 6"/>
          <p:cNvSpPr>
            <a:spLocks noGrp="1"/>
          </p:cNvSpPr>
          <p:nvPr>
            <p:ph type="body" sz="quarter" idx="40" hasCustomPrompt="1"/>
          </p:nvPr>
        </p:nvSpPr>
        <p:spPr>
          <a:xfrm>
            <a:off x="3488543" y="4212003"/>
            <a:ext cx="2264711" cy="1880825"/>
          </a:xfrm>
        </p:spPr>
        <p:txBody>
          <a:bodyPr lIns="0" tIns="36000" rIns="0" bIns="36000" anchor="t">
            <a:noAutofit/>
          </a:bodyPr>
          <a:lstStyle>
            <a:lvl1pPr marL="0" indent="0" algn="l">
              <a:lnSpc>
                <a:spcPct val="100000"/>
              </a:lnSpc>
              <a:spcBef>
                <a:spcPts val="0"/>
              </a:spcBef>
              <a:buNone/>
              <a:defRPr lang="de-DE" sz="1001" b="0" spc="70" baseline="0" smtClean="0">
                <a:effectLst/>
              </a:defRPr>
            </a:lvl1pPr>
          </a:lstStyle>
          <a:p>
            <a:r>
              <a:rPr lang="en-US" noProof="0" dirty="0" err="1">
                <a:effectLst/>
                <a:latin typeface="Arial" charset="0"/>
              </a:rPr>
              <a:t>Donec</a:t>
            </a:r>
            <a:r>
              <a:rPr lang="en-US" noProof="0" dirty="0">
                <a:effectLst/>
                <a:latin typeface="Arial" charset="0"/>
              </a:rPr>
              <a:t> </a:t>
            </a:r>
            <a:r>
              <a:rPr lang="en-US" noProof="0" dirty="0" err="1">
                <a:effectLst/>
                <a:latin typeface="Arial" charset="0"/>
              </a:rPr>
              <a:t>sed</a:t>
            </a:r>
            <a:r>
              <a:rPr lang="en-US" noProof="0" dirty="0">
                <a:effectLst/>
                <a:latin typeface="Arial" charset="0"/>
              </a:rPr>
              <a:t> </a:t>
            </a:r>
            <a:r>
              <a:rPr lang="en-US" noProof="0" dirty="0" err="1">
                <a:effectLst/>
                <a:latin typeface="Arial" charset="0"/>
              </a:rPr>
              <a:t>odio</a:t>
            </a:r>
            <a:r>
              <a:rPr lang="en-US" noProof="0" dirty="0">
                <a:effectLst/>
                <a:latin typeface="Arial" charset="0"/>
              </a:rPr>
              <a:t> dui. </a:t>
            </a:r>
            <a:r>
              <a:rPr lang="en-US" noProof="0" dirty="0" err="1">
                <a:effectLst/>
                <a:latin typeface="Arial" charset="0"/>
              </a:rPr>
              <a:t>Donec</a:t>
            </a:r>
            <a:r>
              <a:rPr lang="en-US" noProof="0" dirty="0">
                <a:effectLst/>
                <a:latin typeface="Arial" charset="0"/>
              </a:rPr>
              <a:t> </a:t>
            </a:r>
            <a:r>
              <a:rPr lang="en-US" noProof="0" dirty="0" err="1">
                <a:effectLst/>
                <a:latin typeface="Arial" charset="0"/>
              </a:rPr>
              <a:t>ullamcorper</a:t>
            </a:r>
            <a:r>
              <a:rPr lang="en-US" noProof="0" dirty="0">
                <a:effectLst/>
                <a:latin typeface="Arial" charset="0"/>
              </a:rPr>
              <a:t> </a:t>
            </a:r>
            <a:r>
              <a:rPr lang="en-US" noProof="0" dirty="0" err="1">
                <a:effectLst/>
                <a:latin typeface="Arial" charset="0"/>
              </a:rPr>
              <a:t>nulla</a:t>
            </a:r>
            <a:r>
              <a:rPr lang="en-US" noProof="0" dirty="0">
                <a:effectLst/>
                <a:latin typeface="Arial" charset="0"/>
              </a:rPr>
              <a:t> non </a:t>
            </a:r>
            <a:r>
              <a:rPr lang="en-US" noProof="0" dirty="0" err="1">
                <a:effectLst/>
                <a:latin typeface="Arial" charset="0"/>
              </a:rPr>
              <a:t>metus</a:t>
            </a:r>
            <a:r>
              <a:rPr lang="en-US" noProof="0" dirty="0">
                <a:effectLst/>
                <a:latin typeface="Arial" charset="0"/>
              </a:rPr>
              <a:t> </a:t>
            </a:r>
            <a:r>
              <a:rPr lang="en-US" noProof="0" dirty="0" err="1">
                <a:effectLst/>
                <a:latin typeface="Arial" charset="0"/>
              </a:rPr>
              <a:t>auctor</a:t>
            </a:r>
            <a:r>
              <a:rPr lang="en-US" noProof="0" dirty="0">
                <a:effectLst/>
                <a:latin typeface="Arial" charset="0"/>
              </a:rPr>
              <a:t> </a:t>
            </a:r>
            <a:r>
              <a:rPr lang="en-US" noProof="0" dirty="0" err="1">
                <a:effectLst/>
                <a:latin typeface="Arial" charset="0"/>
              </a:rPr>
              <a:t>fringilla</a:t>
            </a:r>
            <a:r>
              <a:rPr lang="en-US" noProof="0" dirty="0">
                <a:effectLst/>
                <a:latin typeface="Arial" charset="0"/>
              </a:rPr>
              <a:t>.</a:t>
            </a:r>
          </a:p>
        </p:txBody>
      </p:sp>
      <p:sp>
        <p:nvSpPr>
          <p:cNvPr id="14" name="Textplatzhalter 6"/>
          <p:cNvSpPr>
            <a:spLocks noGrp="1"/>
          </p:cNvSpPr>
          <p:nvPr>
            <p:ph type="body" sz="quarter" idx="41" hasCustomPrompt="1"/>
          </p:nvPr>
        </p:nvSpPr>
        <p:spPr>
          <a:xfrm>
            <a:off x="3488540" y="3906000"/>
            <a:ext cx="2268000" cy="216000"/>
          </a:xfrm>
        </p:spPr>
        <p:txBody>
          <a:bodyPr lIns="0" rIns="0" anchor="t">
            <a:noAutofit/>
          </a:bodyPr>
          <a:lstStyle>
            <a:lvl1pPr marL="0" indent="0" algn="l">
              <a:lnSpc>
                <a:spcPct val="100000"/>
              </a:lnSpc>
              <a:spcBef>
                <a:spcPts val="0"/>
              </a:spcBef>
              <a:buNone/>
              <a:defRPr lang="de-DE" sz="1001" b="1" i="0" cap="all" spc="30" baseline="0" smtClean="0">
                <a:solidFill>
                  <a:schemeClr val="accent2"/>
                </a:solidFill>
                <a:effectLst/>
                <a:latin typeface="Arial" charset="0"/>
                <a:ea typeface="Arial" charset="0"/>
                <a:cs typeface="Arial" charset="0"/>
              </a:defRPr>
            </a:lvl1pPr>
          </a:lstStyle>
          <a:p>
            <a:r>
              <a:rPr lang="en-US" b="1" noProof="0" dirty="0">
                <a:solidFill>
                  <a:srgbClr val="0081BE"/>
                </a:solidFill>
                <a:effectLst/>
                <a:latin typeface="Arial" charset="0"/>
              </a:rPr>
              <a:t>10 </a:t>
            </a:r>
            <a:r>
              <a:rPr lang="en-US" b="1" noProof="0" dirty="0" err="1">
                <a:solidFill>
                  <a:srgbClr val="0081BE"/>
                </a:solidFill>
                <a:effectLst/>
                <a:latin typeface="Arial" charset="0"/>
              </a:rPr>
              <a:t>pt</a:t>
            </a:r>
            <a:r>
              <a:rPr lang="en-US" b="1" noProof="0" dirty="0">
                <a:solidFill>
                  <a:srgbClr val="0081BE"/>
                </a:solidFill>
                <a:effectLst/>
                <a:latin typeface="Arial" charset="0"/>
              </a:rPr>
              <a:t>, </a:t>
            </a:r>
            <a:r>
              <a:rPr lang="en-US" b="1" noProof="0" dirty="0" err="1">
                <a:solidFill>
                  <a:srgbClr val="0081BE"/>
                </a:solidFill>
                <a:effectLst/>
                <a:latin typeface="Arial" charset="0"/>
              </a:rPr>
              <a:t>spacING</a:t>
            </a:r>
            <a:r>
              <a:rPr lang="en-US" b="1" noProof="0" dirty="0">
                <a:solidFill>
                  <a:srgbClr val="0081BE"/>
                </a:solidFill>
                <a:effectLst/>
                <a:latin typeface="Arial" charset="0"/>
              </a:rPr>
              <a:t> 0.3, </a:t>
            </a:r>
            <a:r>
              <a:rPr lang="en-US" noProof="0" dirty="0">
                <a:solidFill>
                  <a:srgbClr val="0081BE"/>
                </a:solidFill>
                <a:effectLst/>
                <a:latin typeface="Arial" charset="0"/>
              </a:rPr>
              <a:t>blue</a:t>
            </a:r>
          </a:p>
        </p:txBody>
      </p:sp>
      <p:sp>
        <p:nvSpPr>
          <p:cNvPr id="15" name="Textplatzhalter 6"/>
          <p:cNvSpPr>
            <a:spLocks noGrp="1"/>
          </p:cNvSpPr>
          <p:nvPr>
            <p:ph type="body" sz="quarter" idx="42" hasCustomPrompt="1"/>
          </p:nvPr>
        </p:nvSpPr>
        <p:spPr>
          <a:xfrm>
            <a:off x="6462002" y="4212004"/>
            <a:ext cx="2264713" cy="1880825"/>
          </a:xfrm>
        </p:spPr>
        <p:txBody>
          <a:bodyPr lIns="0" tIns="36000" rIns="0" bIns="36000" anchor="t">
            <a:noAutofit/>
          </a:bodyPr>
          <a:lstStyle>
            <a:lvl1pPr marL="0" indent="0" algn="l">
              <a:lnSpc>
                <a:spcPct val="100000"/>
              </a:lnSpc>
              <a:spcBef>
                <a:spcPts val="0"/>
              </a:spcBef>
              <a:buNone/>
              <a:defRPr lang="de-DE" sz="1001" b="0" spc="70" baseline="0" smtClean="0">
                <a:effectLst/>
              </a:defRPr>
            </a:lvl1pPr>
          </a:lstStyle>
          <a:p>
            <a:r>
              <a:rPr lang="en-US" noProof="0" dirty="0" err="1">
                <a:effectLst/>
                <a:latin typeface="Arial" charset="0"/>
              </a:rPr>
              <a:t>Donec</a:t>
            </a:r>
            <a:r>
              <a:rPr lang="en-US" noProof="0" dirty="0">
                <a:effectLst/>
                <a:latin typeface="Arial" charset="0"/>
              </a:rPr>
              <a:t> </a:t>
            </a:r>
            <a:r>
              <a:rPr lang="en-US" noProof="0" dirty="0" err="1">
                <a:effectLst/>
                <a:latin typeface="Arial" charset="0"/>
              </a:rPr>
              <a:t>sed</a:t>
            </a:r>
            <a:r>
              <a:rPr lang="en-US" noProof="0" dirty="0">
                <a:effectLst/>
                <a:latin typeface="Arial" charset="0"/>
              </a:rPr>
              <a:t> </a:t>
            </a:r>
            <a:r>
              <a:rPr lang="en-US" noProof="0" dirty="0" err="1">
                <a:effectLst/>
                <a:latin typeface="Arial" charset="0"/>
              </a:rPr>
              <a:t>odio</a:t>
            </a:r>
            <a:r>
              <a:rPr lang="en-US" noProof="0" dirty="0">
                <a:effectLst/>
                <a:latin typeface="Arial" charset="0"/>
              </a:rPr>
              <a:t> dui. </a:t>
            </a:r>
            <a:r>
              <a:rPr lang="en-US" noProof="0" dirty="0" err="1">
                <a:effectLst/>
                <a:latin typeface="Arial" charset="0"/>
              </a:rPr>
              <a:t>Donec</a:t>
            </a:r>
            <a:r>
              <a:rPr lang="en-US" noProof="0" dirty="0">
                <a:effectLst/>
                <a:latin typeface="Arial" charset="0"/>
              </a:rPr>
              <a:t> </a:t>
            </a:r>
            <a:r>
              <a:rPr lang="en-US" noProof="0" dirty="0" err="1">
                <a:effectLst/>
                <a:latin typeface="Arial" charset="0"/>
              </a:rPr>
              <a:t>ullamcorper</a:t>
            </a:r>
            <a:r>
              <a:rPr lang="en-US" noProof="0" dirty="0">
                <a:effectLst/>
                <a:latin typeface="Arial" charset="0"/>
              </a:rPr>
              <a:t> </a:t>
            </a:r>
            <a:r>
              <a:rPr lang="en-US" noProof="0" dirty="0" err="1">
                <a:effectLst/>
                <a:latin typeface="Arial" charset="0"/>
              </a:rPr>
              <a:t>nulla</a:t>
            </a:r>
            <a:r>
              <a:rPr lang="en-US" noProof="0" dirty="0">
                <a:effectLst/>
                <a:latin typeface="Arial" charset="0"/>
              </a:rPr>
              <a:t> non </a:t>
            </a:r>
            <a:r>
              <a:rPr lang="en-US" noProof="0" dirty="0" err="1">
                <a:effectLst/>
                <a:latin typeface="Arial" charset="0"/>
              </a:rPr>
              <a:t>metus</a:t>
            </a:r>
            <a:r>
              <a:rPr lang="en-US" noProof="0" dirty="0">
                <a:effectLst/>
                <a:latin typeface="Arial" charset="0"/>
              </a:rPr>
              <a:t> </a:t>
            </a:r>
            <a:r>
              <a:rPr lang="en-US" noProof="0" dirty="0" err="1">
                <a:effectLst/>
                <a:latin typeface="Arial" charset="0"/>
              </a:rPr>
              <a:t>auctor</a:t>
            </a:r>
            <a:r>
              <a:rPr lang="en-US" noProof="0" dirty="0">
                <a:effectLst/>
                <a:latin typeface="Arial" charset="0"/>
              </a:rPr>
              <a:t> </a:t>
            </a:r>
            <a:r>
              <a:rPr lang="en-US" noProof="0" dirty="0" err="1">
                <a:effectLst/>
                <a:latin typeface="Arial" charset="0"/>
              </a:rPr>
              <a:t>fringilla</a:t>
            </a:r>
            <a:r>
              <a:rPr lang="en-US" noProof="0" dirty="0">
                <a:effectLst/>
                <a:latin typeface="Arial" charset="0"/>
              </a:rPr>
              <a:t>.</a:t>
            </a:r>
          </a:p>
        </p:txBody>
      </p:sp>
      <p:sp>
        <p:nvSpPr>
          <p:cNvPr id="16" name="Textplatzhalter 6"/>
          <p:cNvSpPr>
            <a:spLocks noGrp="1"/>
          </p:cNvSpPr>
          <p:nvPr>
            <p:ph type="body" sz="quarter" idx="43" hasCustomPrompt="1"/>
          </p:nvPr>
        </p:nvSpPr>
        <p:spPr>
          <a:xfrm>
            <a:off x="6461999" y="3906000"/>
            <a:ext cx="2268000" cy="216000"/>
          </a:xfrm>
        </p:spPr>
        <p:txBody>
          <a:bodyPr lIns="0" rIns="0" anchor="t">
            <a:noAutofit/>
          </a:bodyPr>
          <a:lstStyle>
            <a:lvl1pPr marL="0" indent="0" algn="l">
              <a:lnSpc>
                <a:spcPct val="100000"/>
              </a:lnSpc>
              <a:spcBef>
                <a:spcPts val="0"/>
              </a:spcBef>
              <a:buNone/>
              <a:defRPr lang="de-DE" sz="1001" b="1" i="0" cap="all" spc="30" baseline="0" smtClean="0">
                <a:solidFill>
                  <a:schemeClr val="accent2"/>
                </a:solidFill>
                <a:effectLst/>
                <a:latin typeface="Arial" charset="0"/>
                <a:ea typeface="Arial" charset="0"/>
                <a:cs typeface="Arial" charset="0"/>
              </a:defRPr>
            </a:lvl1pPr>
          </a:lstStyle>
          <a:p>
            <a:r>
              <a:rPr lang="en-US" noProof="0" dirty="0">
                <a:solidFill>
                  <a:srgbClr val="0081BE"/>
                </a:solidFill>
                <a:effectLst/>
                <a:latin typeface="Arial" charset="0"/>
              </a:rPr>
              <a:t>align left</a:t>
            </a:r>
          </a:p>
        </p:txBody>
      </p:sp>
      <p:sp>
        <p:nvSpPr>
          <p:cNvPr id="17" name="Untertitel 2">
            <a:extLst>
              <a:ext uri="{FF2B5EF4-FFF2-40B4-BE49-F238E27FC236}">
                <a16:creationId xmlns:a16="http://schemas.microsoft.com/office/drawing/2014/main" id="{E2819652-A656-4372-96B1-6A9AD7492253}"/>
              </a:ext>
            </a:extLst>
          </p:cNvPr>
          <p:cNvSpPr>
            <a:spLocks noGrp="1"/>
          </p:cNvSpPr>
          <p:nvPr>
            <p:ph type="subTitle" idx="1" hasCustomPrompt="1"/>
          </p:nvPr>
        </p:nvSpPr>
        <p:spPr>
          <a:xfrm>
            <a:off x="406800" y="1267200"/>
            <a:ext cx="10512000" cy="360362"/>
          </a:xfrm>
        </p:spPr>
        <p:txBody>
          <a:bodyPr lIns="90000" anchor="t">
            <a:noAutofit/>
          </a:bodyPr>
          <a:lstStyle>
            <a:lvl1pPr marL="0" marR="0" indent="0" algn="l" defTabSz="914446" rtl="0" eaLnBrk="1" fontAlgn="auto" latinLnBrk="0" hangingPunct="1">
              <a:lnSpc>
                <a:spcPct val="100000"/>
              </a:lnSpc>
              <a:spcBef>
                <a:spcPts val="0"/>
              </a:spcBef>
              <a:spcAft>
                <a:spcPts val="0"/>
              </a:spcAft>
              <a:buClrTx/>
              <a:buSzTx/>
              <a:buFont typeface="Arial"/>
              <a:buNone/>
              <a:tabLst/>
              <a:defRPr lang="de-DE" sz="1801" spc="50" baseline="0" smtClean="0">
                <a:solidFill>
                  <a:schemeClr val="accent1"/>
                </a:solidFill>
                <a:effectLst/>
              </a:defRPr>
            </a:lvl1pPr>
            <a:lvl2pPr marL="457223" indent="0" algn="ctr">
              <a:buNone/>
              <a:defRPr sz="2000"/>
            </a:lvl2pPr>
            <a:lvl3pPr marL="914446" indent="0" algn="ctr">
              <a:buNone/>
              <a:defRPr sz="1801"/>
            </a:lvl3pPr>
            <a:lvl4pPr marL="1371669" indent="0" algn="ctr">
              <a:buNone/>
              <a:defRPr sz="1600"/>
            </a:lvl4pPr>
            <a:lvl5pPr marL="1828891" indent="0" algn="ctr">
              <a:buNone/>
              <a:defRPr sz="1600"/>
            </a:lvl5pPr>
            <a:lvl6pPr marL="2286114" indent="0" algn="ctr">
              <a:buNone/>
              <a:defRPr sz="1600"/>
            </a:lvl6pPr>
            <a:lvl7pPr marL="2743338" indent="0" algn="ctr">
              <a:buNone/>
              <a:defRPr sz="1600"/>
            </a:lvl7pPr>
            <a:lvl8pPr marL="3200560" indent="0" algn="ctr">
              <a:buNone/>
              <a:defRPr sz="1600"/>
            </a:lvl8pPr>
            <a:lvl9pPr marL="3657783" indent="0" algn="ctr">
              <a:buNone/>
              <a:defRPr sz="1600"/>
            </a:lvl9pPr>
          </a:lstStyle>
          <a:p>
            <a:r>
              <a:rPr lang="en-US" noProof="0" dirty="0" err="1">
                <a:solidFill>
                  <a:srgbClr val="214B84"/>
                </a:solidFill>
                <a:effectLst/>
                <a:latin typeface="Arial" charset="0"/>
              </a:rPr>
              <a:t>Subheadline</a:t>
            </a:r>
            <a:r>
              <a:rPr lang="en-US" noProof="0" dirty="0">
                <a:solidFill>
                  <a:srgbClr val="214B84"/>
                </a:solidFill>
                <a:effectLst/>
                <a:latin typeface="Arial" charset="0"/>
              </a:rPr>
              <a:t>, Arial Standard, 18 </a:t>
            </a:r>
            <a:r>
              <a:rPr lang="en-US" noProof="0" dirty="0" err="1">
                <a:solidFill>
                  <a:srgbClr val="214B84"/>
                </a:solidFill>
                <a:effectLst/>
                <a:latin typeface="Arial" charset="0"/>
              </a:rPr>
              <a:t>pt</a:t>
            </a:r>
            <a:r>
              <a:rPr lang="en-US" noProof="0" dirty="0">
                <a:solidFill>
                  <a:srgbClr val="214B84"/>
                </a:solidFill>
                <a:effectLst/>
                <a:latin typeface="Arial" charset="0"/>
              </a:rPr>
              <a:t>, spacing 0.5, dark blue, align left</a:t>
            </a:r>
          </a:p>
        </p:txBody>
      </p:sp>
      <p:sp>
        <p:nvSpPr>
          <p:cNvPr id="19" name="Titel 18"/>
          <p:cNvSpPr>
            <a:spLocks noGrp="1"/>
          </p:cNvSpPr>
          <p:nvPr>
            <p:ph type="title" hasCustomPrompt="1"/>
          </p:nvPr>
        </p:nvSpPr>
        <p:spPr/>
        <p:txBody>
          <a:bodyPr/>
          <a:lstStyle>
            <a:lvl1pPr>
              <a:defRPr/>
            </a:lvl1pPr>
          </a:lstStyle>
          <a:p>
            <a:r>
              <a:rPr lang="en-US" b="1" noProof="0" dirty="0">
                <a:solidFill>
                  <a:srgbClr val="214B84"/>
                </a:solidFill>
                <a:effectLst/>
                <a:latin typeface="Arial" charset="0"/>
              </a:rPr>
              <a:t>HEADLINE (2 lines) Arial Bold, ALL CAPS,</a:t>
            </a:r>
            <a:br>
              <a:rPr lang="en-US" b="1" noProof="0" dirty="0">
                <a:solidFill>
                  <a:srgbClr val="214B84"/>
                </a:solidFill>
                <a:effectLst/>
                <a:latin typeface="Arial" charset="0"/>
              </a:rPr>
            </a:br>
            <a:r>
              <a:rPr lang="en-US" b="1" noProof="0" dirty="0">
                <a:solidFill>
                  <a:srgbClr val="214B84"/>
                </a:solidFill>
                <a:effectLst/>
                <a:latin typeface="Arial" charset="0"/>
              </a:rPr>
              <a:t>28 </a:t>
            </a:r>
            <a:r>
              <a:rPr lang="en-US" b="1" noProof="0" dirty="0" err="1">
                <a:solidFill>
                  <a:srgbClr val="214B84"/>
                </a:solidFill>
                <a:effectLst/>
                <a:latin typeface="Arial" charset="0"/>
              </a:rPr>
              <a:t>pt</a:t>
            </a:r>
            <a:r>
              <a:rPr lang="en-US" b="1" noProof="0" dirty="0">
                <a:solidFill>
                  <a:srgbClr val="214B84"/>
                </a:solidFill>
                <a:effectLst/>
                <a:latin typeface="Arial" charset="0"/>
              </a:rPr>
              <a:t>, spacing 2.0, DARK blue, align left</a:t>
            </a:r>
            <a:endParaRPr lang="en-US" noProof="0" dirty="0"/>
          </a:p>
        </p:txBody>
      </p:sp>
      <p:sp>
        <p:nvSpPr>
          <p:cNvPr id="18" name="Footer Placeholder 17">
            <a:extLst>
              <a:ext uri="{FF2B5EF4-FFF2-40B4-BE49-F238E27FC236}">
                <a16:creationId xmlns:a16="http://schemas.microsoft.com/office/drawing/2014/main" id="{4405ECC6-67FC-4144-A66A-FE00B7BB9EF2}"/>
              </a:ext>
            </a:extLst>
          </p:cNvPr>
          <p:cNvSpPr>
            <a:spLocks noGrp="1"/>
          </p:cNvSpPr>
          <p:nvPr>
            <p:ph type="ftr" sz="quarter" idx="44"/>
          </p:nvPr>
        </p:nvSpPr>
        <p:spPr/>
        <p:txBody>
          <a:bodyPr/>
          <a:lstStyle/>
          <a:p>
            <a:r>
              <a:rPr lang="en-US" noProof="0" dirty="0"/>
              <a:t>/ ANDRITZ (BUSINESS AREA) / PRESENTATION NAME AND DATE / © COPYRIGHT (if required) – ARIAL BOLD, all caps, 8 PT, BLUE, ALIGN LEFT</a:t>
            </a:r>
          </a:p>
        </p:txBody>
      </p:sp>
      <p:sp>
        <p:nvSpPr>
          <p:cNvPr id="20" name="Slide Number Placeholder 19">
            <a:extLst>
              <a:ext uri="{FF2B5EF4-FFF2-40B4-BE49-F238E27FC236}">
                <a16:creationId xmlns:a16="http://schemas.microsoft.com/office/drawing/2014/main" id="{D2D5F399-176E-46C0-8D33-C70E70198173}"/>
              </a:ext>
            </a:extLst>
          </p:cNvPr>
          <p:cNvSpPr>
            <a:spLocks noGrp="1"/>
          </p:cNvSpPr>
          <p:nvPr>
            <p:ph type="sldNum" sz="quarter" idx="45"/>
          </p:nvPr>
        </p:nvSpPr>
        <p:spPr/>
        <p:txBody>
          <a:bodyPr/>
          <a:lstStyle/>
          <a:p>
            <a:fld id="{C62D37B7-19FB-4B6A-9135-5DDD8E779388}" type="slidenum">
              <a:rPr lang="en-US" noProof="0" smtClean="0"/>
              <a:pPr/>
              <a:t>‹#›</a:t>
            </a:fld>
            <a:endParaRPr lang="en-US" noProof="0" dirty="0"/>
          </a:p>
        </p:txBody>
      </p:sp>
    </p:spTree>
    <p:extLst>
      <p:ext uri="{BB962C8B-B14F-4D97-AF65-F5344CB8AC3E}">
        <p14:creationId xmlns:p14="http://schemas.microsoft.com/office/powerpoint/2010/main" val="1932374869"/>
      </p:ext>
    </p:extLst>
  </p:cSld>
  <p:clrMapOvr>
    <a:masterClrMapping/>
  </p:clrMapOvr>
  <p:extLst mod="1">
    <p:ext uri="{DCECCB84-F9BA-43D5-87BE-67443E8EF086}">
      <p15:sldGuideLst xmlns:p15="http://schemas.microsoft.com/office/powerpoint/2012/main">
        <p15:guide id="7" pos="7378">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3 Images">
    <p:spTree>
      <p:nvGrpSpPr>
        <p:cNvPr id="1" name=""/>
        <p:cNvGrpSpPr/>
        <p:nvPr/>
      </p:nvGrpSpPr>
      <p:grpSpPr>
        <a:xfrm>
          <a:off x="0" y="0"/>
          <a:ext cx="0" cy="0"/>
          <a:chOff x="0" y="0"/>
          <a:chExt cx="0" cy="0"/>
        </a:xfrm>
      </p:grpSpPr>
      <p:sp>
        <p:nvSpPr>
          <p:cNvPr id="5" name="Bildplatzhalter 4"/>
          <p:cNvSpPr>
            <a:spLocks noGrp="1"/>
          </p:cNvSpPr>
          <p:nvPr>
            <p:ph type="pic" sz="quarter" idx="17"/>
          </p:nvPr>
        </p:nvSpPr>
        <p:spPr>
          <a:xfrm>
            <a:off x="2208212" y="1915200"/>
            <a:ext cx="1872000" cy="1873250"/>
          </a:xfrm>
        </p:spPr>
        <p:txBody>
          <a:bodyPr lIns="90000"/>
          <a:lstStyle>
            <a:lvl1pPr marL="84605" indent="0">
              <a:buNone/>
              <a:defRPr sz="800"/>
            </a:lvl1pPr>
          </a:lstStyle>
          <a:p>
            <a:endParaRPr lang="en-US" noProof="0" dirty="0"/>
          </a:p>
        </p:txBody>
      </p:sp>
      <p:sp>
        <p:nvSpPr>
          <p:cNvPr id="6" name="Bildplatzhalter 4"/>
          <p:cNvSpPr>
            <a:spLocks noGrp="1"/>
          </p:cNvSpPr>
          <p:nvPr>
            <p:ph type="pic" sz="quarter" idx="18"/>
          </p:nvPr>
        </p:nvSpPr>
        <p:spPr>
          <a:xfrm>
            <a:off x="5158800" y="1915200"/>
            <a:ext cx="1872000" cy="1873250"/>
          </a:xfrm>
        </p:spPr>
        <p:txBody>
          <a:bodyPr/>
          <a:lstStyle>
            <a:lvl1pPr marL="84605" indent="0">
              <a:buNone/>
              <a:defRPr sz="800"/>
            </a:lvl1pPr>
          </a:lstStyle>
          <a:p>
            <a:endParaRPr lang="en-US" noProof="0" dirty="0"/>
          </a:p>
        </p:txBody>
      </p:sp>
      <p:sp>
        <p:nvSpPr>
          <p:cNvPr id="7" name="Bildplatzhalter 4"/>
          <p:cNvSpPr>
            <a:spLocks noGrp="1"/>
          </p:cNvSpPr>
          <p:nvPr>
            <p:ph type="pic" sz="quarter" idx="19"/>
          </p:nvPr>
        </p:nvSpPr>
        <p:spPr>
          <a:xfrm>
            <a:off x="8108775" y="1915200"/>
            <a:ext cx="1872000" cy="1873250"/>
          </a:xfrm>
        </p:spPr>
        <p:txBody>
          <a:bodyPr lIns="90000"/>
          <a:lstStyle>
            <a:lvl1pPr marL="84605" indent="0">
              <a:buNone/>
              <a:defRPr sz="800"/>
            </a:lvl1pPr>
          </a:lstStyle>
          <a:p>
            <a:endParaRPr lang="en-US" noProof="0" dirty="0"/>
          </a:p>
        </p:txBody>
      </p:sp>
      <p:sp>
        <p:nvSpPr>
          <p:cNvPr id="8" name="Textplatzhalter 6"/>
          <p:cNvSpPr>
            <a:spLocks noGrp="1"/>
          </p:cNvSpPr>
          <p:nvPr>
            <p:ph type="body" sz="quarter" idx="28" hasCustomPrompt="1"/>
          </p:nvPr>
        </p:nvSpPr>
        <p:spPr>
          <a:xfrm>
            <a:off x="2208212" y="4221088"/>
            <a:ext cx="1872000" cy="1333500"/>
          </a:xfrm>
        </p:spPr>
        <p:txBody>
          <a:bodyPr lIns="0" tIns="36000" rIns="0" bIns="36000" anchor="t">
            <a:noAutofit/>
          </a:bodyPr>
          <a:lstStyle>
            <a:lvl1pPr marL="0" indent="0" algn="ctr">
              <a:lnSpc>
                <a:spcPct val="100000"/>
              </a:lnSpc>
              <a:spcBef>
                <a:spcPts val="0"/>
              </a:spcBef>
              <a:buNone/>
              <a:defRPr lang="de-DE" sz="1001" b="0" spc="70" baseline="0" smtClean="0">
                <a:effectLst/>
              </a:defRPr>
            </a:lvl1pPr>
          </a:lstStyle>
          <a:p>
            <a:r>
              <a:rPr lang="en-US" noProof="0" dirty="0">
                <a:effectLst/>
                <a:latin typeface="Arial" charset="0"/>
              </a:rPr>
              <a:t>Arial Standard, 10 </a:t>
            </a:r>
            <a:r>
              <a:rPr lang="en-US" noProof="0" dirty="0" err="1">
                <a:effectLst/>
                <a:latin typeface="Arial" charset="0"/>
              </a:rPr>
              <a:t>pt</a:t>
            </a:r>
            <a:r>
              <a:rPr lang="en-US" noProof="0" dirty="0">
                <a:effectLst/>
                <a:latin typeface="Arial" charset="0"/>
              </a:rPr>
              <a:t>, spacing 0.7, black, align left</a:t>
            </a:r>
          </a:p>
        </p:txBody>
      </p:sp>
      <p:sp>
        <p:nvSpPr>
          <p:cNvPr id="9" name="Textplatzhalter 6"/>
          <p:cNvSpPr>
            <a:spLocks noGrp="1"/>
          </p:cNvSpPr>
          <p:nvPr>
            <p:ph type="body" sz="quarter" idx="29" hasCustomPrompt="1"/>
          </p:nvPr>
        </p:nvSpPr>
        <p:spPr>
          <a:xfrm>
            <a:off x="2208213" y="3931200"/>
            <a:ext cx="1872000" cy="216000"/>
          </a:xfrm>
        </p:spPr>
        <p:txBody>
          <a:bodyPr lIns="0" rIns="0" anchor="t">
            <a:noAutofit/>
          </a:bodyPr>
          <a:lstStyle>
            <a:lvl1pPr marL="0" indent="0" algn="ctr">
              <a:lnSpc>
                <a:spcPct val="100000"/>
              </a:lnSpc>
              <a:spcBef>
                <a:spcPts val="0"/>
              </a:spcBef>
              <a:buNone/>
              <a:defRPr lang="de-DE" sz="1001" b="1" i="0" cap="all" spc="30" baseline="0" smtClean="0">
                <a:solidFill>
                  <a:schemeClr val="accent2"/>
                </a:solidFill>
                <a:effectLst/>
                <a:latin typeface="Arial" charset="0"/>
                <a:ea typeface="Arial" charset="0"/>
                <a:cs typeface="Arial" charset="0"/>
              </a:defRPr>
            </a:lvl1pPr>
          </a:lstStyle>
          <a:p>
            <a:r>
              <a:rPr lang="en-US" b="1" noProof="0" dirty="0">
                <a:solidFill>
                  <a:srgbClr val="0081BE"/>
                </a:solidFill>
                <a:effectLst/>
                <a:latin typeface="Arial" charset="0"/>
              </a:rPr>
              <a:t>Arial BOLD, ALL CAPS</a:t>
            </a:r>
            <a:endParaRPr lang="en-US" noProof="0" dirty="0">
              <a:solidFill>
                <a:srgbClr val="0081BE"/>
              </a:solidFill>
              <a:effectLst/>
              <a:latin typeface="Arial" charset="0"/>
            </a:endParaRPr>
          </a:p>
        </p:txBody>
      </p:sp>
      <p:sp>
        <p:nvSpPr>
          <p:cNvPr id="10" name="Textplatzhalter 6"/>
          <p:cNvSpPr>
            <a:spLocks noGrp="1"/>
          </p:cNvSpPr>
          <p:nvPr>
            <p:ph type="body" sz="quarter" idx="30" hasCustomPrompt="1"/>
          </p:nvPr>
        </p:nvSpPr>
        <p:spPr>
          <a:xfrm>
            <a:off x="5158800" y="4221088"/>
            <a:ext cx="1872000" cy="1333500"/>
          </a:xfrm>
        </p:spPr>
        <p:txBody>
          <a:bodyPr lIns="0" tIns="36000" rIns="0" bIns="36000" anchor="t">
            <a:noAutofit/>
          </a:bodyPr>
          <a:lstStyle>
            <a:lvl1pPr marL="0" indent="0" algn="ctr">
              <a:lnSpc>
                <a:spcPct val="100000"/>
              </a:lnSpc>
              <a:spcBef>
                <a:spcPts val="0"/>
              </a:spcBef>
              <a:buNone/>
              <a:defRPr lang="de-DE" sz="1001" b="0" spc="70" baseline="0" smtClean="0">
                <a:effectLst/>
              </a:defRPr>
            </a:lvl1pPr>
          </a:lstStyle>
          <a:p>
            <a:r>
              <a:rPr lang="en-US" noProof="0" dirty="0" err="1">
                <a:effectLst/>
                <a:latin typeface="Arial" charset="0"/>
              </a:rPr>
              <a:t>Donec</a:t>
            </a:r>
            <a:r>
              <a:rPr lang="en-US" noProof="0" dirty="0">
                <a:effectLst/>
                <a:latin typeface="Arial" charset="0"/>
              </a:rPr>
              <a:t> </a:t>
            </a:r>
            <a:r>
              <a:rPr lang="en-US" noProof="0" dirty="0" err="1">
                <a:effectLst/>
                <a:latin typeface="Arial" charset="0"/>
              </a:rPr>
              <a:t>sed</a:t>
            </a:r>
            <a:r>
              <a:rPr lang="en-US" noProof="0" dirty="0">
                <a:effectLst/>
                <a:latin typeface="Arial" charset="0"/>
              </a:rPr>
              <a:t> </a:t>
            </a:r>
            <a:r>
              <a:rPr lang="en-US" noProof="0" dirty="0" err="1">
                <a:effectLst/>
                <a:latin typeface="Arial" charset="0"/>
              </a:rPr>
              <a:t>odio</a:t>
            </a:r>
            <a:r>
              <a:rPr lang="en-US" noProof="0" dirty="0">
                <a:effectLst/>
                <a:latin typeface="Arial" charset="0"/>
              </a:rPr>
              <a:t> dui. </a:t>
            </a:r>
            <a:r>
              <a:rPr lang="en-US" noProof="0" dirty="0" err="1">
                <a:effectLst/>
                <a:latin typeface="Arial" charset="0"/>
              </a:rPr>
              <a:t>Donec</a:t>
            </a:r>
            <a:r>
              <a:rPr lang="en-US" noProof="0" dirty="0">
                <a:effectLst/>
                <a:latin typeface="Arial" charset="0"/>
              </a:rPr>
              <a:t> </a:t>
            </a:r>
            <a:r>
              <a:rPr lang="en-US" noProof="0" dirty="0" err="1">
                <a:effectLst/>
                <a:latin typeface="Arial" charset="0"/>
              </a:rPr>
              <a:t>ullamcorper</a:t>
            </a:r>
            <a:r>
              <a:rPr lang="en-US" noProof="0" dirty="0">
                <a:effectLst/>
                <a:latin typeface="Arial" charset="0"/>
              </a:rPr>
              <a:t> </a:t>
            </a:r>
            <a:r>
              <a:rPr lang="en-US" noProof="0" dirty="0" err="1">
                <a:effectLst/>
                <a:latin typeface="Arial" charset="0"/>
              </a:rPr>
              <a:t>nulla</a:t>
            </a:r>
            <a:r>
              <a:rPr lang="en-US" noProof="0" dirty="0">
                <a:effectLst/>
                <a:latin typeface="Arial" charset="0"/>
              </a:rPr>
              <a:t> non </a:t>
            </a:r>
            <a:r>
              <a:rPr lang="en-US" noProof="0" dirty="0" err="1">
                <a:effectLst/>
                <a:latin typeface="Arial" charset="0"/>
              </a:rPr>
              <a:t>metus</a:t>
            </a:r>
            <a:r>
              <a:rPr lang="en-US" noProof="0" dirty="0">
                <a:effectLst/>
                <a:latin typeface="Arial" charset="0"/>
              </a:rPr>
              <a:t> </a:t>
            </a:r>
            <a:r>
              <a:rPr lang="en-US" noProof="0" dirty="0" err="1">
                <a:effectLst/>
                <a:latin typeface="Arial" charset="0"/>
              </a:rPr>
              <a:t>auctor</a:t>
            </a:r>
            <a:r>
              <a:rPr lang="en-US" noProof="0" dirty="0">
                <a:effectLst/>
                <a:latin typeface="Arial" charset="0"/>
              </a:rPr>
              <a:t> </a:t>
            </a:r>
            <a:r>
              <a:rPr lang="en-US" noProof="0" dirty="0" err="1">
                <a:effectLst/>
                <a:latin typeface="Arial" charset="0"/>
              </a:rPr>
              <a:t>fringilla</a:t>
            </a:r>
            <a:r>
              <a:rPr lang="en-US" noProof="0" dirty="0">
                <a:effectLst/>
                <a:latin typeface="Arial" charset="0"/>
              </a:rPr>
              <a:t>.</a:t>
            </a:r>
          </a:p>
        </p:txBody>
      </p:sp>
      <p:sp>
        <p:nvSpPr>
          <p:cNvPr id="11" name="Textplatzhalter 6"/>
          <p:cNvSpPr>
            <a:spLocks noGrp="1"/>
          </p:cNvSpPr>
          <p:nvPr>
            <p:ph type="body" sz="quarter" idx="31" hasCustomPrompt="1"/>
          </p:nvPr>
        </p:nvSpPr>
        <p:spPr>
          <a:xfrm>
            <a:off x="5158800" y="3932832"/>
            <a:ext cx="1872000" cy="216000"/>
          </a:xfrm>
        </p:spPr>
        <p:txBody>
          <a:bodyPr lIns="0" rIns="0" anchor="t">
            <a:noAutofit/>
          </a:bodyPr>
          <a:lstStyle>
            <a:lvl1pPr marL="0" indent="0" algn="ctr">
              <a:lnSpc>
                <a:spcPct val="100000"/>
              </a:lnSpc>
              <a:spcBef>
                <a:spcPts val="0"/>
              </a:spcBef>
              <a:buNone/>
              <a:defRPr lang="de-DE" sz="1001" b="1" i="0" cap="all" spc="30" baseline="0" smtClean="0">
                <a:solidFill>
                  <a:schemeClr val="accent2"/>
                </a:solidFill>
                <a:effectLst/>
                <a:latin typeface="Arial" charset="0"/>
                <a:ea typeface="Arial" charset="0"/>
                <a:cs typeface="Arial" charset="0"/>
              </a:defRPr>
            </a:lvl1pPr>
          </a:lstStyle>
          <a:p>
            <a:r>
              <a:rPr lang="en-US" b="1" noProof="0" dirty="0">
                <a:solidFill>
                  <a:srgbClr val="0081BE"/>
                </a:solidFill>
                <a:effectLst/>
                <a:latin typeface="Arial" charset="0"/>
              </a:rPr>
              <a:t>10 </a:t>
            </a:r>
            <a:r>
              <a:rPr lang="en-US" b="1" noProof="0" dirty="0" err="1">
                <a:solidFill>
                  <a:srgbClr val="0081BE"/>
                </a:solidFill>
                <a:effectLst/>
                <a:latin typeface="Arial" charset="0"/>
              </a:rPr>
              <a:t>pt</a:t>
            </a:r>
            <a:r>
              <a:rPr lang="en-US" b="1" noProof="0" dirty="0">
                <a:solidFill>
                  <a:srgbClr val="0081BE"/>
                </a:solidFill>
                <a:effectLst/>
                <a:latin typeface="Arial" charset="0"/>
              </a:rPr>
              <a:t>, </a:t>
            </a:r>
            <a:r>
              <a:rPr lang="en-US" b="1" noProof="0" dirty="0" err="1">
                <a:solidFill>
                  <a:srgbClr val="0081BE"/>
                </a:solidFill>
                <a:effectLst/>
                <a:latin typeface="Arial" charset="0"/>
              </a:rPr>
              <a:t>spacING</a:t>
            </a:r>
            <a:r>
              <a:rPr lang="en-US" b="1" noProof="0" dirty="0">
                <a:solidFill>
                  <a:srgbClr val="0081BE"/>
                </a:solidFill>
                <a:effectLst/>
                <a:latin typeface="Arial" charset="0"/>
              </a:rPr>
              <a:t> 0.3</a:t>
            </a:r>
            <a:endParaRPr lang="en-US" noProof="0" dirty="0">
              <a:solidFill>
                <a:srgbClr val="0081BE"/>
              </a:solidFill>
              <a:effectLst/>
              <a:latin typeface="Arial" charset="0"/>
            </a:endParaRPr>
          </a:p>
        </p:txBody>
      </p:sp>
      <p:sp>
        <p:nvSpPr>
          <p:cNvPr id="12" name="Textplatzhalter 6"/>
          <p:cNvSpPr>
            <a:spLocks noGrp="1"/>
          </p:cNvSpPr>
          <p:nvPr>
            <p:ph type="body" sz="quarter" idx="32" hasCustomPrompt="1"/>
          </p:nvPr>
        </p:nvSpPr>
        <p:spPr>
          <a:xfrm>
            <a:off x="8108774" y="4221088"/>
            <a:ext cx="1872000" cy="1333500"/>
          </a:xfrm>
        </p:spPr>
        <p:txBody>
          <a:bodyPr lIns="0" tIns="36000" rIns="0" bIns="36000" anchor="t">
            <a:noAutofit/>
          </a:bodyPr>
          <a:lstStyle>
            <a:lvl1pPr marL="0" indent="0" algn="ctr">
              <a:lnSpc>
                <a:spcPct val="100000"/>
              </a:lnSpc>
              <a:spcBef>
                <a:spcPts val="0"/>
              </a:spcBef>
              <a:buNone/>
              <a:defRPr lang="de-DE" sz="1001" b="0" spc="70" baseline="0" smtClean="0">
                <a:effectLst/>
              </a:defRPr>
            </a:lvl1pPr>
          </a:lstStyle>
          <a:p>
            <a:r>
              <a:rPr lang="en-US" noProof="0" dirty="0" err="1">
                <a:effectLst/>
                <a:latin typeface="Arial" charset="0"/>
              </a:rPr>
              <a:t>Donec</a:t>
            </a:r>
            <a:r>
              <a:rPr lang="en-US" noProof="0" dirty="0">
                <a:effectLst/>
                <a:latin typeface="Arial" charset="0"/>
              </a:rPr>
              <a:t> </a:t>
            </a:r>
            <a:r>
              <a:rPr lang="en-US" noProof="0" dirty="0" err="1">
                <a:effectLst/>
                <a:latin typeface="Arial" charset="0"/>
              </a:rPr>
              <a:t>sed</a:t>
            </a:r>
            <a:r>
              <a:rPr lang="en-US" noProof="0" dirty="0">
                <a:effectLst/>
                <a:latin typeface="Arial" charset="0"/>
              </a:rPr>
              <a:t> </a:t>
            </a:r>
            <a:r>
              <a:rPr lang="en-US" noProof="0" dirty="0" err="1">
                <a:effectLst/>
                <a:latin typeface="Arial" charset="0"/>
              </a:rPr>
              <a:t>odio</a:t>
            </a:r>
            <a:r>
              <a:rPr lang="en-US" noProof="0" dirty="0">
                <a:effectLst/>
                <a:latin typeface="Arial" charset="0"/>
              </a:rPr>
              <a:t> dui. </a:t>
            </a:r>
            <a:r>
              <a:rPr lang="en-US" noProof="0" dirty="0" err="1">
                <a:effectLst/>
                <a:latin typeface="Arial" charset="0"/>
              </a:rPr>
              <a:t>Donec</a:t>
            </a:r>
            <a:r>
              <a:rPr lang="en-US" noProof="0" dirty="0">
                <a:effectLst/>
                <a:latin typeface="Arial" charset="0"/>
              </a:rPr>
              <a:t> </a:t>
            </a:r>
            <a:r>
              <a:rPr lang="en-US" noProof="0" dirty="0" err="1">
                <a:effectLst/>
                <a:latin typeface="Arial" charset="0"/>
              </a:rPr>
              <a:t>ullamcorper</a:t>
            </a:r>
            <a:r>
              <a:rPr lang="en-US" noProof="0" dirty="0">
                <a:effectLst/>
                <a:latin typeface="Arial" charset="0"/>
              </a:rPr>
              <a:t> </a:t>
            </a:r>
            <a:r>
              <a:rPr lang="en-US" noProof="0" dirty="0" err="1">
                <a:effectLst/>
                <a:latin typeface="Arial" charset="0"/>
              </a:rPr>
              <a:t>nulla</a:t>
            </a:r>
            <a:r>
              <a:rPr lang="en-US" noProof="0" dirty="0">
                <a:effectLst/>
                <a:latin typeface="Arial" charset="0"/>
              </a:rPr>
              <a:t> non </a:t>
            </a:r>
            <a:r>
              <a:rPr lang="en-US" noProof="0" dirty="0" err="1">
                <a:effectLst/>
                <a:latin typeface="Arial" charset="0"/>
              </a:rPr>
              <a:t>metus</a:t>
            </a:r>
            <a:r>
              <a:rPr lang="en-US" noProof="0" dirty="0">
                <a:effectLst/>
                <a:latin typeface="Arial" charset="0"/>
              </a:rPr>
              <a:t> </a:t>
            </a:r>
            <a:r>
              <a:rPr lang="en-US" noProof="0" dirty="0" err="1">
                <a:effectLst/>
                <a:latin typeface="Arial" charset="0"/>
              </a:rPr>
              <a:t>auctor</a:t>
            </a:r>
            <a:r>
              <a:rPr lang="en-US" noProof="0" dirty="0">
                <a:effectLst/>
                <a:latin typeface="Arial" charset="0"/>
              </a:rPr>
              <a:t> </a:t>
            </a:r>
            <a:r>
              <a:rPr lang="en-US" noProof="0" dirty="0" err="1">
                <a:effectLst/>
                <a:latin typeface="Arial" charset="0"/>
              </a:rPr>
              <a:t>fringilla</a:t>
            </a:r>
            <a:r>
              <a:rPr lang="en-US" noProof="0" dirty="0">
                <a:effectLst/>
                <a:latin typeface="Arial" charset="0"/>
              </a:rPr>
              <a:t>.</a:t>
            </a:r>
          </a:p>
        </p:txBody>
      </p:sp>
      <p:sp>
        <p:nvSpPr>
          <p:cNvPr id="13" name="Textplatzhalter 6"/>
          <p:cNvSpPr>
            <a:spLocks noGrp="1"/>
          </p:cNvSpPr>
          <p:nvPr>
            <p:ph type="body" sz="quarter" idx="33" hasCustomPrompt="1"/>
          </p:nvPr>
        </p:nvSpPr>
        <p:spPr>
          <a:xfrm>
            <a:off x="8108775" y="3932832"/>
            <a:ext cx="1872000" cy="216000"/>
          </a:xfrm>
        </p:spPr>
        <p:txBody>
          <a:bodyPr lIns="0" rIns="0" anchor="t">
            <a:noAutofit/>
          </a:bodyPr>
          <a:lstStyle>
            <a:lvl1pPr marL="0" marR="0" indent="0" algn="ctr" defTabSz="914446" rtl="0" eaLnBrk="1" fontAlgn="auto" latinLnBrk="0" hangingPunct="1">
              <a:lnSpc>
                <a:spcPct val="100000"/>
              </a:lnSpc>
              <a:spcBef>
                <a:spcPts val="0"/>
              </a:spcBef>
              <a:spcAft>
                <a:spcPts val="0"/>
              </a:spcAft>
              <a:buClrTx/>
              <a:buSzTx/>
              <a:buFont typeface="Arial" charset="0"/>
              <a:buNone/>
              <a:tabLst/>
              <a:defRPr lang="de-DE" sz="1001" b="1" i="0" cap="all" spc="30" baseline="0" smtClean="0">
                <a:solidFill>
                  <a:schemeClr val="accent2"/>
                </a:solidFill>
                <a:effectLst/>
                <a:latin typeface="Arial" charset="0"/>
                <a:ea typeface="Arial" charset="0"/>
                <a:cs typeface="Arial" charset="0"/>
              </a:defRPr>
            </a:lvl1pPr>
          </a:lstStyle>
          <a:p>
            <a:r>
              <a:rPr lang="en-US" noProof="0" dirty="0">
                <a:solidFill>
                  <a:srgbClr val="0081BE"/>
                </a:solidFill>
                <a:effectLst/>
                <a:latin typeface="Arial" charset="0"/>
              </a:rPr>
              <a:t>blue, align left</a:t>
            </a:r>
          </a:p>
        </p:txBody>
      </p:sp>
      <p:sp>
        <p:nvSpPr>
          <p:cNvPr id="15" name="Untertitel 2">
            <a:extLst>
              <a:ext uri="{FF2B5EF4-FFF2-40B4-BE49-F238E27FC236}">
                <a16:creationId xmlns:a16="http://schemas.microsoft.com/office/drawing/2014/main" id="{60E6B864-3635-4774-85B3-27C7459A369A}"/>
              </a:ext>
            </a:extLst>
          </p:cNvPr>
          <p:cNvSpPr>
            <a:spLocks noGrp="1"/>
          </p:cNvSpPr>
          <p:nvPr>
            <p:ph type="subTitle" idx="1" hasCustomPrompt="1"/>
          </p:nvPr>
        </p:nvSpPr>
        <p:spPr>
          <a:xfrm>
            <a:off x="406800" y="1267200"/>
            <a:ext cx="10512000" cy="360362"/>
          </a:xfrm>
        </p:spPr>
        <p:txBody>
          <a:bodyPr lIns="90000" anchor="t">
            <a:noAutofit/>
          </a:bodyPr>
          <a:lstStyle>
            <a:lvl1pPr marL="0" marR="0" indent="0" algn="l" defTabSz="914446" rtl="0" eaLnBrk="1" fontAlgn="auto" latinLnBrk="0" hangingPunct="1">
              <a:lnSpc>
                <a:spcPct val="100000"/>
              </a:lnSpc>
              <a:spcBef>
                <a:spcPts val="0"/>
              </a:spcBef>
              <a:spcAft>
                <a:spcPts val="0"/>
              </a:spcAft>
              <a:buClrTx/>
              <a:buSzTx/>
              <a:buFont typeface="Arial"/>
              <a:buNone/>
              <a:tabLst/>
              <a:defRPr lang="de-DE" sz="1801" spc="50" baseline="0" smtClean="0">
                <a:solidFill>
                  <a:schemeClr val="accent1"/>
                </a:solidFill>
                <a:effectLst/>
              </a:defRPr>
            </a:lvl1pPr>
            <a:lvl2pPr marL="457223" indent="0" algn="ctr">
              <a:buNone/>
              <a:defRPr sz="2000"/>
            </a:lvl2pPr>
            <a:lvl3pPr marL="914446" indent="0" algn="ctr">
              <a:buNone/>
              <a:defRPr sz="1801"/>
            </a:lvl3pPr>
            <a:lvl4pPr marL="1371669" indent="0" algn="ctr">
              <a:buNone/>
              <a:defRPr sz="1600"/>
            </a:lvl4pPr>
            <a:lvl5pPr marL="1828891" indent="0" algn="ctr">
              <a:buNone/>
              <a:defRPr sz="1600"/>
            </a:lvl5pPr>
            <a:lvl6pPr marL="2286114" indent="0" algn="ctr">
              <a:buNone/>
              <a:defRPr sz="1600"/>
            </a:lvl6pPr>
            <a:lvl7pPr marL="2743338" indent="0" algn="ctr">
              <a:buNone/>
              <a:defRPr sz="1600"/>
            </a:lvl7pPr>
            <a:lvl8pPr marL="3200560" indent="0" algn="ctr">
              <a:buNone/>
              <a:defRPr sz="1600"/>
            </a:lvl8pPr>
            <a:lvl9pPr marL="3657783" indent="0" algn="ctr">
              <a:buNone/>
              <a:defRPr sz="1600"/>
            </a:lvl9pPr>
          </a:lstStyle>
          <a:p>
            <a:r>
              <a:rPr lang="en-US" noProof="0" dirty="0" err="1">
                <a:solidFill>
                  <a:srgbClr val="214B84"/>
                </a:solidFill>
                <a:effectLst/>
                <a:latin typeface="Arial" charset="0"/>
              </a:rPr>
              <a:t>Subheadline</a:t>
            </a:r>
            <a:r>
              <a:rPr lang="en-US" noProof="0" dirty="0">
                <a:solidFill>
                  <a:srgbClr val="214B84"/>
                </a:solidFill>
                <a:effectLst/>
                <a:latin typeface="Arial" charset="0"/>
              </a:rPr>
              <a:t>, Arial Standard, 18 </a:t>
            </a:r>
            <a:r>
              <a:rPr lang="en-US" noProof="0" dirty="0" err="1">
                <a:solidFill>
                  <a:srgbClr val="214B84"/>
                </a:solidFill>
                <a:effectLst/>
                <a:latin typeface="Arial" charset="0"/>
              </a:rPr>
              <a:t>pt</a:t>
            </a:r>
            <a:r>
              <a:rPr lang="en-US" noProof="0" dirty="0">
                <a:solidFill>
                  <a:srgbClr val="214B84"/>
                </a:solidFill>
                <a:effectLst/>
                <a:latin typeface="Arial" charset="0"/>
              </a:rPr>
              <a:t>, spacing 0.5, dark blue, align left</a:t>
            </a:r>
          </a:p>
        </p:txBody>
      </p:sp>
      <p:sp>
        <p:nvSpPr>
          <p:cNvPr id="17" name="Titel 16"/>
          <p:cNvSpPr>
            <a:spLocks noGrp="1"/>
          </p:cNvSpPr>
          <p:nvPr>
            <p:ph type="title" hasCustomPrompt="1"/>
          </p:nvPr>
        </p:nvSpPr>
        <p:spPr/>
        <p:txBody>
          <a:bodyPr/>
          <a:lstStyle>
            <a:lvl1pPr>
              <a:defRPr/>
            </a:lvl1pPr>
          </a:lstStyle>
          <a:p>
            <a:r>
              <a:rPr lang="en-US" b="1" noProof="0" dirty="0">
                <a:solidFill>
                  <a:srgbClr val="214B84"/>
                </a:solidFill>
                <a:effectLst/>
                <a:latin typeface="Arial" charset="0"/>
              </a:rPr>
              <a:t>HEADLINE (2 lines) Arial Bold, ALL CAPS,</a:t>
            </a:r>
            <a:br>
              <a:rPr lang="en-US" b="1" noProof="0" dirty="0">
                <a:solidFill>
                  <a:srgbClr val="214B84"/>
                </a:solidFill>
                <a:effectLst/>
                <a:latin typeface="Arial" charset="0"/>
              </a:rPr>
            </a:br>
            <a:r>
              <a:rPr lang="en-US" b="1" noProof="0" dirty="0">
                <a:solidFill>
                  <a:srgbClr val="214B84"/>
                </a:solidFill>
                <a:effectLst/>
                <a:latin typeface="Arial" charset="0"/>
              </a:rPr>
              <a:t>28 </a:t>
            </a:r>
            <a:r>
              <a:rPr lang="en-US" b="1" noProof="0" dirty="0" err="1">
                <a:solidFill>
                  <a:srgbClr val="214B84"/>
                </a:solidFill>
                <a:effectLst/>
                <a:latin typeface="Arial" charset="0"/>
              </a:rPr>
              <a:t>pt</a:t>
            </a:r>
            <a:r>
              <a:rPr lang="en-US" b="1" noProof="0" dirty="0">
                <a:solidFill>
                  <a:srgbClr val="214B84"/>
                </a:solidFill>
                <a:effectLst/>
                <a:latin typeface="Arial" charset="0"/>
              </a:rPr>
              <a:t>, spacing 2.0, DARK blue, align left</a:t>
            </a:r>
            <a:endParaRPr lang="en-US" noProof="0" dirty="0"/>
          </a:p>
        </p:txBody>
      </p:sp>
      <p:sp>
        <p:nvSpPr>
          <p:cNvPr id="16" name="Footer Placeholder 15">
            <a:extLst>
              <a:ext uri="{FF2B5EF4-FFF2-40B4-BE49-F238E27FC236}">
                <a16:creationId xmlns:a16="http://schemas.microsoft.com/office/drawing/2014/main" id="{9D286F78-78D1-4EF5-B569-2F5ADDA8DA95}"/>
              </a:ext>
            </a:extLst>
          </p:cNvPr>
          <p:cNvSpPr>
            <a:spLocks noGrp="1"/>
          </p:cNvSpPr>
          <p:nvPr>
            <p:ph type="ftr" sz="quarter" idx="34"/>
          </p:nvPr>
        </p:nvSpPr>
        <p:spPr/>
        <p:txBody>
          <a:bodyPr/>
          <a:lstStyle/>
          <a:p>
            <a:r>
              <a:rPr lang="en-US" noProof="0" dirty="0"/>
              <a:t>/ ANDRITZ (BUSINESS AREA) / PRESENTATION NAME AND DATE / © COPYRIGHT (if required) – ARIAL BOLD, all caps, 8 PT, BLUE, ALIGN LEFT</a:t>
            </a:r>
          </a:p>
        </p:txBody>
      </p:sp>
      <p:sp>
        <p:nvSpPr>
          <p:cNvPr id="18" name="Slide Number Placeholder 17">
            <a:extLst>
              <a:ext uri="{FF2B5EF4-FFF2-40B4-BE49-F238E27FC236}">
                <a16:creationId xmlns:a16="http://schemas.microsoft.com/office/drawing/2014/main" id="{FB20B39B-E0F9-4CC1-BD92-6C1462A9DC5A}"/>
              </a:ext>
            </a:extLst>
          </p:cNvPr>
          <p:cNvSpPr>
            <a:spLocks noGrp="1"/>
          </p:cNvSpPr>
          <p:nvPr>
            <p:ph type="sldNum" sz="quarter" idx="35"/>
          </p:nvPr>
        </p:nvSpPr>
        <p:spPr/>
        <p:txBody>
          <a:bodyPr/>
          <a:lstStyle/>
          <a:p>
            <a:fld id="{C62D37B7-19FB-4B6A-9135-5DDD8E779388}" type="slidenum">
              <a:rPr lang="en-US" noProof="0" smtClean="0"/>
              <a:pPr/>
              <a:t>‹#›</a:t>
            </a:fld>
            <a:endParaRPr lang="en-US" noProof="0" dirty="0"/>
          </a:p>
        </p:txBody>
      </p:sp>
    </p:spTree>
    <p:extLst>
      <p:ext uri="{BB962C8B-B14F-4D97-AF65-F5344CB8AC3E}">
        <p14:creationId xmlns:p14="http://schemas.microsoft.com/office/powerpoint/2010/main" val="700775321"/>
      </p:ext>
    </p:extLst>
  </p:cSld>
  <p:clrMapOvr>
    <a:masterClrMapping/>
  </p:clrMapOvr>
  <p:extLst mod="1">
    <p:ext uri="{DCECCB84-F9BA-43D5-87BE-67443E8EF086}">
      <p15:sldGuideLst xmlns:p15="http://schemas.microsoft.com/office/powerpoint/2012/main"/>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Matrix">
    <p:spTree>
      <p:nvGrpSpPr>
        <p:cNvPr id="1" name=""/>
        <p:cNvGrpSpPr/>
        <p:nvPr/>
      </p:nvGrpSpPr>
      <p:grpSpPr>
        <a:xfrm>
          <a:off x="0" y="0"/>
          <a:ext cx="0" cy="0"/>
          <a:chOff x="0" y="0"/>
          <a:chExt cx="0" cy="0"/>
        </a:xfrm>
      </p:grpSpPr>
      <p:cxnSp>
        <p:nvCxnSpPr>
          <p:cNvPr id="5" name="Gerade Verbindung 4"/>
          <p:cNvCxnSpPr/>
          <p:nvPr userDrawn="1"/>
        </p:nvCxnSpPr>
        <p:spPr>
          <a:xfrm>
            <a:off x="1993854" y="3923004"/>
            <a:ext cx="8101014"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 name="Gerade Verbindung 5"/>
          <p:cNvCxnSpPr>
            <a:cxnSpLocks/>
          </p:cNvCxnSpPr>
          <p:nvPr userDrawn="1"/>
        </p:nvCxnSpPr>
        <p:spPr>
          <a:xfrm flipV="1">
            <a:off x="6030694" y="1906062"/>
            <a:ext cx="0" cy="4033166"/>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7" name="Oval 6"/>
          <p:cNvSpPr/>
          <p:nvPr userDrawn="1"/>
        </p:nvSpPr>
        <p:spPr>
          <a:xfrm>
            <a:off x="5232425" y="3124217"/>
            <a:ext cx="1597574" cy="159757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lgn="ctr">
              <a:buFont typeface="Arial" charset="0"/>
              <a:buNone/>
            </a:pPr>
            <a:endParaRPr lang="en-US" sz="1600" b="1" i="0" noProof="0" dirty="0">
              <a:latin typeface="Arial" charset="0"/>
              <a:ea typeface="Arial" charset="0"/>
              <a:cs typeface="Arial" charset="0"/>
            </a:endParaRPr>
          </a:p>
        </p:txBody>
      </p:sp>
      <p:sp>
        <p:nvSpPr>
          <p:cNvPr id="8" name="Textplatzhalter 6"/>
          <p:cNvSpPr>
            <a:spLocks noGrp="1"/>
          </p:cNvSpPr>
          <p:nvPr>
            <p:ph type="body" sz="quarter" idx="20" hasCustomPrompt="1"/>
          </p:nvPr>
        </p:nvSpPr>
        <p:spPr>
          <a:xfrm>
            <a:off x="1997283" y="2207266"/>
            <a:ext cx="3027550" cy="1404000"/>
          </a:xfrm>
        </p:spPr>
        <p:txBody>
          <a:bodyPr anchor="t">
            <a:noAutofit/>
          </a:bodyPr>
          <a:lstStyle>
            <a:lvl1pPr marL="144007" indent="-144007" algn="l">
              <a:lnSpc>
                <a:spcPct val="100000"/>
              </a:lnSpc>
              <a:spcBef>
                <a:spcPts val="0"/>
              </a:spcBef>
              <a:spcAft>
                <a:spcPts val="601"/>
              </a:spcAft>
              <a:buFont typeface="Arial" charset="0"/>
              <a:buChar char="•"/>
              <a:tabLst/>
              <a:defRPr lang="de-DE" sz="1001" b="0" spc="30" baseline="0" smtClean="0">
                <a:effectLst/>
              </a:defRPr>
            </a:lvl1pPr>
          </a:lstStyle>
          <a:p>
            <a:r>
              <a:rPr lang="en-US" noProof="0" dirty="0">
                <a:effectLst/>
                <a:latin typeface="Arial" charset="0"/>
              </a:rPr>
              <a:t>Arial Standard, 10 </a:t>
            </a:r>
            <a:r>
              <a:rPr lang="en-US" noProof="0" dirty="0" err="1">
                <a:effectLst/>
                <a:latin typeface="Arial" charset="0"/>
              </a:rPr>
              <a:t>pt</a:t>
            </a:r>
            <a:r>
              <a:rPr lang="en-US" noProof="0" dirty="0">
                <a:effectLst/>
                <a:latin typeface="Arial" charset="0"/>
              </a:rPr>
              <a:t>, spacing 0.3, black, align left, Bullet Points, Space 6 </a:t>
            </a:r>
            <a:r>
              <a:rPr lang="en-US" noProof="0" dirty="0" err="1">
                <a:effectLst/>
                <a:latin typeface="Arial" charset="0"/>
              </a:rPr>
              <a:t>pt</a:t>
            </a:r>
            <a:r>
              <a:rPr lang="en-US" noProof="0" dirty="0">
                <a:effectLst/>
                <a:latin typeface="Arial" charset="0"/>
              </a:rPr>
              <a:t> after</a:t>
            </a:r>
          </a:p>
        </p:txBody>
      </p:sp>
      <p:sp>
        <p:nvSpPr>
          <p:cNvPr id="9" name="Textplatzhalter 6"/>
          <p:cNvSpPr>
            <a:spLocks noGrp="1"/>
          </p:cNvSpPr>
          <p:nvPr>
            <p:ph type="body" sz="quarter" idx="31" hasCustomPrompt="1"/>
          </p:nvPr>
        </p:nvSpPr>
        <p:spPr>
          <a:xfrm>
            <a:off x="1997283" y="4487374"/>
            <a:ext cx="3027550" cy="1451854"/>
          </a:xfrm>
        </p:spPr>
        <p:txBody>
          <a:bodyPr anchor="t">
            <a:noAutofit/>
          </a:bodyPr>
          <a:lstStyle>
            <a:lvl1pPr marL="144007" indent="-144007" algn="l">
              <a:lnSpc>
                <a:spcPts val="1200"/>
              </a:lnSpc>
              <a:spcBef>
                <a:spcPts val="0"/>
              </a:spcBef>
              <a:spcAft>
                <a:spcPts val="601"/>
              </a:spcAft>
              <a:buFont typeface="Arial" charset="0"/>
              <a:buChar char="•"/>
              <a:tabLst/>
              <a:defRPr lang="de-DE" sz="1001" b="0" spc="30" baseline="0" smtClean="0">
                <a:effectLst/>
              </a:defRPr>
            </a:lvl1pPr>
          </a:lstStyle>
          <a:p>
            <a:r>
              <a:rPr lang="en-US" noProof="0" dirty="0" err="1">
                <a:effectLst/>
                <a:latin typeface="Arial" charset="0"/>
              </a:rPr>
              <a:t>Praesent</a:t>
            </a:r>
            <a:r>
              <a:rPr lang="en-US" noProof="0" dirty="0">
                <a:effectLst/>
                <a:latin typeface="Arial" charset="0"/>
              </a:rPr>
              <a:t> </a:t>
            </a:r>
            <a:r>
              <a:rPr lang="en-US" noProof="0" dirty="0" err="1">
                <a:effectLst/>
                <a:latin typeface="Arial" charset="0"/>
              </a:rPr>
              <a:t>commodo</a:t>
            </a:r>
            <a:r>
              <a:rPr lang="en-US" noProof="0" dirty="0">
                <a:effectLst/>
                <a:latin typeface="Arial" charset="0"/>
              </a:rPr>
              <a:t> cursus magna, </a:t>
            </a:r>
            <a:r>
              <a:rPr lang="en-US" noProof="0" dirty="0" err="1">
                <a:effectLst/>
                <a:latin typeface="Arial" charset="0"/>
              </a:rPr>
              <a:t>vel</a:t>
            </a:r>
            <a:r>
              <a:rPr lang="en-US" noProof="0" dirty="0">
                <a:effectLst/>
                <a:latin typeface="Arial" charset="0"/>
              </a:rPr>
              <a:t> </a:t>
            </a:r>
            <a:r>
              <a:rPr lang="en-US" noProof="0" dirty="0" err="1">
                <a:effectLst/>
                <a:latin typeface="Arial" charset="0"/>
              </a:rPr>
              <a:t>scelerisque</a:t>
            </a:r>
            <a:r>
              <a:rPr lang="en-US" noProof="0" dirty="0">
                <a:effectLst/>
                <a:latin typeface="Arial" charset="0"/>
              </a:rPr>
              <a:t> </a:t>
            </a:r>
            <a:r>
              <a:rPr lang="en-US" noProof="0" dirty="0" err="1">
                <a:effectLst/>
                <a:latin typeface="Arial" charset="0"/>
              </a:rPr>
              <a:t>nisl</a:t>
            </a:r>
            <a:r>
              <a:rPr lang="en-US" noProof="0" dirty="0">
                <a:effectLst/>
                <a:latin typeface="Arial" charset="0"/>
              </a:rPr>
              <a:t> </a:t>
            </a:r>
            <a:r>
              <a:rPr lang="en-US" noProof="0" dirty="0" err="1">
                <a:effectLst/>
                <a:latin typeface="Arial" charset="0"/>
              </a:rPr>
              <a:t>consectetur</a:t>
            </a:r>
            <a:r>
              <a:rPr lang="en-US" noProof="0" dirty="0">
                <a:effectLst/>
                <a:latin typeface="Arial" charset="0"/>
              </a:rPr>
              <a:t> et.</a:t>
            </a:r>
          </a:p>
          <a:p>
            <a:r>
              <a:rPr lang="en-US" noProof="0" dirty="0">
                <a:effectLst/>
                <a:latin typeface="Arial" charset="0"/>
              </a:rPr>
              <a:t>Maecenas </a:t>
            </a:r>
            <a:r>
              <a:rPr lang="en-US" noProof="0" dirty="0" err="1">
                <a:effectLst/>
                <a:latin typeface="Arial" charset="0"/>
              </a:rPr>
              <a:t>sed</a:t>
            </a:r>
            <a:r>
              <a:rPr lang="en-US" noProof="0" dirty="0">
                <a:effectLst/>
                <a:latin typeface="Arial" charset="0"/>
              </a:rPr>
              <a:t> </a:t>
            </a:r>
            <a:r>
              <a:rPr lang="en-US" noProof="0" dirty="0" err="1">
                <a:effectLst/>
                <a:latin typeface="Arial" charset="0"/>
              </a:rPr>
              <a:t>diam</a:t>
            </a:r>
            <a:r>
              <a:rPr lang="en-US" noProof="0" dirty="0">
                <a:effectLst/>
                <a:latin typeface="Arial" charset="0"/>
              </a:rPr>
              <a:t> </a:t>
            </a:r>
            <a:r>
              <a:rPr lang="en-US" noProof="0" dirty="0" err="1">
                <a:effectLst/>
                <a:latin typeface="Arial" charset="0"/>
              </a:rPr>
              <a:t>eget</a:t>
            </a:r>
            <a:r>
              <a:rPr lang="en-US" noProof="0" dirty="0">
                <a:effectLst/>
                <a:latin typeface="Arial" charset="0"/>
              </a:rPr>
              <a:t> </a:t>
            </a:r>
            <a:r>
              <a:rPr lang="en-US" noProof="0" dirty="0" err="1">
                <a:effectLst/>
                <a:latin typeface="Arial" charset="0"/>
              </a:rPr>
              <a:t>risus</a:t>
            </a:r>
            <a:r>
              <a:rPr lang="en-US" noProof="0" dirty="0">
                <a:effectLst/>
                <a:latin typeface="Arial" charset="0"/>
              </a:rPr>
              <a:t> </a:t>
            </a:r>
            <a:r>
              <a:rPr lang="en-US" noProof="0" dirty="0" err="1">
                <a:effectLst/>
                <a:latin typeface="Arial" charset="0"/>
              </a:rPr>
              <a:t>varius</a:t>
            </a:r>
            <a:r>
              <a:rPr lang="en-US" noProof="0" dirty="0">
                <a:effectLst/>
                <a:latin typeface="Arial" charset="0"/>
              </a:rPr>
              <a:t> </a:t>
            </a:r>
            <a:r>
              <a:rPr lang="en-US" noProof="0" dirty="0" err="1">
                <a:effectLst/>
                <a:latin typeface="Arial" charset="0"/>
              </a:rPr>
              <a:t>blandit</a:t>
            </a:r>
            <a:r>
              <a:rPr lang="en-US" noProof="0" dirty="0">
                <a:effectLst/>
                <a:latin typeface="Arial" charset="0"/>
              </a:rPr>
              <a:t> sit </a:t>
            </a:r>
            <a:r>
              <a:rPr lang="en-US" noProof="0" dirty="0" err="1">
                <a:effectLst/>
                <a:latin typeface="Arial" charset="0"/>
              </a:rPr>
              <a:t>amet</a:t>
            </a:r>
            <a:r>
              <a:rPr lang="en-US" noProof="0" dirty="0">
                <a:effectLst/>
                <a:latin typeface="Arial" charset="0"/>
              </a:rPr>
              <a:t> non magna.</a:t>
            </a:r>
          </a:p>
          <a:p>
            <a:r>
              <a:rPr lang="en-US" noProof="0" dirty="0" err="1"/>
              <a:t>Nulla</a:t>
            </a:r>
            <a:r>
              <a:rPr lang="en-US" noProof="0" dirty="0"/>
              <a:t> vitae </a:t>
            </a:r>
            <a:r>
              <a:rPr lang="en-US" noProof="0" dirty="0" err="1"/>
              <a:t>elit</a:t>
            </a:r>
            <a:r>
              <a:rPr lang="en-US" noProof="0" dirty="0"/>
              <a:t> libero, a pharetra </a:t>
            </a:r>
            <a:r>
              <a:rPr lang="en-US" noProof="0" dirty="0" err="1"/>
              <a:t>augue</a:t>
            </a:r>
            <a:r>
              <a:rPr lang="en-US" noProof="0" dirty="0"/>
              <a:t>. </a:t>
            </a:r>
            <a:r>
              <a:rPr lang="en-US" noProof="0" dirty="0" err="1"/>
              <a:t>Donec</a:t>
            </a:r>
            <a:r>
              <a:rPr lang="en-US" noProof="0" dirty="0"/>
              <a:t> id </a:t>
            </a:r>
            <a:r>
              <a:rPr lang="en-US" noProof="0" dirty="0" err="1"/>
              <a:t>elit</a:t>
            </a:r>
            <a:r>
              <a:rPr lang="en-US" noProof="0" dirty="0"/>
              <a:t> non mi porta gravida at </a:t>
            </a:r>
            <a:r>
              <a:rPr lang="en-US" noProof="0" dirty="0" err="1"/>
              <a:t>eget</a:t>
            </a:r>
            <a:r>
              <a:rPr lang="en-US" noProof="0" dirty="0"/>
              <a:t> </a:t>
            </a:r>
            <a:r>
              <a:rPr lang="en-US" noProof="0" dirty="0" err="1"/>
              <a:t>metus</a:t>
            </a:r>
            <a:r>
              <a:rPr lang="en-US" noProof="0" dirty="0"/>
              <a:t>.</a:t>
            </a:r>
          </a:p>
        </p:txBody>
      </p:sp>
      <p:sp>
        <p:nvSpPr>
          <p:cNvPr id="10" name="Textplatzhalter 6"/>
          <p:cNvSpPr>
            <a:spLocks noGrp="1"/>
          </p:cNvSpPr>
          <p:nvPr>
            <p:ph type="body" sz="quarter" idx="33" hasCustomPrompt="1"/>
          </p:nvPr>
        </p:nvSpPr>
        <p:spPr>
          <a:xfrm>
            <a:off x="7037594" y="4486352"/>
            <a:ext cx="3024190" cy="1439863"/>
          </a:xfrm>
        </p:spPr>
        <p:txBody>
          <a:bodyPr anchor="t">
            <a:noAutofit/>
          </a:bodyPr>
          <a:lstStyle>
            <a:lvl1pPr marL="144007" indent="-144007" algn="l">
              <a:lnSpc>
                <a:spcPts val="1200"/>
              </a:lnSpc>
              <a:spcBef>
                <a:spcPts val="0"/>
              </a:spcBef>
              <a:spcAft>
                <a:spcPts val="601"/>
              </a:spcAft>
              <a:buFont typeface="Arial" charset="0"/>
              <a:buChar char="•"/>
              <a:tabLst/>
              <a:defRPr lang="de-DE" sz="1001" b="0" spc="30" baseline="0" smtClean="0">
                <a:effectLst/>
              </a:defRPr>
            </a:lvl1pPr>
          </a:lstStyle>
          <a:p>
            <a:r>
              <a:rPr lang="en-US" noProof="0" dirty="0" err="1">
                <a:effectLst/>
                <a:latin typeface="Arial" charset="0"/>
              </a:rPr>
              <a:t>Praesent</a:t>
            </a:r>
            <a:r>
              <a:rPr lang="en-US" noProof="0" dirty="0">
                <a:effectLst/>
                <a:latin typeface="Arial" charset="0"/>
              </a:rPr>
              <a:t> </a:t>
            </a:r>
            <a:r>
              <a:rPr lang="en-US" noProof="0" dirty="0" err="1">
                <a:effectLst/>
                <a:latin typeface="Arial" charset="0"/>
              </a:rPr>
              <a:t>commodo</a:t>
            </a:r>
            <a:r>
              <a:rPr lang="en-US" noProof="0" dirty="0">
                <a:effectLst/>
                <a:latin typeface="Arial" charset="0"/>
              </a:rPr>
              <a:t> cursus magna, </a:t>
            </a:r>
            <a:r>
              <a:rPr lang="en-US" noProof="0" dirty="0" err="1">
                <a:effectLst/>
                <a:latin typeface="Arial" charset="0"/>
              </a:rPr>
              <a:t>vel</a:t>
            </a:r>
            <a:r>
              <a:rPr lang="en-US" noProof="0" dirty="0">
                <a:effectLst/>
                <a:latin typeface="Arial" charset="0"/>
              </a:rPr>
              <a:t> </a:t>
            </a:r>
            <a:r>
              <a:rPr lang="en-US" noProof="0" dirty="0" err="1">
                <a:effectLst/>
                <a:latin typeface="Arial" charset="0"/>
              </a:rPr>
              <a:t>scelerisque</a:t>
            </a:r>
            <a:r>
              <a:rPr lang="en-US" noProof="0" dirty="0">
                <a:effectLst/>
                <a:latin typeface="Arial" charset="0"/>
              </a:rPr>
              <a:t> </a:t>
            </a:r>
            <a:r>
              <a:rPr lang="en-US" noProof="0" dirty="0" err="1">
                <a:effectLst/>
                <a:latin typeface="Arial" charset="0"/>
              </a:rPr>
              <a:t>nisl</a:t>
            </a:r>
            <a:r>
              <a:rPr lang="en-US" noProof="0" dirty="0">
                <a:effectLst/>
                <a:latin typeface="Arial" charset="0"/>
              </a:rPr>
              <a:t> </a:t>
            </a:r>
            <a:r>
              <a:rPr lang="en-US" noProof="0" dirty="0" err="1">
                <a:effectLst/>
                <a:latin typeface="Arial" charset="0"/>
              </a:rPr>
              <a:t>consectetur</a:t>
            </a:r>
            <a:r>
              <a:rPr lang="en-US" noProof="0" dirty="0">
                <a:effectLst/>
                <a:latin typeface="Arial" charset="0"/>
              </a:rPr>
              <a:t> et.</a:t>
            </a:r>
          </a:p>
          <a:p>
            <a:r>
              <a:rPr lang="en-US" noProof="0" dirty="0">
                <a:effectLst/>
                <a:latin typeface="Arial" charset="0"/>
              </a:rPr>
              <a:t>Maecenas </a:t>
            </a:r>
            <a:r>
              <a:rPr lang="en-US" noProof="0" dirty="0" err="1">
                <a:effectLst/>
                <a:latin typeface="Arial" charset="0"/>
              </a:rPr>
              <a:t>sed</a:t>
            </a:r>
            <a:r>
              <a:rPr lang="en-US" noProof="0" dirty="0">
                <a:effectLst/>
                <a:latin typeface="Arial" charset="0"/>
              </a:rPr>
              <a:t> </a:t>
            </a:r>
            <a:r>
              <a:rPr lang="en-US" noProof="0" dirty="0" err="1">
                <a:effectLst/>
                <a:latin typeface="Arial" charset="0"/>
              </a:rPr>
              <a:t>diam</a:t>
            </a:r>
            <a:r>
              <a:rPr lang="en-US" noProof="0" dirty="0">
                <a:effectLst/>
                <a:latin typeface="Arial" charset="0"/>
              </a:rPr>
              <a:t> </a:t>
            </a:r>
            <a:r>
              <a:rPr lang="en-US" noProof="0" dirty="0" err="1">
                <a:effectLst/>
                <a:latin typeface="Arial" charset="0"/>
              </a:rPr>
              <a:t>eget</a:t>
            </a:r>
            <a:r>
              <a:rPr lang="en-US" noProof="0" dirty="0">
                <a:effectLst/>
                <a:latin typeface="Arial" charset="0"/>
              </a:rPr>
              <a:t> </a:t>
            </a:r>
            <a:r>
              <a:rPr lang="en-US" noProof="0" dirty="0" err="1">
                <a:effectLst/>
                <a:latin typeface="Arial" charset="0"/>
              </a:rPr>
              <a:t>risus</a:t>
            </a:r>
            <a:r>
              <a:rPr lang="en-US" noProof="0" dirty="0">
                <a:effectLst/>
                <a:latin typeface="Arial" charset="0"/>
              </a:rPr>
              <a:t> </a:t>
            </a:r>
            <a:r>
              <a:rPr lang="en-US" noProof="0" dirty="0" err="1">
                <a:effectLst/>
                <a:latin typeface="Arial" charset="0"/>
              </a:rPr>
              <a:t>varius</a:t>
            </a:r>
            <a:r>
              <a:rPr lang="en-US" noProof="0" dirty="0">
                <a:effectLst/>
                <a:latin typeface="Arial" charset="0"/>
              </a:rPr>
              <a:t> </a:t>
            </a:r>
            <a:r>
              <a:rPr lang="en-US" noProof="0" dirty="0" err="1">
                <a:effectLst/>
                <a:latin typeface="Arial" charset="0"/>
              </a:rPr>
              <a:t>blandit</a:t>
            </a:r>
            <a:r>
              <a:rPr lang="en-US" noProof="0" dirty="0">
                <a:effectLst/>
                <a:latin typeface="Arial" charset="0"/>
              </a:rPr>
              <a:t> sit </a:t>
            </a:r>
            <a:r>
              <a:rPr lang="en-US" noProof="0" dirty="0" err="1">
                <a:effectLst/>
                <a:latin typeface="Arial" charset="0"/>
              </a:rPr>
              <a:t>amet</a:t>
            </a:r>
            <a:r>
              <a:rPr lang="en-US" noProof="0" dirty="0">
                <a:effectLst/>
                <a:latin typeface="Arial" charset="0"/>
              </a:rPr>
              <a:t> non magna.</a:t>
            </a:r>
          </a:p>
          <a:p>
            <a:r>
              <a:rPr lang="en-US" noProof="0" dirty="0" err="1"/>
              <a:t>Nulla</a:t>
            </a:r>
            <a:r>
              <a:rPr lang="en-US" noProof="0" dirty="0"/>
              <a:t> vitae </a:t>
            </a:r>
            <a:r>
              <a:rPr lang="en-US" noProof="0" dirty="0" err="1"/>
              <a:t>elit</a:t>
            </a:r>
            <a:r>
              <a:rPr lang="en-US" noProof="0" dirty="0"/>
              <a:t> libero, a pharetra </a:t>
            </a:r>
            <a:r>
              <a:rPr lang="en-US" noProof="0" dirty="0" err="1"/>
              <a:t>augue</a:t>
            </a:r>
            <a:r>
              <a:rPr lang="en-US" noProof="0" dirty="0"/>
              <a:t>. </a:t>
            </a:r>
            <a:r>
              <a:rPr lang="en-US" noProof="0" dirty="0" err="1"/>
              <a:t>Donec</a:t>
            </a:r>
            <a:r>
              <a:rPr lang="en-US" noProof="0" dirty="0"/>
              <a:t> id </a:t>
            </a:r>
            <a:r>
              <a:rPr lang="en-US" noProof="0" dirty="0" err="1"/>
              <a:t>elit</a:t>
            </a:r>
            <a:r>
              <a:rPr lang="en-US" noProof="0" dirty="0"/>
              <a:t> non mi porta gravida at </a:t>
            </a:r>
            <a:r>
              <a:rPr lang="en-US" noProof="0" dirty="0" err="1"/>
              <a:t>eget</a:t>
            </a:r>
            <a:r>
              <a:rPr lang="en-US" noProof="0" dirty="0"/>
              <a:t> </a:t>
            </a:r>
            <a:r>
              <a:rPr lang="en-US" noProof="0" dirty="0" err="1"/>
              <a:t>metus</a:t>
            </a:r>
            <a:r>
              <a:rPr lang="en-US" noProof="0" dirty="0"/>
              <a:t>.</a:t>
            </a:r>
          </a:p>
        </p:txBody>
      </p:sp>
      <p:sp>
        <p:nvSpPr>
          <p:cNvPr id="11" name="Textplatzhalter 6"/>
          <p:cNvSpPr>
            <a:spLocks noGrp="1"/>
          </p:cNvSpPr>
          <p:nvPr>
            <p:ph type="body" sz="quarter" idx="34" hasCustomPrompt="1"/>
          </p:nvPr>
        </p:nvSpPr>
        <p:spPr>
          <a:xfrm>
            <a:off x="7037597" y="2207548"/>
            <a:ext cx="3024188" cy="1403350"/>
          </a:xfrm>
        </p:spPr>
        <p:txBody>
          <a:bodyPr anchor="t">
            <a:noAutofit/>
          </a:bodyPr>
          <a:lstStyle>
            <a:lvl1pPr marL="144007" indent="-144007" algn="l">
              <a:lnSpc>
                <a:spcPts val="1200"/>
              </a:lnSpc>
              <a:spcBef>
                <a:spcPts val="0"/>
              </a:spcBef>
              <a:spcAft>
                <a:spcPts val="601"/>
              </a:spcAft>
              <a:buFont typeface="Arial" charset="0"/>
              <a:buChar char="•"/>
              <a:tabLst/>
              <a:defRPr lang="de-DE" sz="1001" b="0" spc="30" baseline="0" smtClean="0">
                <a:effectLst/>
              </a:defRPr>
            </a:lvl1pPr>
          </a:lstStyle>
          <a:p>
            <a:r>
              <a:rPr lang="en-US" noProof="0" dirty="0" err="1">
                <a:effectLst/>
                <a:latin typeface="Arial" charset="0"/>
              </a:rPr>
              <a:t>Praesent</a:t>
            </a:r>
            <a:r>
              <a:rPr lang="en-US" noProof="0" dirty="0">
                <a:effectLst/>
                <a:latin typeface="Arial" charset="0"/>
              </a:rPr>
              <a:t> </a:t>
            </a:r>
            <a:r>
              <a:rPr lang="en-US" noProof="0" dirty="0" err="1">
                <a:effectLst/>
                <a:latin typeface="Arial" charset="0"/>
              </a:rPr>
              <a:t>commodo</a:t>
            </a:r>
            <a:r>
              <a:rPr lang="en-US" noProof="0" dirty="0">
                <a:effectLst/>
                <a:latin typeface="Arial" charset="0"/>
              </a:rPr>
              <a:t> cursus magna, </a:t>
            </a:r>
            <a:r>
              <a:rPr lang="en-US" noProof="0" dirty="0" err="1">
                <a:effectLst/>
                <a:latin typeface="Arial" charset="0"/>
              </a:rPr>
              <a:t>vel</a:t>
            </a:r>
            <a:r>
              <a:rPr lang="en-US" noProof="0" dirty="0">
                <a:effectLst/>
                <a:latin typeface="Arial" charset="0"/>
              </a:rPr>
              <a:t> </a:t>
            </a:r>
            <a:r>
              <a:rPr lang="en-US" noProof="0" dirty="0" err="1">
                <a:effectLst/>
                <a:latin typeface="Arial" charset="0"/>
              </a:rPr>
              <a:t>scelerisque</a:t>
            </a:r>
            <a:r>
              <a:rPr lang="en-US" noProof="0" dirty="0">
                <a:effectLst/>
                <a:latin typeface="Arial" charset="0"/>
              </a:rPr>
              <a:t> </a:t>
            </a:r>
            <a:r>
              <a:rPr lang="en-US" noProof="0" dirty="0" err="1">
                <a:effectLst/>
                <a:latin typeface="Arial" charset="0"/>
              </a:rPr>
              <a:t>nisl</a:t>
            </a:r>
            <a:r>
              <a:rPr lang="en-US" noProof="0" dirty="0">
                <a:effectLst/>
                <a:latin typeface="Arial" charset="0"/>
              </a:rPr>
              <a:t> </a:t>
            </a:r>
            <a:r>
              <a:rPr lang="en-US" noProof="0" dirty="0" err="1">
                <a:effectLst/>
                <a:latin typeface="Arial" charset="0"/>
              </a:rPr>
              <a:t>consectetur</a:t>
            </a:r>
            <a:r>
              <a:rPr lang="en-US" noProof="0" dirty="0">
                <a:effectLst/>
                <a:latin typeface="Arial" charset="0"/>
              </a:rPr>
              <a:t> et.</a:t>
            </a:r>
          </a:p>
          <a:p>
            <a:r>
              <a:rPr lang="en-US" noProof="0" dirty="0">
                <a:effectLst/>
                <a:latin typeface="Arial" charset="0"/>
              </a:rPr>
              <a:t>Maecenas </a:t>
            </a:r>
            <a:r>
              <a:rPr lang="en-US" noProof="0" dirty="0" err="1">
                <a:effectLst/>
                <a:latin typeface="Arial" charset="0"/>
              </a:rPr>
              <a:t>sed</a:t>
            </a:r>
            <a:r>
              <a:rPr lang="en-US" noProof="0" dirty="0">
                <a:effectLst/>
                <a:latin typeface="Arial" charset="0"/>
              </a:rPr>
              <a:t> </a:t>
            </a:r>
            <a:r>
              <a:rPr lang="en-US" noProof="0" dirty="0" err="1">
                <a:effectLst/>
                <a:latin typeface="Arial" charset="0"/>
              </a:rPr>
              <a:t>diam</a:t>
            </a:r>
            <a:r>
              <a:rPr lang="en-US" noProof="0" dirty="0">
                <a:effectLst/>
                <a:latin typeface="Arial" charset="0"/>
              </a:rPr>
              <a:t> </a:t>
            </a:r>
            <a:r>
              <a:rPr lang="en-US" noProof="0" dirty="0" err="1">
                <a:effectLst/>
                <a:latin typeface="Arial" charset="0"/>
              </a:rPr>
              <a:t>eget</a:t>
            </a:r>
            <a:r>
              <a:rPr lang="en-US" noProof="0" dirty="0">
                <a:effectLst/>
                <a:latin typeface="Arial" charset="0"/>
              </a:rPr>
              <a:t> </a:t>
            </a:r>
            <a:r>
              <a:rPr lang="en-US" noProof="0" dirty="0" err="1">
                <a:effectLst/>
                <a:latin typeface="Arial" charset="0"/>
              </a:rPr>
              <a:t>risus</a:t>
            </a:r>
            <a:r>
              <a:rPr lang="en-US" noProof="0" dirty="0">
                <a:effectLst/>
                <a:latin typeface="Arial" charset="0"/>
              </a:rPr>
              <a:t> </a:t>
            </a:r>
            <a:r>
              <a:rPr lang="en-US" noProof="0" dirty="0" err="1">
                <a:effectLst/>
                <a:latin typeface="Arial" charset="0"/>
              </a:rPr>
              <a:t>varius</a:t>
            </a:r>
            <a:r>
              <a:rPr lang="en-US" noProof="0" dirty="0">
                <a:effectLst/>
                <a:latin typeface="Arial" charset="0"/>
              </a:rPr>
              <a:t> </a:t>
            </a:r>
            <a:r>
              <a:rPr lang="en-US" noProof="0" dirty="0" err="1">
                <a:effectLst/>
                <a:latin typeface="Arial" charset="0"/>
              </a:rPr>
              <a:t>blandit</a:t>
            </a:r>
            <a:r>
              <a:rPr lang="en-US" noProof="0" dirty="0">
                <a:effectLst/>
                <a:latin typeface="Arial" charset="0"/>
              </a:rPr>
              <a:t> sit </a:t>
            </a:r>
            <a:r>
              <a:rPr lang="en-US" noProof="0" dirty="0" err="1">
                <a:effectLst/>
                <a:latin typeface="Arial" charset="0"/>
              </a:rPr>
              <a:t>amet</a:t>
            </a:r>
            <a:r>
              <a:rPr lang="en-US" noProof="0" dirty="0">
                <a:effectLst/>
                <a:latin typeface="Arial" charset="0"/>
              </a:rPr>
              <a:t> non magna.</a:t>
            </a:r>
          </a:p>
          <a:p>
            <a:r>
              <a:rPr lang="en-US" noProof="0" dirty="0" err="1"/>
              <a:t>Nulla</a:t>
            </a:r>
            <a:r>
              <a:rPr lang="en-US" noProof="0" dirty="0"/>
              <a:t> vitae </a:t>
            </a:r>
            <a:r>
              <a:rPr lang="en-US" noProof="0" dirty="0" err="1"/>
              <a:t>elit</a:t>
            </a:r>
            <a:r>
              <a:rPr lang="en-US" noProof="0" dirty="0"/>
              <a:t> libero, a pharetra </a:t>
            </a:r>
            <a:r>
              <a:rPr lang="en-US" noProof="0" dirty="0" err="1"/>
              <a:t>augue</a:t>
            </a:r>
            <a:r>
              <a:rPr lang="en-US" noProof="0" dirty="0"/>
              <a:t>. </a:t>
            </a:r>
            <a:r>
              <a:rPr lang="en-US" noProof="0" dirty="0" err="1"/>
              <a:t>Donec</a:t>
            </a:r>
            <a:r>
              <a:rPr lang="en-US" noProof="0" dirty="0"/>
              <a:t> id </a:t>
            </a:r>
            <a:r>
              <a:rPr lang="en-US" noProof="0" dirty="0" err="1"/>
              <a:t>elit</a:t>
            </a:r>
            <a:r>
              <a:rPr lang="en-US" noProof="0" dirty="0"/>
              <a:t> non mi porta gravida at </a:t>
            </a:r>
            <a:r>
              <a:rPr lang="en-US" noProof="0" dirty="0" err="1"/>
              <a:t>eget</a:t>
            </a:r>
            <a:r>
              <a:rPr lang="en-US" noProof="0" dirty="0"/>
              <a:t> </a:t>
            </a:r>
            <a:r>
              <a:rPr lang="en-US" noProof="0" dirty="0" err="1"/>
              <a:t>metus</a:t>
            </a:r>
            <a:r>
              <a:rPr lang="en-US" noProof="0" dirty="0"/>
              <a:t>.</a:t>
            </a:r>
          </a:p>
          <a:p>
            <a:endParaRPr lang="en-US" noProof="0" dirty="0"/>
          </a:p>
        </p:txBody>
      </p:sp>
      <p:sp>
        <p:nvSpPr>
          <p:cNvPr id="17" name="Textplatzhalter 9"/>
          <p:cNvSpPr>
            <a:spLocks noGrp="1"/>
          </p:cNvSpPr>
          <p:nvPr>
            <p:ph type="body" sz="quarter" idx="43" hasCustomPrompt="1"/>
          </p:nvPr>
        </p:nvSpPr>
        <p:spPr>
          <a:xfrm>
            <a:off x="5231906" y="3124217"/>
            <a:ext cx="1598613" cy="1597574"/>
          </a:xfrm>
        </p:spPr>
        <p:txBody>
          <a:bodyPr anchor="ctr"/>
          <a:lstStyle>
            <a:lvl1pPr marL="0" indent="0" algn="ctr">
              <a:lnSpc>
                <a:spcPct val="100000"/>
              </a:lnSpc>
              <a:spcBef>
                <a:spcPts val="0"/>
              </a:spcBef>
              <a:buNone/>
              <a:defRPr sz="1600" b="1" i="0" cap="all" baseline="0">
                <a:solidFill>
                  <a:schemeClr val="bg1"/>
                </a:solidFill>
                <a:latin typeface="Arial" charset="0"/>
                <a:ea typeface="Arial" charset="0"/>
                <a:cs typeface="Arial" charset="0"/>
              </a:defRPr>
            </a:lvl1pPr>
          </a:lstStyle>
          <a:p>
            <a:pPr lvl="0"/>
            <a:r>
              <a:rPr lang="en-US" noProof="0" dirty="0" err="1"/>
              <a:t>Golbal</a:t>
            </a:r>
            <a:r>
              <a:rPr lang="en-US" noProof="0" dirty="0"/>
              <a:t> Market Leader</a:t>
            </a:r>
          </a:p>
        </p:txBody>
      </p:sp>
      <p:sp>
        <p:nvSpPr>
          <p:cNvPr id="18" name="Textplatzhalter 6"/>
          <p:cNvSpPr>
            <a:spLocks noGrp="1"/>
          </p:cNvSpPr>
          <p:nvPr>
            <p:ph type="body" sz="quarter" idx="29" hasCustomPrompt="1"/>
          </p:nvPr>
        </p:nvSpPr>
        <p:spPr>
          <a:xfrm>
            <a:off x="1997283" y="1915949"/>
            <a:ext cx="3027550" cy="288925"/>
          </a:xfrm>
        </p:spPr>
        <p:txBody>
          <a:bodyPr lIns="0" rIns="0" anchor="t">
            <a:noAutofit/>
          </a:bodyPr>
          <a:lstStyle>
            <a:lvl1pPr marL="0" indent="0" algn="l">
              <a:lnSpc>
                <a:spcPct val="100000"/>
              </a:lnSpc>
              <a:spcBef>
                <a:spcPts val="0"/>
              </a:spcBef>
              <a:buNone/>
              <a:defRPr lang="de-DE" sz="1001" b="1" i="0" cap="all" spc="30" baseline="0" smtClean="0">
                <a:solidFill>
                  <a:schemeClr val="accent2"/>
                </a:solidFill>
                <a:effectLst/>
                <a:latin typeface="Arial" charset="0"/>
                <a:ea typeface="Arial" charset="0"/>
                <a:cs typeface="Arial" charset="0"/>
              </a:defRPr>
            </a:lvl1pPr>
          </a:lstStyle>
          <a:p>
            <a:r>
              <a:rPr lang="en-US" b="1" noProof="0" dirty="0">
                <a:solidFill>
                  <a:srgbClr val="0081BE"/>
                </a:solidFill>
                <a:effectLst/>
                <a:latin typeface="Arial" charset="0"/>
              </a:rPr>
              <a:t>Arial BOLD, ALL CAPS</a:t>
            </a:r>
            <a:endParaRPr lang="en-US" noProof="0" dirty="0">
              <a:solidFill>
                <a:srgbClr val="0081BE"/>
              </a:solidFill>
              <a:effectLst/>
              <a:latin typeface="Arial" charset="0"/>
            </a:endParaRPr>
          </a:p>
        </p:txBody>
      </p:sp>
      <p:sp>
        <p:nvSpPr>
          <p:cNvPr id="19" name="Textplatzhalter 6"/>
          <p:cNvSpPr>
            <a:spLocks noGrp="1"/>
          </p:cNvSpPr>
          <p:nvPr>
            <p:ph type="body" sz="quarter" idx="44" hasCustomPrompt="1"/>
          </p:nvPr>
        </p:nvSpPr>
        <p:spPr>
          <a:xfrm>
            <a:off x="7037594" y="1915949"/>
            <a:ext cx="3024190" cy="288925"/>
          </a:xfrm>
        </p:spPr>
        <p:txBody>
          <a:bodyPr lIns="0" rIns="0" anchor="t">
            <a:noAutofit/>
          </a:bodyPr>
          <a:lstStyle>
            <a:lvl1pPr marL="0" indent="0" algn="l">
              <a:lnSpc>
                <a:spcPct val="100000"/>
              </a:lnSpc>
              <a:spcBef>
                <a:spcPts val="0"/>
              </a:spcBef>
              <a:buNone/>
              <a:defRPr lang="de-DE" sz="1001" b="1" i="0" cap="all" spc="30" baseline="0" smtClean="0">
                <a:solidFill>
                  <a:schemeClr val="accent2"/>
                </a:solidFill>
                <a:effectLst/>
                <a:latin typeface="Arial" charset="0"/>
                <a:ea typeface="Arial" charset="0"/>
                <a:cs typeface="Arial" charset="0"/>
              </a:defRPr>
            </a:lvl1pPr>
          </a:lstStyle>
          <a:p>
            <a:r>
              <a:rPr lang="en-US" b="1" noProof="0" dirty="0">
                <a:solidFill>
                  <a:srgbClr val="0081BE"/>
                </a:solidFill>
                <a:effectLst/>
                <a:latin typeface="Arial" charset="0"/>
              </a:rPr>
              <a:t>10 </a:t>
            </a:r>
            <a:r>
              <a:rPr lang="en-US" b="1" noProof="0" dirty="0" err="1">
                <a:solidFill>
                  <a:srgbClr val="0081BE"/>
                </a:solidFill>
                <a:effectLst/>
                <a:latin typeface="Arial" charset="0"/>
              </a:rPr>
              <a:t>pt</a:t>
            </a:r>
            <a:r>
              <a:rPr lang="en-US" b="1" noProof="0" dirty="0">
                <a:solidFill>
                  <a:srgbClr val="0081BE"/>
                </a:solidFill>
                <a:effectLst/>
                <a:latin typeface="Arial" charset="0"/>
              </a:rPr>
              <a:t>, </a:t>
            </a:r>
            <a:r>
              <a:rPr lang="en-US" b="1" noProof="0" dirty="0" err="1">
                <a:solidFill>
                  <a:srgbClr val="0081BE"/>
                </a:solidFill>
                <a:effectLst/>
                <a:latin typeface="Arial" charset="0"/>
              </a:rPr>
              <a:t>spac</a:t>
            </a:r>
            <a:r>
              <a:rPr lang="en-US" b="1" noProof="0" dirty="0">
                <a:solidFill>
                  <a:srgbClr val="0081BE"/>
                </a:solidFill>
                <a:effectLst/>
                <a:latin typeface="Arial" charset="0"/>
              </a:rPr>
              <a:t>. 0.3, </a:t>
            </a:r>
            <a:r>
              <a:rPr lang="en-US" noProof="0" dirty="0">
                <a:solidFill>
                  <a:srgbClr val="0081BE"/>
                </a:solidFill>
                <a:effectLst/>
                <a:latin typeface="Arial" charset="0"/>
              </a:rPr>
              <a:t>blue</a:t>
            </a:r>
          </a:p>
        </p:txBody>
      </p:sp>
      <p:sp>
        <p:nvSpPr>
          <p:cNvPr id="20" name="Textplatzhalter 6"/>
          <p:cNvSpPr>
            <a:spLocks noGrp="1"/>
          </p:cNvSpPr>
          <p:nvPr>
            <p:ph type="body" sz="quarter" idx="45" hasCustomPrompt="1"/>
          </p:nvPr>
        </p:nvSpPr>
        <p:spPr>
          <a:xfrm>
            <a:off x="1997283" y="4234962"/>
            <a:ext cx="3027550" cy="252412"/>
          </a:xfrm>
        </p:spPr>
        <p:txBody>
          <a:bodyPr lIns="0" rIns="0" anchor="t">
            <a:noAutofit/>
          </a:bodyPr>
          <a:lstStyle>
            <a:lvl1pPr marL="0" indent="0" algn="l">
              <a:lnSpc>
                <a:spcPct val="100000"/>
              </a:lnSpc>
              <a:spcBef>
                <a:spcPts val="0"/>
              </a:spcBef>
              <a:buNone/>
              <a:defRPr lang="de-DE" sz="1001" b="1" i="0" cap="all" spc="30" baseline="0" smtClean="0">
                <a:solidFill>
                  <a:schemeClr val="accent2"/>
                </a:solidFill>
                <a:effectLst/>
                <a:latin typeface="Arial" charset="0"/>
                <a:ea typeface="Arial" charset="0"/>
                <a:cs typeface="Arial" charset="0"/>
              </a:defRPr>
            </a:lvl1pPr>
          </a:lstStyle>
          <a:p>
            <a:r>
              <a:rPr lang="en-US" noProof="0" dirty="0">
                <a:solidFill>
                  <a:srgbClr val="0081BE"/>
                </a:solidFill>
                <a:effectLst/>
                <a:latin typeface="Arial" charset="0"/>
              </a:rPr>
              <a:t>align left,</a:t>
            </a:r>
            <a:r>
              <a:rPr lang="en-US" b="1" noProof="0" dirty="0">
                <a:solidFill>
                  <a:srgbClr val="0081BE"/>
                </a:solidFill>
                <a:effectLst/>
                <a:latin typeface="Arial" charset="0"/>
              </a:rPr>
              <a:t> 1 line</a:t>
            </a:r>
            <a:endParaRPr lang="en-US" noProof="0" dirty="0">
              <a:solidFill>
                <a:srgbClr val="0081BE"/>
              </a:solidFill>
              <a:effectLst/>
              <a:latin typeface="Arial" charset="0"/>
            </a:endParaRPr>
          </a:p>
        </p:txBody>
      </p:sp>
      <p:sp>
        <p:nvSpPr>
          <p:cNvPr id="21" name="Textplatzhalter 6"/>
          <p:cNvSpPr>
            <a:spLocks noGrp="1"/>
          </p:cNvSpPr>
          <p:nvPr>
            <p:ph type="body" sz="quarter" idx="46" hasCustomPrompt="1"/>
          </p:nvPr>
        </p:nvSpPr>
        <p:spPr>
          <a:xfrm>
            <a:off x="7037594" y="4234352"/>
            <a:ext cx="3024190" cy="252411"/>
          </a:xfrm>
        </p:spPr>
        <p:txBody>
          <a:bodyPr lIns="0" rIns="0" anchor="t">
            <a:noAutofit/>
          </a:bodyPr>
          <a:lstStyle>
            <a:lvl1pPr marL="0" indent="0" algn="l">
              <a:lnSpc>
                <a:spcPct val="100000"/>
              </a:lnSpc>
              <a:spcBef>
                <a:spcPts val="0"/>
              </a:spcBef>
              <a:buNone/>
              <a:defRPr lang="de-DE" sz="1001" b="1" i="0" cap="all" spc="30" baseline="0" smtClean="0">
                <a:solidFill>
                  <a:schemeClr val="accent2"/>
                </a:solidFill>
                <a:effectLst/>
                <a:latin typeface="Arial" charset="0"/>
                <a:ea typeface="Arial" charset="0"/>
                <a:cs typeface="Arial" charset="0"/>
              </a:defRPr>
            </a:lvl1pPr>
          </a:lstStyle>
          <a:p>
            <a:r>
              <a:rPr lang="en-US" b="1" noProof="0" dirty="0">
                <a:solidFill>
                  <a:srgbClr val="0081BE"/>
                </a:solidFill>
                <a:effectLst/>
                <a:latin typeface="Arial" charset="0"/>
              </a:rPr>
              <a:t>LOREM IPSUM</a:t>
            </a:r>
            <a:endParaRPr lang="en-US" noProof="0" dirty="0">
              <a:solidFill>
                <a:srgbClr val="0081BE"/>
              </a:solidFill>
              <a:effectLst/>
              <a:latin typeface="Arial" charset="0"/>
            </a:endParaRPr>
          </a:p>
        </p:txBody>
      </p:sp>
      <p:sp>
        <p:nvSpPr>
          <p:cNvPr id="14" name="Titel 13"/>
          <p:cNvSpPr>
            <a:spLocks noGrp="1"/>
          </p:cNvSpPr>
          <p:nvPr>
            <p:ph type="title" hasCustomPrompt="1"/>
          </p:nvPr>
        </p:nvSpPr>
        <p:spPr/>
        <p:txBody>
          <a:bodyPr/>
          <a:lstStyle>
            <a:lvl1pPr>
              <a:defRPr/>
            </a:lvl1pPr>
          </a:lstStyle>
          <a:p>
            <a:r>
              <a:rPr lang="en-US" b="1" noProof="0" dirty="0">
                <a:solidFill>
                  <a:srgbClr val="214B84"/>
                </a:solidFill>
                <a:effectLst/>
                <a:latin typeface="Arial" charset="0"/>
              </a:rPr>
              <a:t>HEADLINE (2 lines) Arial Bold, ALL CAPS,</a:t>
            </a:r>
            <a:br>
              <a:rPr lang="en-US" b="1" noProof="0" dirty="0">
                <a:solidFill>
                  <a:srgbClr val="214B84"/>
                </a:solidFill>
                <a:effectLst/>
                <a:latin typeface="Arial" charset="0"/>
              </a:rPr>
            </a:br>
            <a:r>
              <a:rPr lang="en-US" b="1" noProof="0" dirty="0">
                <a:solidFill>
                  <a:srgbClr val="214B84"/>
                </a:solidFill>
                <a:effectLst/>
                <a:latin typeface="Arial" charset="0"/>
              </a:rPr>
              <a:t>28 </a:t>
            </a:r>
            <a:r>
              <a:rPr lang="en-US" b="1" noProof="0" dirty="0" err="1">
                <a:solidFill>
                  <a:srgbClr val="214B84"/>
                </a:solidFill>
                <a:effectLst/>
                <a:latin typeface="Arial" charset="0"/>
              </a:rPr>
              <a:t>pt</a:t>
            </a:r>
            <a:r>
              <a:rPr lang="en-US" b="1" noProof="0" dirty="0">
                <a:solidFill>
                  <a:srgbClr val="214B84"/>
                </a:solidFill>
                <a:effectLst/>
                <a:latin typeface="Arial" charset="0"/>
              </a:rPr>
              <a:t>, spacing 2.0, DARK blue, align left</a:t>
            </a:r>
            <a:endParaRPr lang="en-US" noProof="0" dirty="0"/>
          </a:p>
        </p:txBody>
      </p:sp>
      <p:sp>
        <p:nvSpPr>
          <p:cNvPr id="23" name="Untertitel 2">
            <a:extLst>
              <a:ext uri="{FF2B5EF4-FFF2-40B4-BE49-F238E27FC236}">
                <a16:creationId xmlns:a16="http://schemas.microsoft.com/office/drawing/2014/main" id="{70CA987C-9E27-42F2-9386-2A631CFDECB4}"/>
              </a:ext>
            </a:extLst>
          </p:cNvPr>
          <p:cNvSpPr>
            <a:spLocks noGrp="1"/>
          </p:cNvSpPr>
          <p:nvPr>
            <p:ph type="subTitle" idx="1" hasCustomPrompt="1"/>
          </p:nvPr>
        </p:nvSpPr>
        <p:spPr>
          <a:xfrm>
            <a:off x="406800" y="1267200"/>
            <a:ext cx="10512000" cy="360362"/>
          </a:xfrm>
        </p:spPr>
        <p:txBody>
          <a:bodyPr lIns="90000" anchor="t">
            <a:noAutofit/>
          </a:bodyPr>
          <a:lstStyle>
            <a:lvl1pPr marL="0" marR="0" indent="0" algn="l" defTabSz="914446" rtl="0" eaLnBrk="1" fontAlgn="auto" latinLnBrk="0" hangingPunct="1">
              <a:lnSpc>
                <a:spcPct val="100000"/>
              </a:lnSpc>
              <a:spcBef>
                <a:spcPts val="0"/>
              </a:spcBef>
              <a:spcAft>
                <a:spcPts val="0"/>
              </a:spcAft>
              <a:buClrTx/>
              <a:buSzTx/>
              <a:buFont typeface="Arial"/>
              <a:buNone/>
              <a:tabLst/>
              <a:defRPr lang="de-DE" sz="1801" spc="50" baseline="0" smtClean="0">
                <a:solidFill>
                  <a:schemeClr val="accent1"/>
                </a:solidFill>
                <a:effectLst/>
              </a:defRPr>
            </a:lvl1pPr>
            <a:lvl2pPr marL="457223" indent="0" algn="ctr">
              <a:buNone/>
              <a:defRPr sz="2000"/>
            </a:lvl2pPr>
            <a:lvl3pPr marL="914446" indent="0" algn="ctr">
              <a:buNone/>
              <a:defRPr sz="1801"/>
            </a:lvl3pPr>
            <a:lvl4pPr marL="1371669" indent="0" algn="ctr">
              <a:buNone/>
              <a:defRPr sz="1600"/>
            </a:lvl4pPr>
            <a:lvl5pPr marL="1828891" indent="0" algn="ctr">
              <a:buNone/>
              <a:defRPr sz="1600"/>
            </a:lvl5pPr>
            <a:lvl6pPr marL="2286114" indent="0" algn="ctr">
              <a:buNone/>
              <a:defRPr sz="1600"/>
            </a:lvl6pPr>
            <a:lvl7pPr marL="2743338" indent="0" algn="ctr">
              <a:buNone/>
              <a:defRPr sz="1600"/>
            </a:lvl7pPr>
            <a:lvl8pPr marL="3200560" indent="0" algn="ctr">
              <a:buNone/>
              <a:defRPr sz="1600"/>
            </a:lvl8pPr>
            <a:lvl9pPr marL="3657783" indent="0" algn="ctr">
              <a:buNone/>
              <a:defRPr sz="1600"/>
            </a:lvl9pPr>
          </a:lstStyle>
          <a:p>
            <a:r>
              <a:rPr lang="en-US" noProof="0" dirty="0" err="1">
                <a:solidFill>
                  <a:srgbClr val="214B84"/>
                </a:solidFill>
                <a:effectLst/>
                <a:latin typeface="Arial" charset="0"/>
              </a:rPr>
              <a:t>Subheadline</a:t>
            </a:r>
            <a:r>
              <a:rPr lang="en-US" noProof="0" dirty="0">
                <a:solidFill>
                  <a:srgbClr val="214B84"/>
                </a:solidFill>
                <a:effectLst/>
                <a:latin typeface="Arial" charset="0"/>
              </a:rPr>
              <a:t>, Arial Standard, 18 </a:t>
            </a:r>
            <a:r>
              <a:rPr lang="en-US" noProof="0" dirty="0" err="1">
                <a:solidFill>
                  <a:srgbClr val="214B84"/>
                </a:solidFill>
                <a:effectLst/>
                <a:latin typeface="Arial" charset="0"/>
              </a:rPr>
              <a:t>pt</a:t>
            </a:r>
            <a:r>
              <a:rPr lang="en-US" noProof="0" dirty="0">
                <a:solidFill>
                  <a:srgbClr val="214B84"/>
                </a:solidFill>
                <a:effectLst/>
                <a:latin typeface="Arial" charset="0"/>
              </a:rPr>
              <a:t>, spacing 0.5, dark blue, align left</a:t>
            </a:r>
          </a:p>
        </p:txBody>
      </p:sp>
      <p:sp>
        <p:nvSpPr>
          <p:cNvPr id="13" name="Footer Placeholder 12">
            <a:extLst>
              <a:ext uri="{FF2B5EF4-FFF2-40B4-BE49-F238E27FC236}">
                <a16:creationId xmlns:a16="http://schemas.microsoft.com/office/drawing/2014/main" id="{9B52E0FC-09E8-4100-A28C-EEC70DCFA8DD}"/>
              </a:ext>
            </a:extLst>
          </p:cNvPr>
          <p:cNvSpPr>
            <a:spLocks noGrp="1"/>
          </p:cNvSpPr>
          <p:nvPr>
            <p:ph type="ftr" sz="quarter" idx="47"/>
          </p:nvPr>
        </p:nvSpPr>
        <p:spPr/>
        <p:txBody>
          <a:bodyPr/>
          <a:lstStyle/>
          <a:p>
            <a:r>
              <a:rPr lang="en-US" noProof="0" dirty="0"/>
              <a:t>/ ANDRITZ (BUSINESS AREA) / PRESENTATION NAME AND DATE / © COPYRIGHT (if required) – ARIAL BOLD, all caps, 8 PT, BLUE, ALIGN LEFT</a:t>
            </a:r>
          </a:p>
        </p:txBody>
      </p:sp>
      <p:sp>
        <p:nvSpPr>
          <p:cNvPr id="15" name="Slide Number Placeholder 14">
            <a:extLst>
              <a:ext uri="{FF2B5EF4-FFF2-40B4-BE49-F238E27FC236}">
                <a16:creationId xmlns:a16="http://schemas.microsoft.com/office/drawing/2014/main" id="{A57EF1F6-552F-42E4-BB45-C88B6EFE54A1}"/>
              </a:ext>
            </a:extLst>
          </p:cNvPr>
          <p:cNvSpPr>
            <a:spLocks noGrp="1"/>
          </p:cNvSpPr>
          <p:nvPr>
            <p:ph type="sldNum" sz="quarter" idx="48"/>
          </p:nvPr>
        </p:nvSpPr>
        <p:spPr/>
        <p:txBody>
          <a:bodyPr/>
          <a:lstStyle/>
          <a:p>
            <a:fld id="{C62D37B7-19FB-4B6A-9135-5DDD8E779388}" type="slidenum">
              <a:rPr lang="en-US" noProof="0" smtClean="0"/>
              <a:pPr/>
              <a:t>‹#›</a:t>
            </a:fld>
            <a:endParaRPr lang="en-US" noProof="0" dirty="0"/>
          </a:p>
        </p:txBody>
      </p:sp>
    </p:spTree>
    <p:extLst>
      <p:ext uri="{BB962C8B-B14F-4D97-AF65-F5344CB8AC3E}">
        <p14:creationId xmlns:p14="http://schemas.microsoft.com/office/powerpoint/2010/main" val="133766235"/>
      </p:ext>
    </p:extLst>
  </p:cSld>
  <p:clrMapOvr>
    <a:masterClrMapping/>
  </p:clrMapOvr>
  <p:extLst mod="1">
    <p:ext uri="{DCECCB84-F9BA-43D5-87BE-67443E8EF086}">
      <p15:sldGuideLst xmlns:p15="http://schemas.microsoft.com/office/powerpoint/2012/main"/>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ar Chart Vertical">
    <p:spTree>
      <p:nvGrpSpPr>
        <p:cNvPr id="1" name=""/>
        <p:cNvGrpSpPr/>
        <p:nvPr/>
      </p:nvGrpSpPr>
      <p:grpSpPr>
        <a:xfrm>
          <a:off x="0" y="0"/>
          <a:ext cx="0" cy="0"/>
          <a:chOff x="0" y="0"/>
          <a:chExt cx="0" cy="0"/>
        </a:xfrm>
      </p:grpSpPr>
      <p:sp>
        <p:nvSpPr>
          <p:cNvPr id="6" name="Textplatzhalter 2"/>
          <p:cNvSpPr>
            <a:spLocks noGrp="1"/>
          </p:cNvSpPr>
          <p:nvPr>
            <p:ph type="body" sz="quarter" idx="12" hasCustomPrompt="1"/>
          </p:nvPr>
        </p:nvSpPr>
        <p:spPr>
          <a:xfrm>
            <a:off x="406800" y="1915200"/>
            <a:ext cx="10497600" cy="674944"/>
          </a:xfrm>
        </p:spPr>
        <p:txBody>
          <a:bodyPr/>
          <a:lstStyle>
            <a:lvl1pPr marL="180009">
              <a:lnSpc>
                <a:spcPct val="120000"/>
              </a:lnSpc>
              <a:spcBef>
                <a:spcPts val="0"/>
              </a:spcBef>
              <a:defRPr baseline="0"/>
            </a:lvl1pPr>
            <a:lvl2pPr marL="144007">
              <a:lnSpc>
                <a:spcPts val="1700"/>
              </a:lnSpc>
              <a:spcBef>
                <a:spcPts val="0"/>
              </a:spcBef>
              <a:defRPr/>
            </a:lvl2pPr>
            <a:lvl3pPr marL="144007">
              <a:lnSpc>
                <a:spcPts val="1700"/>
              </a:lnSpc>
              <a:spcBef>
                <a:spcPts val="0"/>
              </a:spcBef>
              <a:defRPr/>
            </a:lvl3pPr>
            <a:lvl4pPr marL="144007">
              <a:lnSpc>
                <a:spcPts val="1700"/>
              </a:lnSpc>
              <a:spcBef>
                <a:spcPts val="0"/>
              </a:spcBef>
              <a:defRPr/>
            </a:lvl4pPr>
            <a:lvl5pPr marL="144007">
              <a:lnSpc>
                <a:spcPts val="1700"/>
              </a:lnSpc>
              <a:spcBef>
                <a:spcPts val="0"/>
              </a:spcBef>
              <a:defRPr/>
            </a:lvl5pPr>
          </a:lstStyle>
          <a:p>
            <a:pPr lvl="0"/>
            <a:r>
              <a:rPr lang="en-US" noProof="0" dirty="0"/>
              <a:t>Running text, Arial Standard, 16 </a:t>
            </a:r>
            <a:r>
              <a:rPr lang="en-US" noProof="0" dirty="0" err="1"/>
              <a:t>pt</a:t>
            </a:r>
            <a:r>
              <a:rPr lang="en-US" noProof="0" dirty="0"/>
              <a:t>, 1.2 line spacing, black, align left</a:t>
            </a:r>
          </a:p>
          <a:p>
            <a:pPr lvl="0"/>
            <a:r>
              <a:rPr lang="en-US" noProof="0" dirty="0" err="1"/>
              <a:t>Donec</a:t>
            </a:r>
            <a:r>
              <a:rPr lang="en-US" noProof="0" dirty="0"/>
              <a:t> id </a:t>
            </a:r>
            <a:r>
              <a:rPr lang="en-US" noProof="0" dirty="0" err="1"/>
              <a:t>elit</a:t>
            </a:r>
            <a:r>
              <a:rPr lang="en-US" noProof="0" dirty="0"/>
              <a:t> non mi porta gravida at </a:t>
            </a:r>
            <a:r>
              <a:rPr lang="en-US" noProof="0" dirty="0" err="1"/>
              <a:t>eget</a:t>
            </a:r>
            <a:r>
              <a:rPr lang="en-US" noProof="0" dirty="0"/>
              <a:t> </a:t>
            </a:r>
            <a:r>
              <a:rPr lang="en-US" noProof="0" dirty="0" err="1"/>
              <a:t>metus</a:t>
            </a:r>
            <a:r>
              <a:rPr lang="en-US" noProof="0" dirty="0"/>
              <a:t>.</a:t>
            </a:r>
          </a:p>
        </p:txBody>
      </p:sp>
      <p:sp>
        <p:nvSpPr>
          <p:cNvPr id="7" name="Diagrammplatzhalter 12"/>
          <p:cNvSpPr>
            <a:spLocks noGrp="1"/>
          </p:cNvSpPr>
          <p:nvPr>
            <p:ph type="chart" sz="quarter" idx="13"/>
          </p:nvPr>
        </p:nvSpPr>
        <p:spPr>
          <a:xfrm>
            <a:off x="515938" y="2852738"/>
            <a:ext cx="7235826" cy="2952750"/>
          </a:xfrm>
        </p:spPr>
        <p:txBody>
          <a:bodyPr/>
          <a:lstStyle>
            <a:lvl1pPr marL="84605" indent="0">
              <a:buNone/>
              <a:defRPr sz="800"/>
            </a:lvl1pPr>
          </a:lstStyle>
          <a:p>
            <a:endParaRPr lang="en-US" noProof="0" dirty="0"/>
          </a:p>
        </p:txBody>
      </p:sp>
      <p:sp>
        <p:nvSpPr>
          <p:cNvPr id="8" name="Textplatzhalter 20"/>
          <p:cNvSpPr>
            <a:spLocks noGrp="1"/>
          </p:cNvSpPr>
          <p:nvPr>
            <p:ph type="body" sz="quarter" idx="14" hasCustomPrompt="1"/>
          </p:nvPr>
        </p:nvSpPr>
        <p:spPr>
          <a:xfrm>
            <a:off x="414000" y="5914800"/>
            <a:ext cx="7344964" cy="251536"/>
          </a:xfrm>
        </p:spPr>
        <p:txBody>
          <a:bodyPr anchor="ctr"/>
          <a:lstStyle>
            <a:lvl1pPr marL="0" marR="0" indent="0" algn="l" defTabSz="914446" rtl="0" eaLnBrk="1" fontAlgn="auto" latinLnBrk="0" hangingPunct="1">
              <a:lnSpc>
                <a:spcPct val="100000"/>
              </a:lnSpc>
              <a:spcBef>
                <a:spcPts val="0"/>
              </a:spcBef>
              <a:spcAft>
                <a:spcPts val="0"/>
              </a:spcAft>
              <a:buClrTx/>
              <a:buSzTx/>
              <a:buFont typeface="Arial"/>
              <a:buNone/>
              <a:tabLst/>
              <a:defRPr sz="800" baseline="0">
                <a:solidFill>
                  <a:srgbClr val="0075BE"/>
                </a:solidFill>
              </a:defRPr>
            </a:lvl1pPr>
            <a:lvl2pPr marL="0" indent="0">
              <a:lnSpc>
                <a:spcPct val="100000"/>
              </a:lnSpc>
              <a:spcBef>
                <a:spcPts val="0"/>
              </a:spcBef>
              <a:buNone/>
              <a:defRPr sz="800" baseline="0">
                <a:solidFill>
                  <a:srgbClr val="0075BE"/>
                </a:solidFill>
              </a:defRPr>
            </a:lvl2pPr>
            <a:lvl3pPr marL="0" indent="0">
              <a:lnSpc>
                <a:spcPct val="100000"/>
              </a:lnSpc>
              <a:spcBef>
                <a:spcPts val="0"/>
              </a:spcBef>
              <a:buNone/>
              <a:defRPr sz="800" baseline="0">
                <a:solidFill>
                  <a:srgbClr val="0075BE"/>
                </a:solidFill>
              </a:defRPr>
            </a:lvl3pPr>
            <a:lvl4pPr marL="0" indent="0">
              <a:lnSpc>
                <a:spcPct val="100000"/>
              </a:lnSpc>
              <a:spcBef>
                <a:spcPts val="0"/>
              </a:spcBef>
              <a:buNone/>
              <a:defRPr sz="800" baseline="0">
                <a:solidFill>
                  <a:srgbClr val="0075BE"/>
                </a:solidFill>
              </a:defRPr>
            </a:lvl4pPr>
            <a:lvl5pPr marL="0" indent="0">
              <a:lnSpc>
                <a:spcPct val="100000"/>
              </a:lnSpc>
              <a:spcBef>
                <a:spcPts val="0"/>
              </a:spcBef>
              <a:buNone/>
              <a:defRPr sz="800" baseline="0">
                <a:solidFill>
                  <a:srgbClr val="0075BE"/>
                </a:solidFill>
              </a:defRPr>
            </a:lvl5pPr>
          </a:lstStyle>
          <a:p>
            <a:pPr marL="0" marR="0" lvl="0" indent="0" algn="l" defTabSz="914446" rtl="0" eaLnBrk="1" fontAlgn="auto" latinLnBrk="0" hangingPunct="1">
              <a:lnSpc>
                <a:spcPct val="100000"/>
              </a:lnSpc>
              <a:spcBef>
                <a:spcPts val="0"/>
              </a:spcBef>
              <a:spcAft>
                <a:spcPts val="0"/>
              </a:spcAft>
              <a:buClrTx/>
              <a:buSzTx/>
              <a:buFont typeface="Arial"/>
              <a:buNone/>
              <a:tabLst/>
              <a:defRPr/>
            </a:pPr>
            <a:r>
              <a:rPr lang="en-US" noProof="0" dirty="0"/>
              <a:t>* </a:t>
            </a:r>
            <a:r>
              <a:rPr lang="en-US" sz="800" b="0" i="0" noProof="0" dirty="0">
                <a:solidFill>
                  <a:srgbClr val="0075BE"/>
                </a:solidFill>
                <a:latin typeface="Arial" charset="0"/>
                <a:ea typeface="Arial" charset="0"/>
                <a:cs typeface="Arial" charset="0"/>
              </a:rPr>
              <a:t>Maecenas </a:t>
            </a:r>
            <a:r>
              <a:rPr lang="en-US" sz="800" b="0" i="0" noProof="0" dirty="0" err="1">
                <a:solidFill>
                  <a:srgbClr val="0075BE"/>
                </a:solidFill>
                <a:latin typeface="Arial" charset="0"/>
                <a:ea typeface="Arial" charset="0"/>
                <a:cs typeface="Arial" charset="0"/>
              </a:rPr>
              <a:t>sed</a:t>
            </a:r>
            <a:r>
              <a:rPr lang="en-US" sz="800" b="0" i="0" noProof="0" dirty="0">
                <a:solidFill>
                  <a:srgbClr val="0075BE"/>
                </a:solidFill>
                <a:latin typeface="Arial" charset="0"/>
                <a:ea typeface="Arial" charset="0"/>
                <a:cs typeface="Arial" charset="0"/>
              </a:rPr>
              <a:t> </a:t>
            </a:r>
            <a:r>
              <a:rPr lang="en-US" sz="800" b="0" i="0" noProof="0" dirty="0" err="1">
                <a:solidFill>
                  <a:srgbClr val="0075BE"/>
                </a:solidFill>
                <a:latin typeface="Arial" charset="0"/>
                <a:ea typeface="Arial" charset="0"/>
                <a:cs typeface="Arial" charset="0"/>
              </a:rPr>
              <a:t>diam</a:t>
            </a:r>
            <a:r>
              <a:rPr lang="en-US" sz="800" b="0" i="0" noProof="0" dirty="0">
                <a:solidFill>
                  <a:srgbClr val="0075BE"/>
                </a:solidFill>
                <a:latin typeface="Arial" charset="0"/>
                <a:ea typeface="Arial" charset="0"/>
                <a:cs typeface="Arial" charset="0"/>
              </a:rPr>
              <a:t> </a:t>
            </a:r>
            <a:r>
              <a:rPr lang="en-US" sz="800" b="0" i="0" noProof="0" dirty="0" err="1">
                <a:solidFill>
                  <a:srgbClr val="0075BE"/>
                </a:solidFill>
                <a:latin typeface="Arial" charset="0"/>
                <a:ea typeface="Arial" charset="0"/>
                <a:cs typeface="Arial" charset="0"/>
              </a:rPr>
              <a:t>eget</a:t>
            </a:r>
            <a:r>
              <a:rPr lang="en-US" sz="800" b="0" i="0" noProof="0" dirty="0">
                <a:solidFill>
                  <a:srgbClr val="0075BE"/>
                </a:solidFill>
                <a:latin typeface="Arial" charset="0"/>
                <a:ea typeface="Arial" charset="0"/>
                <a:cs typeface="Arial" charset="0"/>
              </a:rPr>
              <a:t> </a:t>
            </a:r>
            <a:r>
              <a:rPr lang="en-US" sz="800" b="0" i="0" noProof="0" dirty="0" err="1">
                <a:solidFill>
                  <a:srgbClr val="0075BE"/>
                </a:solidFill>
                <a:latin typeface="Arial" charset="0"/>
                <a:ea typeface="Arial" charset="0"/>
                <a:cs typeface="Arial" charset="0"/>
              </a:rPr>
              <a:t>risus</a:t>
            </a:r>
            <a:r>
              <a:rPr lang="en-US" sz="800" b="0" i="0" noProof="0" dirty="0">
                <a:solidFill>
                  <a:srgbClr val="0075BE"/>
                </a:solidFill>
                <a:latin typeface="Arial" charset="0"/>
                <a:ea typeface="Arial" charset="0"/>
                <a:cs typeface="Arial" charset="0"/>
              </a:rPr>
              <a:t> </a:t>
            </a:r>
            <a:r>
              <a:rPr lang="en-US" sz="800" b="0" i="0" noProof="0" dirty="0" err="1">
                <a:solidFill>
                  <a:srgbClr val="0075BE"/>
                </a:solidFill>
                <a:latin typeface="Arial" charset="0"/>
                <a:ea typeface="Arial" charset="0"/>
                <a:cs typeface="Arial" charset="0"/>
              </a:rPr>
              <a:t>varius</a:t>
            </a:r>
            <a:r>
              <a:rPr lang="en-US" sz="800" b="0" i="0" noProof="0" dirty="0">
                <a:solidFill>
                  <a:srgbClr val="0075BE"/>
                </a:solidFill>
                <a:latin typeface="Arial" charset="0"/>
                <a:ea typeface="Arial" charset="0"/>
                <a:cs typeface="Arial" charset="0"/>
              </a:rPr>
              <a:t> </a:t>
            </a:r>
            <a:r>
              <a:rPr lang="en-US" sz="800" b="0" i="0" noProof="0" dirty="0" err="1">
                <a:solidFill>
                  <a:srgbClr val="0075BE"/>
                </a:solidFill>
                <a:latin typeface="Arial" charset="0"/>
                <a:ea typeface="Arial" charset="0"/>
                <a:cs typeface="Arial" charset="0"/>
              </a:rPr>
              <a:t>blandit</a:t>
            </a:r>
            <a:r>
              <a:rPr lang="en-US" sz="800" b="0" i="0" noProof="0" dirty="0">
                <a:solidFill>
                  <a:srgbClr val="0075BE"/>
                </a:solidFill>
                <a:latin typeface="Arial" charset="0"/>
                <a:ea typeface="Arial" charset="0"/>
                <a:cs typeface="Arial" charset="0"/>
              </a:rPr>
              <a:t> sit </a:t>
            </a:r>
            <a:r>
              <a:rPr lang="en-US" sz="800" b="0" i="0" noProof="0" dirty="0" err="1">
                <a:solidFill>
                  <a:srgbClr val="0075BE"/>
                </a:solidFill>
                <a:latin typeface="Arial" charset="0"/>
                <a:ea typeface="Arial" charset="0"/>
                <a:cs typeface="Arial" charset="0"/>
              </a:rPr>
              <a:t>amet</a:t>
            </a:r>
            <a:r>
              <a:rPr lang="en-US" sz="800" b="0" i="0" noProof="0" dirty="0">
                <a:solidFill>
                  <a:srgbClr val="0075BE"/>
                </a:solidFill>
                <a:latin typeface="Arial" charset="0"/>
                <a:ea typeface="Arial" charset="0"/>
                <a:cs typeface="Arial" charset="0"/>
              </a:rPr>
              <a:t> non magna.</a:t>
            </a:r>
          </a:p>
        </p:txBody>
      </p:sp>
      <p:sp>
        <p:nvSpPr>
          <p:cNvPr id="11" name="Titel 10"/>
          <p:cNvSpPr>
            <a:spLocks noGrp="1"/>
          </p:cNvSpPr>
          <p:nvPr>
            <p:ph type="title" hasCustomPrompt="1"/>
          </p:nvPr>
        </p:nvSpPr>
        <p:spPr/>
        <p:txBody>
          <a:bodyPr/>
          <a:lstStyle>
            <a:lvl1pPr>
              <a:defRPr/>
            </a:lvl1pPr>
          </a:lstStyle>
          <a:p>
            <a:r>
              <a:rPr lang="en-US" b="1" noProof="0" dirty="0">
                <a:solidFill>
                  <a:srgbClr val="214B84"/>
                </a:solidFill>
                <a:effectLst/>
                <a:latin typeface="Arial" charset="0"/>
              </a:rPr>
              <a:t>HEADLINE (2 lines) Arial Bold, ALL CAPS,</a:t>
            </a:r>
            <a:br>
              <a:rPr lang="en-US" b="1" noProof="0" dirty="0">
                <a:solidFill>
                  <a:srgbClr val="214B84"/>
                </a:solidFill>
                <a:effectLst/>
                <a:latin typeface="Arial" charset="0"/>
              </a:rPr>
            </a:br>
            <a:r>
              <a:rPr lang="en-US" b="1" noProof="0" dirty="0">
                <a:solidFill>
                  <a:srgbClr val="214B84"/>
                </a:solidFill>
                <a:effectLst/>
                <a:latin typeface="Arial" charset="0"/>
              </a:rPr>
              <a:t>28 </a:t>
            </a:r>
            <a:r>
              <a:rPr lang="en-US" b="1" noProof="0" dirty="0" err="1">
                <a:solidFill>
                  <a:srgbClr val="214B84"/>
                </a:solidFill>
                <a:effectLst/>
                <a:latin typeface="Arial" charset="0"/>
              </a:rPr>
              <a:t>pt</a:t>
            </a:r>
            <a:r>
              <a:rPr lang="en-US" b="1" noProof="0" dirty="0">
                <a:solidFill>
                  <a:srgbClr val="214B84"/>
                </a:solidFill>
                <a:effectLst/>
                <a:latin typeface="Arial" charset="0"/>
              </a:rPr>
              <a:t>, spacing 2.0, DARK blue, align left</a:t>
            </a:r>
            <a:endParaRPr lang="en-US" noProof="0" dirty="0"/>
          </a:p>
        </p:txBody>
      </p:sp>
      <p:sp>
        <p:nvSpPr>
          <p:cNvPr id="10" name="Untertitel 2">
            <a:extLst>
              <a:ext uri="{FF2B5EF4-FFF2-40B4-BE49-F238E27FC236}">
                <a16:creationId xmlns:a16="http://schemas.microsoft.com/office/drawing/2014/main" id="{A32A221B-1F52-4339-91ED-8D471FFEC5E7}"/>
              </a:ext>
            </a:extLst>
          </p:cNvPr>
          <p:cNvSpPr>
            <a:spLocks noGrp="1"/>
          </p:cNvSpPr>
          <p:nvPr>
            <p:ph type="subTitle" idx="1" hasCustomPrompt="1"/>
          </p:nvPr>
        </p:nvSpPr>
        <p:spPr>
          <a:xfrm>
            <a:off x="406800" y="1267200"/>
            <a:ext cx="10512000" cy="360362"/>
          </a:xfrm>
        </p:spPr>
        <p:txBody>
          <a:bodyPr lIns="90000" anchor="t">
            <a:noAutofit/>
          </a:bodyPr>
          <a:lstStyle>
            <a:lvl1pPr marL="0" marR="0" indent="0" algn="l" defTabSz="914446" rtl="0" eaLnBrk="1" fontAlgn="auto" latinLnBrk="0" hangingPunct="1">
              <a:lnSpc>
                <a:spcPct val="100000"/>
              </a:lnSpc>
              <a:spcBef>
                <a:spcPts val="0"/>
              </a:spcBef>
              <a:spcAft>
                <a:spcPts val="0"/>
              </a:spcAft>
              <a:buClrTx/>
              <a:buSzTx/>
              <a:buFont typeface="Arial"/>
              <a:buNone/>
              <a:tabLst/>
              <a:defRPr lang="de-DE" sz="1801" spc="50" baseline="0" smtClean="0">
                <a:solidFill>
                  <a:schemeClr val="accent1"/>
                </a:solidFill>
                <a:effectLst/>
              </a:defRPr>
            </a:lvl1pPr>
            <a:lvl2pPr marL="457223" indent="0" algn="ctr">
              <a:buNone/>
              <a:defRPr sz="2000"/>
            </a:lvl2pPr>
            <a:lvl3pPr marL="914446" indent="0" algn="ctr">
              <a:buNone/>
              <a:defRPr sz="1801"/>
            </a:lvl3pPr>
            <a:lvl4pPr marL="1371669" indent="0" algn="ctr">
              <a:buNone/>
              <a:defRPr sz="1600"/>
            </a:lvl4pPr>
            <a:lvl5pPr marL="1828891" indent="0" algn="ctr">
              <a:buNone/>
              <a:defRPr sz="1600"/>
            </a:lvl5pPr>
            <a:lvl6pPr marL="2286114" indent="0" algn="ctr">
              <a:buNone/>
              <a:defRPr sz="1600"/>
            </a:lvl6pPr>
            <a:lvl7pPr marL="2743338" indent="0" algn="ctr">
              <a:buNone/>
              <a:defRPr sz="1600"/>
            </a:lvl7pPr>
            <a:lvl8pPr marL="3200560" indent="0" algn="ctr">
              <a:buNone/>
              <a:defRPr sz="1600"/>
            </a:lvl8pPr>
            <a:lvl9pPr marL="3657783" indent="0" algn="ctr">
              <a:buNone/>
              <a:defRPr sz="1600"/>
            </a:lvl9pPr>
          </a:lstStyle>
          <a:p>
            <a:r>
              <a:rPr lang="en-US" noProof="0" dirty="0" err="1">
                <a:solidFill>
                  <a:srgbClr val="214B84"/>
                </a:solidFill>
                <a:effectLst/>
                <a:latin typeface="Arial" charset="0"/>
              </a:rPr>
              <a:t>Subheadline</a:t>
            </a:r>
            <a:r>
              <a:rPr lang="en-US" noProof="0" dirty="0">
                <a:solidFill>
                  <a:srgbClr val="214B84"/>
                </a:solidFill>
                <a:effectLst/>
                <a:latin typeface="Arial" charset="0"/>
              </a:rPr>
              <a:t>, Arial Standard, 18 </a:t>
            </a:r>
            <a:r>
              <a:rPr lang="en-US" noProof="0" dirty="0" err="1">
                <a:solidFill>
                  <a:srgbClr val="214B84"/>
                </a:solidFill>
                <a:effectLst/>
                <a:latin typeface="Arial" charset="0"/>
              </a:rPr>
              <a:t>pt</a:t>
            </a:r>
            <a:r>
              <a:rPr lang="en-US" noProof="0" dirty="0">
                <a:solidFill>
                  <a:srgbClr val="214B84"/>
                </a:solidFill>
                <a:effectLst/>
                <a:latin typeface="Arial" charset="0"/>
              </a:rPr>
              <a:t>, spacing 0.5, dark blue, align left</a:t>
            </a:r>
          </a:p>
        </p:txBody>
      </p:sp>
      <p:sp>
        <p:nvSpPr>
          <p:cNvPr id="9" name="Footer Placeholder 8">
            <a:extLst>
              <a:ext uri="{FF2B5EF4-FFF2-40B4-BE49-F238E27FC236}">
                <a16:creationId xmlns:a16="http://schemas.microsoft.com/office/drawing/2014/main" id="{C66F41ED-C879-4229-AE6F-0E9882FF4B91}"/>
              </a:ext>
            </a:extLst>
          </p:cNvPr>
          <p:cNvSpPr>
            <a:spLocks noGrp="1"/>
          </p:cNvSpPr>
          <p:nvPr>
            <p:ph type="ftr" sz="quarter" idx="15"/>
          </p:nvPr>
        </p:nvSpPr>
        <p:spPr/>
        <p:txBody>
          <a:bodyPr/>
          <a:lstStyle/>
          <a:p>
            <a:r>
              <a:rPr lang="en-US" noProof="0" dirty="0"/>
              <a:t>/ ANDRITZ (BUSINESS AREA) / PRESENTATION NAME AND DATE / © COPYRIGHT (if required) – ARIAL BOLD, all caps, 8 PT, BLUE, ALIGN LEFT</a:t>
            </a:r>
          </a:p>
        </p:txBody>
      </p:sp>
      <p:sp>
        <p:nvSpPr>
          <p:cNvPr id="12" name="Slide Number Placeholder 11">
            <a:extLst>
              <a:ext uri="{FF2B5EF4-FFF2-40B4-BE49-F238E27FC236}">
                <a16:creationId xmlns:a16="http://schemas.microsoft.com/office/drawing/2014/main" id="{D9E8CB5F-1035-4D4B-BBBD-3601B50990B2}"/>
              </a:ext>
            </a:extLst>
          </p:cNvPr>
          <p:cNvSpPr>
            <a:spLocks noGrp="1"/>
          </p:cNvSpPr>
          <p:nvPr>
            <p:ph type="sldNum" sz="quarter" idx="16"/>
          </p:nvPr>
        </p:nvSpPr>
        <p:spPr/>
        <p:txBody>
          <a:bodyPr/>
          <a:lstStyle/>
          <a:p>
            <a:fld id="{C62D37B7-19FB-4B6A-9135-5DDD8E779388}" type="slidenum">
              <a:rPr lang="en-US" noProof="0" smtClean="0"/>
              <a:pPr/>
              <a:t>‹#›</a:t>
            </a:fld>
            <a:endParaRPr lang="en-US" noProof="0" dirty="0"/>
          </a:p>
        </p:txBody>
      </p:sp>
    </p:spTree>
    <p:extLst>
      <p:ext uri="{BB962C8B-B14F-4D97-AF65-F5344CB8AC3E}">
        <p14:creationId xmlns:p14="http://schemas.microsoft.com/office/powerpoint/2010/main" val="4286267323"/>
      </p:ext>
    </p:extLst>
  </p:cSld>
  <p:clrMapOvr>
    <a:masterClrMapping/>
  </p:clrMapOvr>
  <p:extLst mod="1">
    <p:ext uri="{DCECCB84-F9BA-43D5-87BE-67443E8EF086}">
      <p15:sldGuideLst xmlns:p15="http://schemas.microsoft.com/office/powerpoint/2012/main"/>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Pie Chart">
    <p:spTree>
      <p:nvGrpSpPr>
        <p:cNvPr id="1" name=""/>
        <p:cNvGrpSpPr/>
        <p:nvPr/>
      </p:nvGrpSpPr>
      <p:grpSpPr>
        <a:xfrm>
          <a:off x="0" y="0"/>
          <a:ext cx="0" cy="0"/>
          <a:chOff x="0" y="0"/>
          <a:chExt cx="0" cy="0"/>
        </a:xfrm>
      </p:grpSpPr>
      <p:sp>
        <p:nvSpPr>
          <p:cNvPr id="5" name="Textplatzhalter 10"/>
          <p:cNvSpPr>
            <a:spLocks noGrp="1"/>
          </p:cNvSpPr>
          <p:nvPr>
            <p:ph type="body" sz="quarter" idx="13" hasCustomPrompt="1"/>
          </p:nvPr>
        </p:nvSpPr>
        <p:spPr>
          <a:xfrm>
            <a:off x="9156701" y="2188803"/>
            <a:ext cx="2555874" cy="3947477"/>
          </a:xfrm>
        </p:spPr>
        <p:txBody>
          <a:bodyPr lIns="90000">
            <a:noAutofit/>
          </a:bodyPr>
          <a:lstStyle>
            <a:lvl1pPr marL="0" indent="0">
              <a:lnSpc>
                <a:spcPct val="100000"/>
              </a:lnSpc>
              <a:spcBef>
                <a:spcPts val="0"/>
              </a:spcBef>
              <a:buClr>
                <a:srgbClr val="003A70"/>
              </a:buClr>
              <a:buFont typeface="Arial" charset="0"/>
              <a:buNone/>
              <a:tabLst/>
              <a:defRPr lang="de-DE" sz="1001" b="0" i="0" spc="70" baseline="0" smtClean="0">
                <a:solidFill>
                  <a:schemeClr val="tx1"/>
                </a:solidFill>
                <a:effectLst/>
              </a:defRPr>
            </a:lvl1pPr>
            <a:lvl2pPr marL="133356" indent="-133356">
              <a:spcBef>
                <a:spcPts val="0"/>
              </a:spcBef>
              <a:buClr>
                <a:srgbClr val="003A70"/>
              </a:buClr>
              <a:buFont typeface="Arial" charset="0"/>
              <a:buChar char="•"/>
              <a:tabLst/>
              <a:defRPr baseline="0">
                <a:solidFill>
                  <a:schemeClr val="accent1">
                    <a:lumMod val="50000"/>
                  </a:schemeClr>
                </a:solidFill>
              </a:defRPr>
            </a:lvl2pPr>
            <a:lvl3pPr marL="133356" indent="-133356">
              <a:spcBef>
                <a:spcPts val="0"/>
              </a:spcBef>
              <a:buClr>
                <a:srgbClr val="003A70"/>
              </a:buClr>
              <a:buFont typeface="Arial" charset="0"/>
              <a:buChar char="•"/>
              <a:tabLst/>
              <a:defRPr baseline="0">
                <a:solidFill>
                  <a:schemeClr val="accent1">
                    <a:lumMod val="50000"/>
                  </a:schemeClr>
                </a:solidFill>
              </a:defRPr>
            </a:lvl3pPr>
            <a:lvl4pPr marL="133356" indent="-133356">
              <a:spcBef>
                <a:spcPts val="0"/>
              </a:spcBef>
              <a:buClr>
                <a:srgbClr val="003A70"/>
              </a:buClr>
              <a:buFont typeface="Arial" charset="0"/>
              <a:buChar char="•"/>
              <a:tabLst/>
              <a:defRPr baseline="0">
                <a:solidFill>
                  <a:schemeClr val="accent1">
                    <a:lumMod val="50000"/>
                  </a:schemeClr>
                </a:solidFill>
              </a:defRPr>
            </a:lvl4pPr>
            <a:lvl5pPr marL="133356" indent="-133356">
              <a:spcBef>
                <a:spcPts val="0"/>
              </a:spcBef>
              <a:buClr>
                <a:srgbClr val="003A70"/>
              </a:buClr>
              <a:buFont typeface="Arial" charset="0"/>
              <a:buChar char="•"/>
              <a:tabLst/>
              <a:defRPr baseline="0">
                <a:solidFill>
                  <a:schemeClr val="accent1">
                    <a:lumMod val="50000"/>
                  </a:schemeClr>
                </a:solidFill>
              </a:defRPr>
            </a:lvl5pPr>
          </a:lstStyle>
          <a:p>
            <a:r>
              <a:rPr lang="en-US" noProof="0" dirty="0">
                <a:effectLst/>
                <a:latin typeface="Arial" charset="0"/>
              </a:rPr>
              <a:t>Arial Standard, 10 </a:t>
            </a:r>
            <a:r>
              <a:rPr lang="en-US" noProof="0" dirty="0" err="1">
                <a:effectLst/>
                <a:latin typeface="Arial" charset="0"/>
              </a:rPr>
              <a:t>pt</a:t>
            </a:r>
            <a:r>
              <a:rPr lang="en-US" noProof="0" dirty="0">
                <a:effectLst/>
                <a:latin typeface="Arial" charset="0"/>
              </a:rPr>
              <a:t>, spacing 0.7 , black, align left</a:t>
            </a:r>
          </a:p>
        </p:txBody>
      </p:sp>
      <p:sp>
        <p:nvSpPr>
          <p:cNvPr id="7" name="Diagrammplatzhalter 2"/>
          <p:cNvSpPr>
            <a:spLocks noGrp="1"/>
          </p:cNvSpPr>
          <p:nvPr>
            <p:ph type="chart" sz="quarter" idx="34"/>
          </p:nvPr>
        </p:nvSpPr>
        <p:spPr>
          <a:xfrm>
            <a:off x="4158002" y="1915204"/>
            <a:ext cx="3311999" cy="2946063"/>
          </a:xfrm>
        </p:spPr>
        <p:txBody>
          <a:bodyPr/>
          <a:lstStyle>
            <a:lvl1pPr marL="84605" indent="0">
              <a:buNone/>
              <a:defRPr sz="800"/>
            </a:lvl1pPr>
          </a:lstStyle>
          <a:p>
            <a:endParaRPr lang="en-US" noProof="0" dirty="0"/>
          </a:p>
        </p:txBody>
      </p:sp>
      <p:sp>
        <p:nvSpPr>
          <p:cNvPr id="8" name="Diagrammplatzhalter 2"/>
          <p:cNvSpPr>
            <a:spLocks noGrp="1"/>
          </p:cNvSpPr>
          <p:nvPr>
            <p:ph type="chart" sz="quarter" idx="35"/>
          </p:nvPr>
        </p:nvSpPr>
        <p:spPr>
          <a:xfrm>
            <a:off x="518041" y="1915204"/>
            <a:ext cx="3311999" cy="2946063"/>
          </a:xfrm>
        </p:spPr>
        <p:txBody>
          <a:bodyPr/>
          <a:lstStyle>
            <a:lvl1pPr marL="84605" indent="0">
              <a:buNone/>
              <a:defRPr sz="800"/>
            </a:lvl1pPr>
          </a:lstStyle>
          <a:p>
            <a:endParaRPr lang="en-US" noProof="0" dirty="0"/>
          </a:p>
        </p:txBody>
      </p:sp>
      <p:sp>
        <p:nvSpPr>
          <p:cNvPr id="9" name="Textplatzhalter 4"/>
          <p:cNvSpPr>
            <a:spLocks noGrp="1"/>
          </p:cNvSpPr>
          <p:nvPr>
            <p:ph type="body" sz="quarter" idx="40" hasCustomPrompt="1"/>
          </p:nvPr>
        </p:nvSpPr>
        <p:spPr>
          <a:xfrm>
            <a:off x="527564" y="4914000"/>
            <a:ext cx="3313113" cy="216000"/>
          </a:xfrm>
        </p:spPr>
        <p:txBody>
          <a:bodyPr anchor="ctr"/>
          <a:lstStyle>
            <a:lvl1pPr marL="0" indent="0" algn="ctr">
              <a:lnSpc>
                <a:spcPts val="1500"/>
              </a:lnSpc>
              <a:spcBef>
                <a:spcPts val="0"/>
              </a:spcBef>
              <a:buNone/>
              <a:defRPr sz="1001" b="1" i="0" cap="all" spc="30" baseline="0">
                <a:solidFill>
                  <a:schemeClr val="accent2"/>
                </a:solidFill>
              </a:defRPr>
            </a:lvl1pPr>
            <a:lvl2pPr marL="0" indent="0">
              <a:lnSpc>
                <a:spcPts val="1500"/>
              </a:lnSpc>
              <a:spcBef>
                <a:spcPts val="0"/>
              </a:spcBef>
              <a:buNone/>
              <a:defRPr sz="1001" b="1" i="0" cap="all" spc="30" baseline="0">
                <a:solidFill>
                  <a:srgbClr val="0075BE"/>
                </a:solidFill>
              </a:defRPr>
            </a:lvl2pPr>
            <a:lvl3pPr marL="0" indent="0">
              <a:lnSpc>
                <a:spcPts val="1500"/>
              </a:lnSpc>
              <a:spcBef>
                <a:spcPts val="0"/>
              </a:spcBef>
              <a:buNone/>
              <a:defRPr sz="1001" b="1" i="0" cap="all" spc="30" baseline="0">
                <a:solidFill>
                  <a:srgbClr val="0075BE"/>
                </a:solidFill>
              </a:defRPr>
            </a:lvl3pPr>
            <a:lvl4pPr marL="0" indent="0">
              <a:lnSpc>
                <a:spcPts val="1500"/>
              </a:lnSpc>
              <a:spcBef>
                <a:spcPts val="0"/>
              </a:spcBef>
              <a:buNone/>
              <a:defRPr sz="1001" b="1" i="0" cap="all" spc="30" baseline="0">
                <a:solidFill>
                  <a:srgbClr val="0075BE"/>
                </a:solidFill>
              </a:defRPr>
            </a:lvl4pPr>
            <a:lvl5pPr marL="0" indent="0">
              <a:lnSpc>
                <a:spcPts val="1500"/>
              </a:lnSpc>
              <a:spcBef>
                <a:spcPts val="0"/>
              </a:spcBef>
              <a:buNone/>
              <a:defRPr sz="1001" b="1" i="0" cap="all" spc="30" baseline="0">
                <a:solidFill>
                  <a:srgbClr val="0075BE"/>
                </a:solidFill>
              </a:defRPr>
            </a:lvl5pPr>
          </a:lstStyle>
          <a:p>
            <a:pPr lvl="0"/>
            <a:r>
              <a:rPr lang="en-US" noProof="0" dirty="0"/>
              <a:t>Arial BOLD, ALL CAPS, 10 </a:t>
            </a:r>
            <a:r>
              <a:rPr lang="en-US" noProof="0" dirty="0" err="1"/>
              <a:t>pt</a:t>
            </a:r>
            <a:r>
              <a:rPr lang="en-US" noProof="0" dirty="0"/>
              <a:t>, 0.3 </a:t>
            </a:r>
            <a:r>
              <a:rPr lang="en-US" noProof="0" dirty="0" err="1"/>
              <a:t>spac</a:t>
            </a:r>
            <a:r>
              <a:rPr lang="en-US" noProof="0" dirty="0"/>
              <a:t>.</a:t>
            </a:r>
          </a:p>
        </p:txBody>
      </p:sp>
      <p:sp>
        <p:nvSpPr>
          <p:cNvPr id="10" name="Textplatzhalter 4"/>
          <p:cNvSpPr>
            <a:spLocks noGrp="1"/>
          </p:cNvSpPr>
          <p:nvPr>
            <p:ph type="body" sz="quarter" idx="41" hasCustomPrompt="1"/>
          </p:nvPr>
        </p:nvSpPr>
        <p:spPr>
          <a:xfrm>
            <a:off x="4158003" y="4914000"/>
            <a:ext cx="3311999" cy="216000"/>
          </a:xfrm>
        </p:spPr>
        <p:txBody>
          <a:bodyPr anchor="ctr"/>
          <a:lstStyle>
            <a:lvl1pPr marL="0" indent="0" algn="ctr">
              <a:lnSpc>
                <a:spcPts val="1500"/>
              </a:lnSpc>
              <a:spcBef>
                <a:spcPts val="0"/>
              </a:spcBef>
              <a:buNone/>
              <a:defRPr sz="1001" b="1" i="0" cap="all" spc="30" baseline="0">
                <a:solidFill>
                  <a:schemeClr val="accent2"/>
                </a:solidFill>
              </a:defRPr>
            </a:lvl1pPr>
            <a:lvl2pPr marL="0" indent="0">
              <a:lnSpc>
                <a:spcPts val="1500"/>
              </a:lnSpc>
              <a:spcBef>
                <a:spcPts val="0"/>
              </a:spcBef>
              <a:buNone/>
              <a:defRPr sz="1001" b="1" i="0" cap="all" spc="30" baseline="0">
                <a:solidFill>
                  <a:srgbClr val="0075BE"/>
                </a:solidFill>
              </a:defRPr>
            </a:lvl2pPr>
            <a:lvl3pPr marL="0" indent="0">
              <a:lnSpc>
                <a:spcPts val="1500"/>
              </a:lnSpc>
              <a:spcBef>
                <a:spcPts val="0"/>
              </a:spcBef>
              <a:buNone/>
              <a:defRPr sz="1001" b="1" i="0" cap="all" spc="30" baseline="0">
                <a:solidFill>
                  <a:srgbClr val="0075BE"/>
                </a:solidFill>
              </a:defRPr>
            </a:lvl3pPr>
            <a:lvl4pPr marL="0" indent="0">
              <a:lnSpc>
                <a:spcPts val="1500"/>
              </a:lnSpc>
              <a:spcBef>
                <a:spcPts val="0"/>
              </a:spcBef>
              <a:buNone/>
              <a:defRPr sz="1001" b="1" i="0" cap="all" spc="30" baseline="0">
                <a:solidFill>
                  <a:srgbClr val="0075BE"/>
                </a:solidFill>
              </a:defRPr>
            </a:lvl4pPr>
            <a:lvl5pPr marL="0" indent="0">
              <a:lnSpc>
                <a:spcPts val="1500"/>
              </a:lnSpc>
              <a:spcBef>
                <a:spcPts val="0"/>
              </a:spcBef>
              <a:buNone/>
              <a:defRPr sz="1001" b="1" i="0" cap="all" spc="30" baseline="0">
                <a:solidFill>
                  <a:srgbClr val="0075BE"/>
                </a:solidFill>
              </a:defRPr>
            </a:lvl5pPr>
          </a:lstStyle>
          <a:p>
            <a:pPr lvl="0"/>
            <a:r>
              <a:rPr lang="en-US" noProof="0" dirty="0"/>
              <a:t>BLUE, align left, 1 line</a:t>
            </a:r>
          </a:p>
        </p:txBody>
      </p:sp>
      <p:sp>
        <p:nvSpPr>
          <p:cNvPr id="11" name="Textplatzhalter 9"/>
          <p:cNvSpPr>
            <a:spLocks noGrp="1"/>
          </p:cNvSpPr>
          <p:nvPr>
            <p:ph type="body" sz="quarter" idx="42" hasCustomPrompt="1"/>
          </p:nvPr>
        </p:nvSpPr>
        <p:spPr>
          <a:xfrm>
            <a:off x="4158002" y="5220004"/>
            <a:ext cx="3313163" cy="892097"/>
          </a:xfrm>
        </p:spPr>
        <p:txBody>
          <a:bodyPr tIns="36000"/>
          <a:lstStyle>
            <a:lvl1pPr marL="0" indent="0" algn="ctr">
              <a:lnSpc>
                <a:spcPct val="100000"/>
              </a:lnSpc>
              <a:spcBef>
                <a:spcPts val="0"/>
              </a:spcBef>
              <a:buNone/>
              <a:defRPr sz="1001" spc="70" baseline="0"/>
            </a:lvl1pPr>
            <a:lvl2pPr marL="0" indent="0" algn="ctr">
              <a:lnSpc>
                <a:spcPts val="1200"/>
              </a:lnSpc>
              <a:spcBef>
                <a:spcPts val="0"/>
              </a:spcBef>
              <a:buNone/>
              <a:defRPr sz="800" spc="70" baseline="0"/>
            </a:lvl2pPr>
            <a:lvl3pPr marL="0" indent="0" algn="ctr">
              <a:lnSpc>
                <a:spcPts val="1200"/>
              </a:lnSpc>
              <a:spcBef>
                <a:spcPts val="0"/>
              </a:spcBef>
              <a:buNone/>
              <a:defRPr sz="800" spc="70" baseline="0"/>
            </a:lvl3pPr>
            <a:lvl4pPr marL="0" indent="0" algn="ctr">
              <a:lnSpc>
                <a:spcPts val="1200"/>
              </a:lnSpc>
              <a:spcBef>
                <a:spcPts val="0"/>
              </a:spcBef>
              <a:buNone/>
              <a:defRPr sz="800" spc="70" baseline="0"/>
            </a:lvl4pPr>
            <a:lvl5pPr marL="0" indent="0" algn="ctr">
              <a:lnSpc>
                <a:spcPts val="1200"/>
              </a:lnSpc>
              <a:spcBef>
                <a:spcPts val="0"/>
              </a:spcBef>
              <a:buNone/>
              <a:defRPr sz="800" spc="70" baseline="0"/>
            </a:lvl5pPr>
          </a:lstStyle>
          <a:p>
            <a:r>
              <a:rPr lang="en-US" noProof="0" dirty="0" err="1">
                <a:effectLst/>
                <a:latin typeface="Arial" charset="0"/>
              </a:rPr>
              <a:t>Donec</a:t>
            </a:r>
            <a:r>
              <a:rPr lang="en-US" noProof="0" dirty="0">
                <a:effectLst/>
                <a:latin typeface="Arial" charset="0"/>
              </a:rPr>
              <a:t> </a:t>
            </a:r>
            <a:r>
              <a:rPr lang="en-US" noProof="0" dirty="0" err="1">
                <a:effectLst/>
                <a:latin typeface="Arial" charset="0"/>
              </a:rPr>
              <a:t>sed</a:t>
            </a:r>
            <a:r>
              <a:rPr lang="en-US" noProof="0" dirty="0">
                <a:effectLst/>
                <a:latin typeface="Arial" charset="0"/>
              </a:rPr>
              <a:t> </a:t>
            </a:r>
            <a:r>
              <a:rPr lang="en-US" noProof="0" dirty="0" err="1">
                <a:effectLst/>
                <a:latin typeface="Arial" charset="0"/>
              </a:rPr>
              <a:t>odio</a:t>
            </a:r>
            <a:r>
              <a:rPr lang="en-US" noProof="0" dirty="0">
                <a:effectLst/>
                <a:latin typeface="Arial" charset="0"/>
              </a:rPr>
              <a:t> dui. </a:t>
            </a:r>
            <a:r>
              <a:rPr lang="en-US" noProof="0" dirty="0" err="1">
                <a:effectLst/>
                <a:latin typeface="Arial" charset="0"/>
              </a:rPr>
              <a:t>Donec</a:t>
            </a:r>
            <a:r>
              <a:rPr lang="en-US" noProof="0" dirty="0">
                <a:effectLst/>
                <a:latin typeface="Arial" charset="0"/>
              </a:rPr>
              <a:t> </a:t>
            </a:r>
            <a:r>
              <a:rPr lang="en-US" noProof="0" dirty="0" err="1">
                <a:effectLst/>
                <a:latin typeface="Arial" charset="0"/>
              </a:rPr>
              <a:t>ullamcorper</a:t>
            </a:r>
            <a:r>
              <a:rPr lang="en-US" noProof="0" dirty="0">
                <a:effectLst/>
                <a:latin typeface="Arial" charset="0"/>
              </a:rPr>
              <a:t> </a:t>
            </a:r>
            <a:r>
              <a:rPr lang="en-US" noProof="0" dirty="0" err="1">
                <a:effectLst/>
                <a:latin typeface="Arial" charset="0"/>
              </a:rPr>
              <a:t>nulla</a:t>
            </a:r>
            <a:r>
              <a:rPr lang="en-US" noProof="0" dirty="0">
                <a:effectLst/>
                <a:latin typeface="Arial" charset="0"/>
              </a:rPr>
              <a:t> non </a:t>
            </a:r>
            <a:r>
              <a:rPr lang="en-US" noProof="0" dirty="0" err="1">
                <a:effectLst/>
                <a:latin typeface="Arial" charset="0"/>
              </a:rPr>
              <a:t>metus</a:t>
            </a:r>
            <a:r>
              <a:rPr lang="en-US" noProof="0" dirty="0">
                <a:effectLst/>
                <a:latin typeface="Arial" charset="0"/>
              </a:rPr>
              <a:t> </a:t>
            </a:r>
            <a:r>
              <a:rPr lang="en-US" noProof="0" dirty="0" err="1">
                <a:effectLst/>
                <a:latin typeface="Arial" charset="0"/>
              </a:rPr>
              <a:t>auctor</a:t>
            </a:r>
            <a:r>
              <a:rPr lang="en-US" noProof="0" dirty="0">
                <a:effectLst/>
                <a:latin typeface="Arial" charset="0"/>
              </a:rPr>
              <a:t> </a:t>
            </a:r>
            <a:r>
              <a:rPr lang="en-US" noProof="0" dirty="0" err="1">
                <a:effectLst/>
                <a:latin typeface="Arial" charset="0"/>
              </a:rPr>
              <a:t>fringilla</a:t>
            </a:r>
            <a:r>
              <a:rPr lang="en-US" noProof="0" dirty="0">
                <a:effectLst/>
                <a:latin typeface="Arial" charset="0"/>
              </a:rPr>
              <a:t>.</a:t>
            </a:r>
          </a:p>
        </p:txBody>
      </p:sp>
      <p:sp>
        <p:nvSpPr>
          <p:cNvPr id="12" name="Textplatzhalter 9"/>
          <p:cNvSpPr>
            <a:spLocks noGrp="1"/>
          </p:cNvSpPr>
          <p:nvPr>
            <p:ph type="body" sz="quarter" idx="43" hasCustomPrompt="1"/>
          </p:nvPr>
        </p:nvSpPr>
        <p:spPr>
          <a:xfrm>
            <a:off x="527564" y="5220004"/>
            <a:ext cx="3312000" cy="892097"/>
          </a:xfrm>
        </p:spPr>
        <p:txBody>
          <a:bodyPr tIns="36000"/>
          <a:lstStyle>
            <a:lvl1pPr marL="0" indent="0" algn="ctr">
              <a:lnSpc>
                <a:spcPct val="100000"/>
              </a:lnSpc>
              <a:spcBef>
                <a:spcPts val="0"/>
              </a:spcBef>
              <a:buNone/>
              <a:defRPr sz="1001" spc="70" baseline="0"/>
            </a:lvl1pPr>
            <a:lvl2pPr marL="0" indent="0" algn="ctr">
              <a:lnSpc>
                <a:spcPts val="1200"/>
              </a:lnSpc>
              <a:spcBef>
                <a:spcPts val="0"/>
              </a:spcBef>
              <a:buNone/>
              <a:defRPr sz="800" spc="70" baseline="0"/>
            </a:lvl2pPr>
            <a:lvl3pPr marL="0" indent="0" algn="ctr">
              <a:lnSpc>
                <a:spcPts val="1200"/>
              </a:lnSpc>
              <a:spcBef>
                <a:spcPts val="0"/>
              </a:spcBef>
              <a:buNone/>
              <a:defRPr sz="800" spc="70" baseline="0"/>
            </a:lvl3pPr>
            <a:lvl4pPr marL="0" indent="0" algn="ctr">
              <a:lnSpc>
                <a:spcPts val="1200"/>
              </a:lnSpc>
              <a:spcBef>
                <a:spcPts val="0"/>
              </a:spcBef>
              <a:buNone/>
              <a:defRPr sz="800" spc="70" baseline="0"/>
            </a:lvl4pPr>
            <a:lvl5pPr marL="0" indent="0" algn="ctr">
              <a:lnSpc>
                <a:spcPts val="1200"/>
              </a:lnSpc>
              <a:spcBef>
                <a:spcPts val="0"/>
              </a:spcBef>
              <a:buNone/>
              <a:defRPr sz="800" spc="70" baseline="0"/>
            </a:lvl5pPr>
          </a:lstStyle>
          <a:p>
            <a:r>
              <a:rPr lang="en-US" noProof="0" dirty="0">
                <a:effectLst/>
                <a:latin typeface="Arial" charset="0"/>
              </a:rPr>
              <a:t>Arial Standard, 10 </a:t>
            </a:r>
            <a:r>
              <a:rPr lang="en-US" noProof="0" dirty="0" err="1">
                <a:effectLst/>
                <a:latin typeface="Arial" charset="0"/>
              </a:rPr>
              <a:t>pt</a:t>
            </a:r>
            <a:r>
              <a:rPr lang="en-US" noProof="0" dirty="0">
                <a:effectLst/>
                <a:latin typeface="Arial" charset="0"/>
              </a:rPr>
              <a:t>, spacing 0.7 , black,</a:t>
            </a:r>
          </a:p>
          <a:p>
            <a:r>
              <a:rPr lang="en-US" noProof="0" dirty="0">
                <a:effectLst/>
                <a:latin typeface="Arial" charset="0"/>
              </a:rPr>
              <a:t>align left</a:t>
            </a:r>
          </a:p>
        </p:txBody>
      </p:sp>
      <p:sp>
        <p:nvSpPr>
          <p:cNvPr id="13" name="Textplatzhalter 4"/>
          <p:cNvSpPr>
            <a:spLocks noGrp="1"/>
          </p:cNvSpPr>
          <p:nvPr>
            <p:ph type="body" sz="quarter" idx="44" hasCustomPrompt="1"/>
          </p:nvPr>
        </p:nvSpPr>
        <p:spPr>
          <a:xfrm>
            <a:off x="9156701" y="1915201"/>
            <a:ext cx="2555874" cy="275259"/>
          </a:xfrm>
        </p:spPr>
        <p:txBody>
          <a:bodyPr anchor="b"/>
          <a:lstStyle>
            <a:lvl1pPr marL="0" indent="0" algn="l">
              <a:lnSpc>
                <a:spcPts val="1001"/>
              </a:lnSpc>
              <a:spcBef>
                <a:spcPts val="0"/>
              </a:spcBef>
              <a:buNone/>
              <a:defRPr sz="800" b="1" i="0" cap="all" spc="30" baseline="0">
                <a:solidFill>
                  <a:schemeClr val="accent2"/>
                </a:solidFill>
              </a:defRPr>
            </a:lvl1pPr>
            <a:lvl2pPr marL="0" indent="0">
              <a:lnSpc>
                <a:spcPts val="1500"/>
              </a:lnSpc>
              <a:spcBef>
                <a:spcPts val="0"/>
              </a:spcBef>
              <a:buNone/>
              <a:defRPr sz="1001" b="1" i="0" cap="all" spc="30" baseline="0">
                <a:solidFill>
                  <a:srgbClr val="0075BE"/>
                </a:solidFill>
              </a:defRPr>
            </a:lvl2pPr>
            <a:lvl3pPr marL="0" indent="0">
              <a:lnSpc>
                <a:spcPts val="1500"/>
              </a:lnSpc>
              <a:spcBef>
                <a:spcPts val="0"/>
              </a:spcBef>
              <a:buNone/>
              <a:defRPr sz="1001" b="1" i="0" cap="all" spc="30" baseline="0">
                <a:solidFill>
                  <a:srgbClr val="0075BE"/>
                </a:solidFill>
              </a:defRPr>
            </a:lvl3pPr>
            <a:lvl4pPr marL="0" indent="0">
              <a:lnSpc>
                <a:spcPts val="1500"/>
              </a:lnSpc>
              <a:spcBef>
                <a:spcPts val="0"/>
              </a:spcBef>
              <a:buNone/>
              <a:defRPr sz="1001" b="1" i="0" cap="all" spc="30" baseline="0">
                <a:solidFill>
                  <a:srgbClr val="0075BE"/>
                </a:solidFill>
              </a:defRPr>
            </a:lvl4pPr>
            <a:lvl5pPr marL="0" indent="0">
              <a:lnSpc>
                <a:spcPts val="1500"/>
              </a:lnSpc>
              <a:spcBef>
                <a:spcPts val="0"/>
              </a:spcBef>
              <a:buNone/>
              <a:defRPr sz="1001" b="1" i="0" cap="all" spc="30" baseline="0">
                <a:solidFill>
                  <a:srgbClr val="0075BE"/>
                </a:solidFill>
              </a:defRPr>
            </a:lvl5pPr>
          </a:lstStyle>
          <a:p>
            <a:pPr lvl="0"/>
            <a:r>
              <a:rPr lang="en-US" noProof="0" dirty="0"/>
              <a:t>LOREM IPSUM</a:t>
            </a:r>
          </a:p>
        </p:txBody>
      </p:sp>
      <p:sp>
        <p:nvSpPr>
          <p:cNvPr id="14" name="Untertitel 2">
            <a:extLst>
              <a:ext uri="{FF2B5EF4-FFF2-40B4-BE49-F238E27FC236}">
                <a16:creationId xmlns:a16="http://schemas.microsoft.com/office/drawing/2014/main" id="{C7BB1D45-4F1C-43A1-B462-CF84753C7807}"/>
              </a:ext>
            </a:extLst>
          </p:cNvPr>
          <p:cNvSpPr>
            <a:spLocks noGrp="1"/>
          </p:cNvSpPr>
          <p:nvPr>
            <p:ph type="subTitle" idx="1" hasCustomPrompt="1"/>
          </p:nvPr>
        </p:nvSpPr>
        <p:spPr>
          <a:xfrm>
            <a:off x="406800" y="1267200"/>
            <a:ext cx="10512000" cy="360362"/>
          </a:xfrm>
        </p:spPr>
        <p:txBody>
          <a:bodyPr lIns="90000" anchor="t">
            <a:noAutofit/>
          </a:bodyPr>
          <a:lstStyle>
            <a:lvl1pPr marL="0" marR="0" indent="0" algn="l" defTabSz="914446" rtl="0" eaLnBrk="1" fontAlgn="auto" latinLnBrk="0" hangingPunct="1">
              <a:lnSpc>
                <a:spcPct val="100000"/>
              </a:lnSpc>
              <a:spcBef>
                <a:spcPts val="0"/>
              </a:spcBef>
              <a:spcAft>
                <a:spcPts val="0"/>
              </a:spcAft>
              <a:buClrTx/>
              <a:buSzTx/>
              <a:buFont typeface="Arial"/>
              <a:buNone/>
              <a:tabLst/>
              <a:defRPr lang="de-DE" sz="1801" spc="50" baseline="0" smtClean="0">
                <a:solidFill>
                  <a:schemeClr val="accent1"/>
                </a:solidFill>
                <a:effectLst/>
              </a:defRPr>
            </a:lvl1pPr>
            <a:lvl2pPr marL="457223" indent="0" algn="ctr">
              <a:buNone/>
              <a:defRPr sz="2000"/>
            </a:lvl2pPr>
            <a:lvl3pPr marL="914446" indent="0" algn="ctr">
              <a:buNone/>
              <a:defRPr sz="1801"/>
            </a:lvl3pPr>
            <a:lvl4pPr marL="1371669" indent="0" algn="ctr">
              <a:buNone/>
              <a:defRPr sz="1600"/>
            </a:lvl4pPr>
            <a:lvl5pPr marL="1828891" indent="0" algn="ctr">
              <a:buNone/>
              <a:defRPr sz="1600"/>
            </a:lvl5pPr>
            <a:lvl6pPr marL="2286114" indent="0" algn="ctr">
              <a:buNone/>
              <a:defRPr sz="1600"/>
            </a:lvl6pPr>
            <a:lvl7pPr marL="2743338" indent="0" algn="ctr">
              <a:buNone/>
              <a:defRPr sz="1600"/>
            </a:lvl7pPr>
            <a:lvl8pPr marL="3200560" indent="0" algn="ctr">
              <a:buNone/>
              <a:defRPr sz="1600"/>
            </a:lvl8pPr>
            <a:lvl9pPr marL="3657783" indent="0" algn="ctr">
              <a:buNone/>
              <a:defRPr sz="1600"/>
            </a:lvl9pPr>
          </a:lstStyle>
          <a:p>
            <a:r>
              <a:rPr lang="en-US" noProof="0" dirty="0" err="1">
                <a:solidFill>
                  <a:srgbClr val="214B84"/>
                </a:solidFill>
                <a:effectLst/>
                <a:latin typeface="Arial" charset="0"/>
              </a:rPr>
              <a:t>Subheadline</a:t>
            </a:r>
            <a:r>
              <a:rPr lang="en-US" noProof="0" dirty="0">
                <a:solidFill>
                  <a:srgbClr val="214B84"/>
                </a:solidFill>
                <a:effectLst/>
                <a:latin typeface="Arial" charset="0"/>
              </a:rPr>
              <a:t>, Arial Standard, 18 </a:t>
            </a:r>
            <a:r>
              <a:rPr lang="en-US" noProof="0" dirty="0" err="1">
                <a:solidFill>
                  <a:srgbClr val="214B84"/>
                </a:solidFill>
                <a:effectLst/>
                <a:latin typeface="Arial" charset="0"/>
              </a:rPr>
              <a:t>pt</a:t>
            </a:r>
            <a:r>
              <a:rPr lang="en-US" noProof="0" dirty="0">
                <a:solidFill>
                  <a:srgbClr val="214B84"/>
                </a:solidFill>
                <a:effectLst/>
                <a:latin typeface="Arial" charset="0"/>
              </a:rPr>
              <a:t>, spacing 0.5, dark blue, align left</a:t>
            </a:r>
          </a:p>
        </p:txBody>
      </p:sp>
      <p:sp>
        <p:nvSpPr>
          <p:cNvPr id="16" name="Titel 15"/>
          <p:cNvSpPr>
            <a:spLocks noGrp="1"/>
          </p:cNvSpPr>
          <p:nvPr>
            <p:ph type="title" hasCustomPrompt="1"/>
          </p:nvPr>
        </p:nvSpPr>
        <p:spPr/>
        <p:txBody>
          <a:bodyPr/>
          <a:lstStyle>
            <a:lvl1pPr>
              <a:defRPr/>
            </a:lvl1pPr>
          </a:lstStyle>
          <a:p>
            <a:r>
              <a:rPr lang="en-US" b="1" noProof="0" dirty="0">
                <a:solidFill>
                  <a:srgbClr val="214B84"/>
                </a:solidFill>
                <a:effectLst/>
                <a:latin typeface="Arial" charset="0"/>
              </a:rPr>
              <a:t>HEADLINE (2 lines) Arial Bold, ALL CAPS,</a:t>
            </a:r>
            <a:br>
              <a:rPr lang="en-US" b="1" noProof="0" dirty="0">
                <a:solidFill>
                  <a:srgbClr val="214B84"/>
                </a:solidFill>
                <a:effectLst/>
                <a:latin typeface="Arial" charset="0"/>
              </a:rPr>
            </a:br>
            <a:r>
              <a:rPr lang="en-US" b="1" noProof="0" dirty="0">
                <a:solidFill>
                  <a:srgbClr val="214B84"/>
                </a:solidFill>
                <a:effectLst/>
                <a:latin typeface="Arial" charset="0"/>
              </a:rPr>
              <a:t>28 </a:t>
            </a:r>
            <a:r>
              <a:rPr lang="en-US" b="1" noProof="0" dirty="0" err="1">
                <a:solidFill>
                  <a:srgbClr val="214B84"/>
                </a:solidFill>
                <a:effectLst/>
                <a:latin typeface="Arial" charset="0"/>
              </a:rPr>
              <a:t>pt</a:t>
            </a:r>
            <a:r>
              <a:rPr lang="en-US" b="1" noProof="0" dirty="0">
                <a:solidFill>
                  <a:srgbClr val="214B84"/>
                </a:solidFill>
                <a:effectLst/>
                <a:latin typeface="Arial" charset="0"/>
              </a:rPr>
              <a:t>, spacing 2.0, DARK blue, align left</a:t>
            </a:r>
            <a:endParaRPr lang="en-US" noProof="0" dirty="0"/>
          </a:p>
        </p:txBody>
      </p:sp>
      <p:sp>
        <p:nvSpPr>
          <p:cNvPr id="15" name="Footer Placeholder 14">
            <a:extLst>
              <a:ext uri="{FF2B5EF4-FFF2-40B4-BE49-F238E27FC236}">
                <a16:creationId xmlns:a16="http://schemas.microsoft.com/office/drawing/2014/main" id="{02BA02DC-C199-4C67-8651-C8AE6BB5B27A}"/>
              </a:ext>
            </a:extLst>
          </p:cNvPr>
          <p:cNvSpPr>
            <a:spLocks noGrp="1"/>
          </p:cNvSpPr>
          <p:nvPr>
            <p:ph type="ftr" sz="quarter" idx="45"/>
          </p:nvPr>
        </p:nvSpPr>
        <p:spPr/>
        <p:txBody>
          <a:bodyPr/>
          <a:lstStyle/>
          <a:p>
            <a:r>
              <a:rPr lang="en-US" noProof="0" dirty="0"/>
              <a:t>/ ANDRITZ (BUSINESS AREA) / PRESENTATION NAME AND DATE / © COPYRIGHT (if required) – ARIAL BOLD, all caps, 8 PT, BLUE, ALIGN LEFT</a:t>
            </a:r>
          </a:p>
        </p:txBody>
      </p:sp>
      <p:sp>
        <p:nvSpPr>
          <p:cNvPr id="17" name="Slide Number Placeholder 16">
            <a:extLst>
              <a:ext uri="{FF2B5EF4-FFF2-40B4-BE49-F238E27FC236}">
                <a16:creationId xmlns:a16="http://schemas.microsoft.com/office/drawing/2014/main" id="{B57454B0-EA76-4D40-A068-FD1C02DCD2C4}"/>
              </a:ext>
            </a:extLst>
          </p:cNvPr>
          <p:cNvSpPr>
            <a:spLocks noGrp="1"/>
          </p:cNvSpPr>
          <p:nvPr>
            <p:ph type="sldNum" sz="quarter" idx="46"/>
          </p:nvPr>
        </p:nvSpPr>
        <p:spPr/>
        <p:txBody>
          <a:bodyPr/>
          <a:lstStyle/>
          <a:p>
            <a:fld id="{C62D37B7-19FB-4B6A-9135-5DDD8E779388}" type="slidenum">
              <a:rPr lang="en-US" noProof="0" smtClean="0"/>
              <a:pPr/>
              <a:t>‹#›</a:t>
            </a:fld>
            <a:endParaRPr lang="en-US" noProof="0" dirty="0"/>
          </a:p>
        </p:txBody>
      </p:sp>
    </p:spTree>
    <p:extLst>
      <p:ext uri="{BB962C8B-B14F-4D97-AF65-F5344CB8AC3E}">
        <p14:creationId xmlns:p14="http://schemas.microsoft.com/office/powerpoint/2010/main" val="638068415"/>
      </p:ext>
    </p:extLst>
  </p:cSld>
  <p:clrMapOvr>
    <a:masterClrMapping/>
  </p:clrMapOvr>
  <p:extLst mod="1">
    <p:ext uri="{DCECCB84-F9BA-43D5-87BE-67443E8EF086}">
      <p15:sldGuideLst xmlns:p15="http://schemas.microsoft.com/office/powerpoint/2012/main">
        <p15:guide id="1" pos="7378">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Legal Disclaimer">
    <p:spTree>
      <p:nvGrpSpPr>
        <p:cNvPr id="1" name=""/>
        <p:cNvGrpSpPr/>
        <p:nvPr/>
      </p:nvGrpSpPr>
      <p:grpSpPr>
        <a:xfrm>
          <a:off x="0" y="0"/>
          <a:ext cx="0" cy="0"/>
          <a:chOff x="0" y="0"/>
          <a:chExt cx="0" cy="0"/>
        </a:xfrm>
      </p:grpSpPr>
      <p:sp>
        <p:nvSpPr>
          <p:cNvPr id="5" name="object 4"/>
          <p:cNvSpPr txBox="1"/>
          <p:nvPr userDrawn="1"/>
        </p:nvSpPr>
        <p:spPr>
          <a:xfrm>
            <a:off x="406802" y="1915200"/>
            <a:ext cx="9254785" cy="3288593"/>
          </a:xfrm>
          <a:prstGeom prst="rect">
            <a:avLst/>
          </a:prstGeom>
        </p:spPr>
        <p:txBody>
          <a:bodyPr vert="horz" wrap="square" lIns="90000" tIns="12700" rIns="0" bIns="0" rtlCol="0">
            <a:spAutoFit/>
          </a:bodyPr>
          <a:lstStyle/>
          <a:p>
            <a:pPr marL="12702" marR="5081">
              <a:lnSpc>
                <a:spcPct val="120000"/>
              </a:lnSpc>
              <a:spcBef>
                <a:spcPts val="100"/>
              </a:spcBef>
            </a:pPr>
            <a:r>
              <a:rPr lang="en-US" sz="1100" b="0" i="0" spc="15" baseline="0" noProof="0" dirty="0">
                <a:solidFill>
                  <a:schemeClr val="accent1"/>
                </a:solidFill>
                <a:latin typeface="Arial" charset="0"/>
                <a:ea typeface="Arial" charset="0"/>
                <a:cs typeface="Arial" charset="0"/>
              </a:rPr>
              <a:t>This presentation contains valuable, proprietary property belonging to ANDRITZ AG or its affiliates (“the ANDRITZ GROUP”), and no licenses </a:t>
            </a:r>
            <a:br>
              <a:rPr lang="en-US" sz="1100" b="0" i="0" spc="15" baseline="0" noProof="0" dirty="0">
                <a:solidFill>
                  <a:schemeClr val="accent1"/>
                </a:solidFill>
                <a:latin typeface="Arial" charset="0"/>
                <a:ea typeface="Arial" charset="0"/>
                <a:cs typeface="Arial" charset="0"/>
              </a:rPr>
            </a:br>
            <a:r>
              <a:rPr lang="en-US" sz="1100" b="0" i="0" spc="15" baseline="0" noProof="0" dirty="0">
                <a:solidFill>
                  <a:schemeClr val="accent1"/>
                </a:solidFill>
                <a:latin typeface="Arial" charset="0"/>
                <a:ea typeface="Arial" charset="0"/>
                <a:cs typeface="Arial" charset="0"/>
              </a:rPr>
              <a:t>or other intellectual property rights are granted herein, nor shall the contents of this presentation form part of any sales contracts which may be concluded between the ANDRITZ GROUP companies and purchasers of any equipment and/or systems referenced herein. Please be aware that the ANDRITZ GROUP actively and aggressively enforces its intellectual property rights to the fullest extent of applicable law. Any information contained herein (other than publically available information) shall not be disclosed or reproduced, in whole or in part, electronically or in hard copy, to third parties. No information contained herein shall be used in any way either commercially or for any purpose other than internal viewing, reading, or evaluation of its contents by recipient and the ANDRITZ GROUP disclaims all liability arising from recipient’s use or reliance upon such information. Title in and to all intellectual property rights embodied in this presentation, and all information contained therein, is and shall remain with the ANDRITZ GROUP. None of the information contained herein shall be construed as legal, tax, or investment advice, and private counsel, accountants, or other professional advisers should be consulted and relied upon for any such advice.</a:t>
            </a:r>
          </a:p>
          <a:p>
            <a:pPr marL="12702" marR="5081">
              <a:lnSpc>
                <a:spcPct val="120000"/>
              </a:lnSpc>
              <a:spcBef>
                <a:spcPts val="100"/>
              </a:spcBef>
            </a:pPr>
            <a:r>
              <a:rPr lang="en-US" sz="1100" b="0" i="0" spc="15" baseline="0" noProof="0" dirty="0">
                <a:solidFill>
                  <a:schemeClr val="accent1"/>
                </a:solidFill>
                <a:latin typeface="Arial" charset="0"/>
                <a:ea typeface="Arial" charset="0"/>
                <a:cs typeface="Arial" charset="0"/>
              </a:rPr>
              <a:t> </a:t>
            </a:r>
          </a:p>
          <a:p>
            <a:pPr marL="12702" marR="5081">
              <a:lnSpc>
                <a:spcPct val="120000"/>
              </a:lnSpc>
              <a:spcBef>
                <a:spcPts val="100"/>
              </a:spcBef>
            </a:pPr>
            <a:r>
              <a:rPr lang="en-US" sz="1100" b="0" i="0" spc="15" baseline="0" noProof="0" dirty="0">
                <a:solidFill>
                  <a:schemeClr val="accent1"/>
                </a:solidFill>
                <a:latin typeface="Arial" charset="0"/>
                <a:ea typeface="Arial" charset="0"/>
                <a:cs typeface="Arial" charset="0"/>
              </a:rPr>
              <a:t>All copyrightable text and graphics, the selection, arrangement, and presentation of all materials, and the overall design of this presentation are © ANDRITZ GROUP 2019. All rights reserved. No part of this information or materials may be reproduced, retransmitted, displayed, distributed, or modified without the prior written approval of Owner. All trademarks and other names, logos, and icons identifying Owner’s goods and services are proprietary marks belonging to the ANDRITZ GROUP. If recipient is in doubt whether permission is needed for any type of use </a:t>
            </a:r>
            <a:br>
              <a:rPr lang="en-US" sz="1100" b="0" i="0" spc="15" baseline="0" noProof="0" dirty="0">
                <a:solidFill>
                  <a:schemeClr val="accent1"/>
                </a:solidFill>
                <a:latin typeface="Arial" charset="0"/>
                <a:ea typeface="Arial" charset="0"/>
                <a:cs typeface="Arial" charset="0"/>
              </a:rPr>
            </a:br>
            <a:r>
              <a:rPr lang="en-US" sz="1100" b="0" i="0" spc="15" baseline="0" noProof="0" dirty="0">
                <a:solidFill>
                  <a:schemeClr val="accent1"/>
                </a:solidFill>
                <a:latin typeface="Arial" charset="0"/>
                <a:ea typeface="Arial" charset="0"/>
                <a:cs typeface="Arial" charset="0"/>
              </a:rPr>
              <a:t>of the contents of this presentation, please contact the ANDRITZ GROUP at welcome@andritz.com.</a:t>
            </a:r>
          </a:p>
        </p:txBody>
      </p:sp>
      <p:sp>
        <p:nvSpPr>
          <p:cNvPr id="7" name="Untertitel 2">
            <a:extLst>
              <a:ext uri="{FF2B5EF4-FFF2-40B4-BE49-F238E27FC236}">
                <a16:creationId xmlns:a16="http://schemas.microsoft.com/office/drawing/2014/main" id="{66039D73-D848-49E6-A30F-F165F9CC3396}"/>
              </a:ext>
            </a:extLst>
          </p:cNvPr>
          <p:cNvSpPr>
            <a:spLocks noGrp="1"/>
          </p:cNvSpPr>
          <p:nvPr>
            <p:ph type="subTitle" idx="1" hasCustomPrompt="1"/>
          </p:nvPr>
        </p:nvSpPr>
        <p:spPr>
          <a:xfrm>
            <a:off x="406800" y="1267200"/>
            <a:ext cx="10512000" cy="360362"/>
          </a:xfrm>
        </p:spPr>
        <p:txBody>
          <a:bodyPr lIns="90000" anchor="t">
            <a:noAutofit/>
          </a:bodyPr>
          <a:lstStyle>
            <a:lvl1pPr marL="0" marR="0" indent="0" algn="l" defTabSz="914446" rtl="0" eaLnBrk="1" fontAlgn="auto" latinLnBrk="0" hangingPunct="1">
              <a:lnSpc>
                <a:spcPct val="100000"/>
              </a:lnSpc>
              <a:spcBef>
                <a:spcPts val="0"/>
              </a:spcBef>
              <a:spcAft>
                <a:spcPts val="0"/>
              </a:spcAft>
              <a:buClrTx/>
              <a:buSzTx/>
              <a:buFont typeface="Arial"/>
              <a:buNone/>
              <a:tabLst/>
              <a:defRPr lang="de-DE" sz="1801" spc="50" baseline="0" smtClean="0">
                <a:solidFill>
                  <a:schemeClr val="accent1"/>
                </a:solidFill>
                <a:effectLst/>
              </a:defRPr>
            </a:lvl1pPr>
            <a:lvl2pPr marL="457223" indent="0" algn="ctr">
              <a:buNone/>
              <a:defRPr sz="2000"/>
            </a:lvl2pPr>
            <a:lvl3pPr marL="914446" indent="0" algn="ctr">
              <a:buNone/>
              <a:defRPr sz="1801"/>
            </a:lvl3pPr>
            <a:lvl4pPr marL="1371669" indent="0" algn="ctr">
              <a:buNone/>
              <a:defRPr sz="1600"/>
            </a:lvl4pPr>
            <a:lvl5pPr marL="1828891" indent="0" algn="ctr">
              <a:buNone/>
              <a:defRPr sz="1600"/>
            </a:lvl5pPr>
            <a:lvl6pPr marL="2286114" indent="0" algn="ctr">
              <a:buNone/>
              <a:defRPr sz="1600"/>
            </a:lvl6pPr>
            <a:lvl7pPr marL="2743338" indent="0" algn="ctr">
              <a:buNone/>
              <a:defRPr sz="1600"/>
            </a:lvl7pPr>
            <a:lvl8pPr marL="3200560" indent="0" algn="ctr">
              <a:buNone/>
              <a:defRPr sz="1600"/>
            </a:lvl8pPr>
            <a:lvl9pPr marL="3657783" indent="0" algn="ctr">
              <a:buNone/>
              <a:defRPr sz="1600"/>
            </a:lvl9pPr>
          </a:lstStyle>
          <a:p>
            <a:r>
              <a:rPr lang="en-US" noProof="0" dirty="0">
                <a:solidFill>
                  <a:srgbClr val="214B84"/>
                </a:solidFill>
                <a:effectLst/>
                <a:latin typeface="Arial" charset="0"/>
              </a:rPr>
              <a:t>© ANDRITZ AG 2019</a:t>
            </a:r>
          </a:p>
        </p:txBody>
      </p:sp>
      <p:sp>
        <p:nvSpPr>
          <p:cNvPr id="2" name="Titel 1"/>
          <p:cNvSpPr>
            <a:spLocks noGrp="1"/>
          </p:cNvSpPr>
          <p:nvPr>
            <p:ph type="title" hasCustomPrompt="1"/>
          </p:nvPr>
        </p:nvSpPr>
        <p:spPr/>
        <p:txBody>
          <a:bodyPr/>
          <a:lstStyle/>
          <a:p>
            <a:r>
              <a:rPr lang="en-US" noProof="0" dirty="0"/>
              <a:t>LEGAL DISCLAIMER</a:t>
            </a:r>
          </a:p>
        </p:txBody>
      </p:sp>
      <p:sp>
        <p:nvSpPr>
          <p:cNvPr id="9" name="Footer Placeholder 8">
            <a:extLst>
              <a:ext uri="{FF2B5EF4-FFF2-40B4-BE49-F238E27FC236}">
                <a16:creationId xmlns:a16="http://schemas.microsoft.com/office/drawing/2014/main" id="{80531DA5-763B-47EC-A6DC-86037AC8AFEE}"/>
              </a:ext>
            </a:extLst>
          </p:cNvPr>
          <p:cNvSpPr>
            <a:spLocks noGrp="1"/>
          </p:cNvSpPr>
          <p:nvPr>
            <p:ph type="ftr" sz="quarter" idx="10"/>
          </p:nvPr>
        </p:nvSpPr>
        <p:spPr/>
        <p:txBody>
          <a:bodyPr/>
          <a:lstStyle/>
          <a:p>
            <a:r>
              <a:rPr lang="en-US" noProof="0" dirty="0"/>
              <a:t>/ ANDRITZ (BUSINESS AREA) / PRESENTATION NAME AND DATE / © COPYRIGHT (if required) – ARIAL BOLD, all caps, 8 PT, BLUE, ALIGN LEFT</a:t>
            </a:r>
          </a:p>
        </p:txBody>
      </p:sp>
      <p:sp>
        <p:nvSpPr>
          <p:cNvPr id="10" name="Slide Number Placeholder 9">
            <a:extLst>
              <a:ext uri="{FF2B5EF4-FFF2-40B4-BE49-F238E27FC236}">
                <a16:creationId xmlns:a16="http://schemas.microsoft.com/office/drawing/2014/main" id="{0F141C9F-2B9D-4E90-AE74-236E022906C8}"/>
              </a:ext>
            </a:extLst>
          </p:cNvPr>
          <p:cNvSpPr>
            <a:spLocks noGrp="1"/>
          </p:cNvSpPr>
          <p:nvPr>
            <p:ph type="sldNum" sz="quarter" idx="11"/>
          </p:nvPr>
        </p:nvSpPr>
        <p:spPr/>
        <p:txBody>
          <a:bodyPr/>
          <a:lstStyle/>
          <a:p>
            <a:fld id="{C62D37B7-19FB-4B6A-9135-5DDD8E779388}" type="slidenum">
              <a:rPr lang="en-US" noProof="0" smtClean="0"/>
              <a:pPr/>
              <a:t>‹#›</a:t>
            </a:fld>
            <a:endParaRPr lang="en-US" noProof="0" dirty="0"/>
          </a:p>
        </p:txBody>
      </p:sp>
    </p:spTree>
    <p:extLst>
      <p:ext uri="{BB962C8B-B14F-4D97-AF65-F5344CB8AC3E}">
        <p14:creationId xmlns:p14="http://schemas.microsoft.com/office/powerpoint/2010/main" val="2918835750"/>
      </p:ext>
    </p:extLst>
  </p:cSld>
  <p:clrMapOvr>
    <a:masterClrMapping/>
  </p:clrMapOvr>
  <p:extLst mod="1">
    <p:ext uri="{DCECCB84-F9BA-43D5-87BE-67443E8EF086}">
      <p15:sldGuideLst xmlns:p15="http://schemas.microsoft.com/office/powerpoint/2012/main"/>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Metris Cover">
    <p:bg>
      <p:bgPr>
        <a:solidFill>
          <a:schemeClr val="bg1">
            <a:lumMod val="85000"/>
          </a:schemeClr>
        </a:solidFill>
        <a:effectLst/>
      </p:bgPr>
    </p:bg>
    <p:spTree>
      <p:nvGrpSpPr>
        <p:cNvPr id="1" name=""/>
        <p:cNvGrpSpPr/>
        <p:nvPr/>
      </p:nvGrpSpPr>
      <p:grpSpPr>
        <a:xfrm>
          <a:off x="0" y="0"/>
          <a:ext cx="0" cy="0"/>
          <a:chOff x="0" y="0"/>
          <a:chExt cx="0" cy="0"/>
        </a:xfrm>
      </p:grpSpPr>
      <p:pic>
        <p:nvPicPr>
          <p:cNvPr id="10" name="Grafik 8">
            <a:extLst>
              <a:ext uri="{FF2B5EF4-FFF2-40B4-BE49-F238E27FC236}">
                <a16:creationId xmlns:a16="http://schemas.microsoft.com/office/drawing/2014/main" id="{943D15D9-A148-46A4-92E5-53CAAC1246EB}"/>
              </a:ext>
            </a:extLst>
          </p:cNvPr>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0" y="-7620"/>
            <a:ext cx="12192000" cy="6865620"/>
          </a:xfrm>
          <a:prstGeom prst="rect">
            <a:avLst/>
          </a:prstGeom>
        </p:spPr>
      </p:pic>
      <p:pic>
        <p:nvPicPr>
          <p:cNvPr id="11" name="Bild 10"/>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0" y="-7620"/>
            <a:ext cx="7216530" cy="6865620"/>
          </a:xfrm>
          <a:prstGeom prst="rect">
            <a:avLst/>
          </a:prstGeom>
        </p:spPr>
      </p:pic>
      <p:pic>
        <p:nvPicPr>
          <p:cNvPr id="15" name="Grafik 9">
            <a:extLst>
              <a:ext uri="{FF2B5EF4-FFF2-40B4-BE49-F238E27FC236}">
                <a16:creationId xmlns:a16="http://schemas.microsoft.com/office/drawing/2014/main" id="{30208120-C0E2-4753-9236-E91494FA0991}"/>
              </a:ext>
            </a:extLst>
          </p:cNvPr>
          <p:cNvPicPr>
            <a:picLocks noChangeAspect="1"/>
          </p:cNvPicPr>
          <p:nvPr userDrawn="1"/>
        </p:nvPicPr>
        <p:blipFill>
          <a:blip r:embed="rId4" cstate="email">
            <a:extLst>
              <a:ext uri="{28A0092B-C50C-407E-A947-70E740481C1C}">
                <a14:useLocalDpi xmlns:a14="http://schemas.microsoft.com/office/drawing/2010/main" val="0"/>
              </a:ext>
            </a:extLst>
          </a:blip>
          <a:stretch>
            <a:fillRect/>
          </a:stretch>
        </p:blipFill>
        <p:spPr>
          <a:xfrm>
            <a:off x="471392" y="263994"/>
            <a:ext cx="1229760" cy="655872"/>
          </a:xfrm>
          <a:prstGeom prst="rect">
            <a:avLst/>
          </a:prstGeom>
        </p:spPr>
      </p:pic>
      <p:sp>
        <p:nvSpPr>
          <p:cNvPr id="14" name="Textplatzhalter 18"/>
          <p:cNvSpPr>
            <a:spLocks noGrp="1"/>
          </p:cNvSpPr>
          <p:nvPr>
            <p:ph type="body" sz="quarter" idx="14" hasCustomPrompt="1"/>
          </p:nvPr>
        </p:nvSpPr>
        <p:spPr>
          <a:xfrm>
            <a:off x="2" y="1872000"/>
            <a:ext cx="12191238" cy="354404"/>
          </a:xfrm>
          <a:prstGeom prst="rect">
            <a:avLst/>
          </a:prstGeom>
        </p:spPr>
        <p:txBody>
          <a:bodyPr lIns="90000">
            <a:noAutofit/>
          </a:bodyPr>
          <a:lstStyle>
            <a:lvl1pPr marL="0" marR="0" indent="0" algn="ctr" defTabSz="914446" rtl="0" eaLnBrk="1" fontAlgn="auto" latinLnBrk="0" hangingPunct="1">
              <a:lnSpc>
                <a:spcPct val="100000"/>
              </a:lnSpc>
              <a:spcBef>
                <a:spcPts val="0"/>
              </a:spcBef>
              <a:spcAft>
                <a:spcPts val="0"/>
              </a:spcAft>
              <a:buClrTx/>
              <a:buSzTx/>
              <a:buFont typeface="Arial" charset="0"/>
              <a:buNone/>
              <a:tabLst/>
              <a:defRPr sz="2000" b="1" i="0" cap="all" spc="70" baseline="0">
                <a:solidFill>
                  <a:schemeClr val="bg1"/>
                </a:solidFill>
                <a:latin typeface="Arial" charset="0"/>
                <a:ea typeface="Arial" charset="0"/>
                <a:cs typeface="Arial" charset="0"/>
              </a:defRPr>
            </a:lvl1pPr>
            <a:lvl2pPr marL="457223" indent="0">
              <a:buNone/>
              <a:defRPr sz="2000" b="1" i="0">
                <a:latin typeface="Arial" charset="0"/>
                <a:ea typeface="Arial" charset="0"/>
                <a:cs typeface="Arial" charset="0"/>
              </a:defRPr>
            </a:lvl2pPr>
            <a:lvl3pPr marL="914446" indent="0">
              <a:buNone/>
              <a:defRPr sz="2000" b="1" i="0">
                <a:latin typeface="Arial" charset="0"/>
                <a:ea typeface="Arial" charset="0"/>
                <a:cs typeface="Arial" charset="0"/>
              </a:defRPr>
            </a:lvl3pPr>
            <a:lvl4pPr marL="1371669" indent="0">
              <a:buNone/>
              <a:defRPr sz="2000" b="1" i="0">
                <a:latin typeface="Arial" charset="0"/>
                <a:ea typeface="Arial" charset="0"/>
                <a:cs typeface="Arial" charset="0"/>
              </a:defRPr>
            </a:lvl4pPr>
            <a:lvl5pPr marL="1828891" indent="0">
              <a:buNone/>
              <a:defRPr sz="2000" b="1" i="0">
                <a:latin typeface="Arial" charset="0"/>
                <a:ea typeface="Arial" charset="0"/>
                <a:cs typeface="Arial" charset="0"/>
              </a:defRPr>
            </a:lvl5pPr>
          </a:lstStyle>
          <a:p>
            <a:pPr marL="0" marR="0" lvl="0" indent="0" algn="ctr" defTabSz="914446" rtl="0" eaLnBrk="1" fontAlgn="auto" latinLnBrk="0" hangingPunct="1">
              <a:lnSpc>
                <a:spcPct val="100000"/>
              </a:lnSpc>
              <a:spcBef>
                <a:spcPts val="0"/>
              </a:spcBef>
              <a:spcAft>
                <a:spcPts val="0"/>
              </a:spcAft>
              <a:buClrTx/>
              <a:buSzTx/>
              <a:buFont typeface="Arial" charset="0"/>
              <a:buNone/>
              <a:tabLst/>
              <a:defRPr/>
            </a:pPr>
            <a:r>
              <a:rPr lang="en-US" noProof="0" dirty="0"/>
              <a:t>DIVISION, ARIAL BOLD, ALL CAPS, 20 </a:t>
            </a:r>
            <a:r>
              <a:rPr lang="en-US" noProof="0" dirty="0" err="1"/>
              <a:t>pt</a:t>
            </a:r>
            <a:r>
              <a:rPr lang="en-US" noProof="0" dirty="0"/>
              <a:t>, spacing 0.7, white, align center</a:t>
            </a:r>
          </a:p>
          <a:p>
            <a:pPr lvl="0"/>
            <a:endParaRPr lang="en-US" noProof="0" dirty="0"/>
          </a:p>
        </p:txBody>
      </p:sp>
      <p:sp>
        <p:nvSpPr>
          <p:cNvPr id="12" name="Titel 1"/>
          <p:cNvSpPr>
            <a:spLocks noGrp="1"/>
          </p:cNvSpPr>
          <p:nvPr>
            <p:ph type="ctrTitle" hasCustomPrompt="1"/>
          </p:nvPr>
        </p:nvSpPr>
        <p:spPr>
          <a:xfrm>
            <a:off x="0" y="2394000"/>
            <a:ext cx="12192000" cy="1706248"/>
          </a:xfrm>
          <a:prstGeom prst="rect">
            <a:avLst/>
          </a:prstGeom>
        </p:spPr>
        <p:txBody>
          <a:bodyPr wrap="square" lIns="90000" anchor="t">
            <a:normAutofit/>
          </a:bodyPr>
          <a:lstStyle>
            <a:lvl1pPr algn="ctr">
              <a:lnSpc>
                <a:spcPct val="100000"/>
              </a:lnSpc>
              <a:defRPr sz="5600" b="1" i="0" cap="all" spc="400" baseline="0">
                <a:solidFill>
                  <a:schemeClr val="bg1"/>
                </a:solidFill>
                <a:latin typeface="Arial" charset="0"/>
                <a:ea typeface="Arial" charset="0"/>
                <a:cs typeface="Arial" charset="0"/>
              </a:defRPr>
            </a:lvl1pPr>
          </a:lstStyle>
          <a:p>
            <a:r>
              <a:rPr lang="en-US" noProof="0" dirty="0"/>
              <a:t>ARIAL BOLD, 56/50 </a:t>
            </a:r>
            <a:r>
              <a:rPr lang="en-US" noProof="0" dirty="0" err="1"/>
              <a:t>pt</a:t>
            </a:r>
            <a:r>
              <a:rPr lang="en-US" noProof="0" dirty="0"/>
              <a:t>, CAPS, spacing 4.0, white, </a:t>
            </a:r>
            <a:r>
              <a:rPr lang="en-US" noProof="0" dirty="0" err="1"/>
              <a:t>CentER</a:t>
            </a:r>
            <a:endParaRPr lang="en-US" noProof="0" dirty="0"/>
          </a:p>
        </p:txBody>
      </p:sp>
      <p:sp>
        <p:nvSpPr>
          <p:cNvPr id="13" name="Untertitel 2"/>
          <p:cNvSpPr>
            <a:spLocks noGrp="1"/>
          </p:cNvSpPr>
          <p:nvPr>
            <p:ph type="subTitle" idx="1" hasCustomPrompt="1"/>
          </p:nvPr>
        </p:nvSpPr>
        <p:spPr>
          <a:xfrm>
            <a:off x="0" y="5058004"/>
            <a:ext cx="12189600" cy="251999"/>
          </a:xfrm>
          <a:prstGeom prst="rect">
            <a:avLst/>
          </a:prstGeom>
        </p:spPr>
        <p:txBody>
          <a:bodyPr lIns="90000">
            <a:noAutofit/>
          </a:bodyPr>
          <a:lstStyle>
            <a:lvl1pPr marL="0" indent="0" algn="ctr">
              <a:lnSpc>
                <a:spcPct val="100000"/>
              </a:lnSpc>
              <a:spcBef>
                <a:spcPts val="0"/>
              </a:spcBef>
              <a:buNone/>
              <a:defRPr sz="1001" b="1" i="0" cap="all" spc="70" baseline="0">
                <a:solidFill>
                  <a:schemeClr val="bg1"/>
                </a:solidFill>
                <a:latin typeface="Arial" charset="0"/>
                <a:ea typeface="Arial" charset="0"/>
                <a:cs typeface="Arial" charset="0"/>
              </a:defRPr>
            </a:lvl1pPr>
            <a:lvl2pPr marL="457223" indent="0" algn="ctr">
              <a:buNone/>
              <a:defRPr sz="2000"/>
            </a:lvl2pPr>
            <a:lvl3pPr marL="914446" indent="0" algn="ctr">
              <a:buNone/>
              <a:defRPr sz="1801"/>
            </a:lvl3pPr>
            <a:lvl4pPr marL="1371669" indent="0" algn="ctr">
              <a:buNone/>
              <a:defRPr sz="1600"/>
            </a:lvl4pPr>
            <a:lvl5pPr marL="1828891" indent="0" algn="ctr">
              <a:buNone/>
              <a:defRPr sz="1600"/>
            </a:lvl5pPr>
            <a:lvl6pPr marL="2286114" indent="0" algn="ctr">
              <a:buNone/>
              <a:defRPr sz="1600"/>
            </a:lvl6pPr>
            <a:lvl7pPr marL="2743338" indent="0" algn="ctr">
              <a:buNone/>
              <a:defRPr sz="1600"/>
            </a:lvl7pPr>
            <a:lvl8pPr marL="3200560" indent="0" algn="ctr">
              <a:buNone/>
              <a:defRPr sz="1600"/>
            </a:lvl8pPr>
            <a:lvl9pPr marL="3657783" indent="0" algn="ctr">
              <a:buNone/>
              <a:defRPr sz="1600"/>
            </a:lvl9pPr>
          </a:lstStyle>
          <a:p>
            <a:pPr lvl="0"/>
            <a:r>
              <a:rPr lang="en-US" noProof="0" dirty="0"/>
              <a:t>DATE, ARIAL BOLD, ALL CAPS, 10 </a:t>
            </a:r>
            <a:r>
              <a:rPr lang="en-US" noProof="0" dirty="0" err="1"/>
              <a:t>pt</a:t>
            </a:r>
            <a:r>
              <a:rPr lang="en-US" noProof="0" dirty="0"/>
              <a:t>, spacing 0.7, white, align center</a:t>
            </a:r>
          </a:p>
        </p:txBody>
      </p:sp>
    </p:spTree>
    <p:extLst>
      <p:ext uri="{BB962C8B-B14F-4D97-AF65-F5344CB8AC3E}">
        <p14:creationId xmlns:p14="http://schemas.microsoft.com/office/powerpoint/2010/main" val="4214987124"/>
      </p:ext>
    </p:extLst>
  </p:cSld>
  <p:clrMapOvr>
    <a:overrideClrMapping bg1="lt1" tx1="dk1" bg2="lt2" tx2="dk2" accent1="accent1" accent2="accent2" accent3="accent3" accent4="accent4" accent5="accent5" accent6="accent6" hlink="hlink" folHlink="folHlink"/>
  </p:clrMapOvr>
  <p:extLst mod="1">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Cover Blue">
    <p:bg>
      <p:bgPr>
        <a:solidFill>
          <a:srgbClr val="0075BE"/>
        </a:solidFill>
        <a:effectLst/>
      </p:bgPr>
    </p:bg>
    <p:spTree>
      <p:nvGrpSpPr>
        <p:cNvPr id="1" name=""/>
        <p:cNvGrpSpPr/>
        <p:nvPr/>
      </p:nvGrpSpPr>
      <p:grpSpPr>
        <a:xfrm>
          <a:off x="0" y="0"/>
          <a:ext cx="0" cy="0"/>
          <a:chOff x="0" y="0"/>
          <a:chExt cx="0" cy="0"/>
        </a:xfrm>
      </p:grpSpPr>
      <p:pic>
        <p:nvPicPr>
          <p:cNvPr id="2" name="Bild 1"/>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2" y="0"/>
            <a:ext cx="7352673" cy="6858000"/>
          </a:xfrm>
          <a:prstGeom prst="rect">
            <a:avLst/>
          </a:prstGeom>
        </p:spPr>
      </p:pic>
      <p:sp>
        <p:nvSpPr>
          <p:cNvPr id="7" name="Titel 1"/>
          <p:cNvSpPr>
            <a:spLocks noGrp="1"/>
          </p:cNvSpPr>
          <p:nvPr>
            <p:ph type="ctrTitle" hasCustomPrompt="1"/>
          </p:nvPr>
        </p:nvSpPr>
        <p:spPr>
          <a:xfrm>
            <a:off x="0" y="2394000"/>
            <a:ext cx="12192000" cy="1706248"/>
          </a:xfrm>
          <a:prstGeom prst="rect">
            <a:avLst/>
          </a:prstGeom>
        </p:spPr>
        <p:txBody>
          <a:bodyPr wrap="square" lIns="90000" anchor="t">
            <a:normAutofit/>
          </a:bodyPr>
          <a:lstStyle>
            <a:lvl1pPr algn="ctr">
              <a:lnSpc>
                <a:spcPct val="100000"/>
              </a:lnSpc>
              <a:defRPr sz="5600" b="1" i="0" cap="all" spc="400" baseline="0">
                <a:solidFill>
                  <a:schemeClr val="bg1"/>
                </a:solidFill>
                <a:latin typeface="Arial" charset="0"/>
                <a:ea typeface="Arial" charset="0"/>
                <a:cs typeface="Arial" charset="0"/>
              </a:defRPr>
            </a:lvl1pPr>
          </a:lstStyle>
          <a:p>
            <a:r>
              <a:rPr lang="en-US" noProof="0" dirty="0" smtClean="0"/>
              <a:t>ARIAL BOLD, 56/50 </a:t>
            </a:r>
            <a:r>
              <a:rPr lang="en-US" noProof="0" dirty="0" err="1" smtClean="0"/>
              <a:t>pt</a:t>
            </a:r>
            <a:r>
              <a:rPr lang="en-US" noProof="0" dirty="0" smtClean="0"/>
              <a:t>, CAPS, spacing 4.0, white, </a:t>
            </a:r>
            <a:r>
              <a:rPr lang="en-US" noProof="0" dirty="0" err="1" smtClean="0"/>
              <a:t>CentER</a:t>
            </a:r>
            <a:endParaRPr lang="en-US" noProof="0" dirty="0"/>
          </a:p>
        </p:txBody>
      </p:sp>
      <p:sp>
        <p:nvSpPr>
          <p:cNvPr id="8" name="Untertitel 2"/>
          <p:cNvSpPr>
            <a:spLocks noGrp="1"/>
          </p:cNvSpPr>
          <p:nvPr>
            <p:ph type="subTitle" idx="1" hasCustomPrompt="1"/>
          </p:nvPr>
        </p:nvSpPr>
        <p:spPr>
          <a:xfrm>
            <a:off x="0" y="5058004"/>
            <a:ext cx="12189600" cy="251999"/>
          </a:xfrm>
          <a:prstGeom prst="rect">
            <a:avLst/>
          </a:prstGeom>
        </p:spPr>
        <p:txBody>
          <a:bodyPr lIns="90000">
            <a:noAutofit/>
          </a:bodyPr>
          <a:lstStyle>
            <a:lvl1pPr marL="0" indent="0" algn="ctr">
              <a:lnSpc>
                <a:spcPct val="100000"/>
              </a:lnSpc>
              <a:spcBef>
                <a:spcPts val="0"/>
              </a:spcBef>
              <a:buNone/>
              <a:defRPr sz="1001" b="1" i="0" cap="all" spc="70" baseline="0">
                <a:solidFill>
                  <a:schemeClr val="bg1"/>
                </a:solidFill>
                <a:latin typeface="Arial" charset="0"/>
                <a:ea typeface="Arial" charset="0"/>
                <a:cs typeface="Arial" charset="0"/>
              </a:defRPr>
            </a:lvl1pPr>
            <a:lvl2pPr marL="457223" indent="0" algn="ctr">
              <a:buNone/>
              <a:defRPr sz="2000"/>
            </a:lvl2pPr>
            <a:lvl3pPr marL="914446" indent="0" algn="ctr">
              <a:buNone/>
              <a:defRPr sz="1801"/>
            </a:lvl3pPr>
            <a:lvl4pPr marL="1371669" indent="0" algn="ctr">
              <a:buNone/>
              <a:defRPr sz="1600"/>
            </a:lvl4pPr>
            <a:lvl5pPr marL="1828891" indent="0" algn="ctr">
              <a:buNone/>
              <a:defRPr sz="1600"/>
            </a:lvl5pPr>
            <a:lvl6pPr marL="2286114" indent="0" algn="ctr">
              <a:buNone/>
              <a:defRPr sz="1600"/>
            </a:lvl6pPr>
            <a:lvl7pPr marL="2743338" indent="0" algn="ctr">
              <a:buNone/>
              <a:defRPr sz="1600"/>
            </a:lvl7pPr>
            <a:lvl8pPr marL="3200560" indent="0" algn="ctr">
              <a:buNone/>
              <a:defRPr sz="1600"/>
            </a:lvl8pPr>
            <a:lvl9pPr marL="3657783" indent="0" algn="ctr">
              <a:buNone/>
              <a:defRPr sz="1600"/>
            </a:lvl9pPr>
          </a:lstStyle>
          <a:p>
            <a:pPr lvl="0"/>
            <a:r>
              <a:rPr lang="en-US" noProof="0" dirty="0" smtClean="0"/>
              <a:t>DATE, ARIAL BOLD, ALL CAPS, 10 </a:t>
            </a:r>
            <a:r>
              <a:rPr lang="en-US" noProof="0" dirty="0" err="1" smtClean="0"/>
              <a:t>pt</a:t>
            </a:r>
            <a:r>
              <a:rPr lang="en-US" noProof="0" dirty="0" smtClean="0"/>
              <a:t>, spacing 0.7, white, align center</a:t>
            </a:r>
            <a:endParaRPr lang="en-US" noProof="0" dirty="0"/>
          </a:p>
        </p:txBody>
      </p:sp>
      <p:sp>
        <p:nvSpPr>
          <p:cNvPr id="9" name="Textplatzhalter 18"/>
          <p:cNvSpPr>
            <a:spLocks noGrp="1"/>
          </p:cNvSpPr>
          <p:nvPr>
            <p:ph type="body" sz="quarter" idx="14" hasCustomPrompt="1"/>
          </p:nvPr>
        </p:nvSpPr>
        <p:spPr>
          <a:xfrm>
            <a:off x="2" y="1872000"/>
            <a:ext cx="12191238" cy="354404"/>
          </a:xfrm>
          <a:prstGeom prst="rect">
            <a:avLst/>
          </a:prstGeom>
        </p:spPr>
        <p:txBody>
          <a:bodyPr lIns="90000">
            <a:noAutofit/>
          </a:bodyPr>
          <a:lstStyle>
            <a:lvl1pPr marL="0" indent="0" algn="ctr">
              <a:lnSpc>
                <a:spcPct val="100000"/>
              </a:lnSpc>
              <a:spcBef>
                <a:spcPts val="0"/>
              </a:spcBef>
              <a:buNone/>
              <a:defRPr sz="2000" b="1" i="0" cap="all" spc="70" baseline="0">
                <a:solidFill>
                  <a:schemeClr val="bg1"/>
                </a:solidFill>
                <a:latin typeface="Arial" charset="0"/>
                <a:ea typeface="Arial" charset="0"/>
                <a:cs typeface="Arial" charset="0"/>
              </a:defRPr>
            </a:lvl1pPr>
            <a:lvl2pPr marL="457223" indent="0">
              <a:buNone/>
              <a:defRPr sz="2000" b="1" i="0">
                <a:latin typeface="Arial" charset="0"/>
                <a:ea typeface="Arial" charset="0"/>
                <a:cs typeface="Arial" charset="0"/>
              </a:defRPr>
            </a:lvl2pPr>
            <a:lvl3pPr marL="914446" indent="0">
              <a:buNone/>
              <a:defRPr sz="2000" b="1" i="0">
                <a:latin typeface="Arial" charset="0"/>
                <a:ea typeface="Arial" charset="0"/>
                <a:cs typeface="Arial" charset="0"/>
              </a:defRPr>
            </a:lvl3pPr>
            <a:lvl4pPr marL="1371669" indent="0">
              <a:buNone/>
              <a:defRPr sz="2000" b="1" i="0">
                <a:latin typeface="Arial" charset="0"/>
                <a:ea typeface="Arial" charset="0"/>
                <a:cs typeface="Arial" charset="0"/>
              </a:defRPr>
            </a:lvl4pPr>
            <a:lvl5pPr marL="1828891" indent="0">
              <a:buNone/>
              <a:defRPr sz="2000" b="1" i="0">
                <a:latin typeface="Arial" charset="0"/>
                <a:ea typeface="Arial" charset="0"/>
                <a:cs typeface="Arial" charset="0"/>
              </a:defRPr>
            </a:lvl5pPr>
          </a:lstStyle>
          <a:p>
            <a:pPr lvl="0"/>
            <a:r>
              <a:rPr lang="en-US" noProof="0" dirty="0" smtClean="0"/>
              <a:t>DIVISION, ARIAL BOLD, ALL CAPS, 20 </a:t>
            </a:r>
            <a:r>
              <a:rPr lang="en-US" noProof="0" dirty="0" err="1" smtClean="0"/>
              <a:t>pt</a:t>
            </a:r>
            <a:r>
              <a:rPr lang="en-US" noProof="0" dirty="0" smtClean="0"/>
              <a:t>, spacing 0.7, white, align center</a:t>
            </a:r>
            <a:endParaRPr lang="en-US" noProof="0" dirty="0"/>
          </a:p>
        </p:txBody>
      </p:sp>
    </p:spTree>
    <p:extLst>
      <p:ext uri="{BB962C8B-B14F-4D97-AF65-F5344CB8AC3E}">
        <p14:creationId xmlns:p14="http://schemas.microsoft.com/office/powerpoint/2010/main" val="423879611"/>
      </p:ext>
    </p:extLst>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Metris Cover with Subheadline">
    <p:bg>
      <p:bgPr>
        <a:solidFill>
          <a:schemeClr val="bg1">
            <a:lumMod val="85000"/>
          </a:schemeClr>
        </a:solidFill>
        <a:effectLst/>
      </p:bgPr>
    </p:bg>
    <p:spTree>
      <p:nvGrpSpPr>
        <p:cNvPr id="1" name=""/>
        <p:cNvGrpSpPr/>
        <p:nvPr/>
      </p:nvGrpSpPr>
      <p:grpSpPr>
        <a:xfrm>
          <a:off x="0" y="0"/>
          <a:ext cx="0" cy="0"/>
          <a:chOff x="0" y="0"/>
          <a:chExt cx="0" cy="0"/>
        </a:xfrm>
      </p:grpSpPr>
      <p:pic>
        <p:nvPicPr>
          <p:cNvPr id="15" name="Grafik 8">
            <a:extLst>
              <a:ext uri="{FF2B5EF4-FFF2-40B4-BE49-F238E27FC236}">
                <a16:creationId xmlns:a16="http://schemas.microsoft.com/office/drawing/2014/main" id="{943D15D9-A148-46A4-92E5-53CAAC1246EB}"/>
              </a:ext>
            </a:extLst>
          </p:cNvPr>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0" y="-7620"/>
            <a:ext cx="12192000" cy="6865620"/>
          </a:xfrm>
          <a:prstGeom prst="rect">
            <a:avLst/>
          </a:prstGeom>
        </p:spPr>
      </p:pic>
      <p:pic>
        <p:nvPicPr>
          <p:cNvPr id="17" name="Bild 16"/>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0" y="-7620"/>
            <a:ext cx="7216530" cy="6865620"/>
          </a:xfrm>
          <a:prstGeom prst="rect">
            <a:avLst/>
          </a:prstGeom>
        </p:spPr>
      </p:pic>
      <p:sp>
        <p:nvSpPr>
          <p:cNvPr id="14" name="Textplatzhalter 18"/>
          <p:cNvSpPr>
            <a:spLocks noGrp="1"/>
          </p:cNvSpPr>
          <p:nvPr>
            <p:ph type="body" sz="quarter" idx="14" hasCustomPrompt="1"/>
          </p:nvPr>
        </p:nvSpPr>
        <p:spPr>
          <a:xfrm>
            <a:off x="2" y="1872000"/>
            <a:ext cx="12191238" cy="354404"/>
          </a:xfrm>
          <a:prstGeom prst="rect">
            <a:avLst/>
          </a:prstGeom>
        </p:spPr>
        <p:txBody>
          <a:bodyPr>
            <a:noAutofit/>
          </a:bodyPr>
          <a:lstStyle>
            <a:lvl1pPr marL="0" marR="0" indent="0" algn="ctr" defTabSz="914446" rtl="0" eaLnBrk="1" fontAlgn="auto" latinLnBrk="0" hangingPunct="1">
              <a:lnSpc>
                <a:spcPct val="100000"/>
              </a:lnSpc>
              <a:spcBef>
                <a:spcPts val="0"/>
              </a:spcBef>
              <a:spcAft>
                <a:spcPts val="0"/>
              </a:spcAft>
              <a:buClrTx/>
              <a:buSzTx/>
              <a:buFont typeface="Arial" charset="0"/>
              <a:buNone/>
              <a:tabLst/>
              <a:defRPr sz="2000" b="1" i="0" cap="all" spc="70" baseline="0">
                <a:solidFill>
                  <a:schemeClr val="bg1"/>
                </a:solidFill>
                <a:latin typeface="Arial" charset="0"/>
                <a:ea typeface="Arial" charset="0"/>
                <a:cs typeface="Arial" charset="0"/>
              </a:defRPr>
            </a:lvl1pPr>
            <a:lvl2pPr marL="457223" indent="0">
              <a:buNone/>
              <a:defRPr sz="2000" b="1" i="0">
                <a:latin typeface="Arial" charset="0"/>
                <a:ea typeface="Arial" charset="0"/>
                <a:cs typeface="Arial" charset="0"/>
              </a:defRPr>
            </a:lvl2pPr>
            <a:lvl3pPr marL="914446" indent="0">
              <a:buNone/>
              <a:defRPr sz="2000" b="1" i="0">
                <a:latin typeface="Arial" charset="0"/>
                <a:ea typeface="Arial" charset="0"/>
                <a:cs typeface="Arial" charset="0"/>
              </a:defRPr>
            </a:lvl3pPr>
            <a:lvl4pPr marL="1371669" indent="0">
              <a:buNone/>
              <a:defRPr sz="2000" b="1" i="0">
                <a:latin typeface="Arial" charset="0"/>
                <a:ea typeface="Arial" charset="0"/>
                <a:cs typeface="Arial" charset="0"/>
              </a:defRPr>
            </a:lvl4pPr>
            <a:lvl5pPr marL="1828891" indent="0">
              <a:buNone/>
              <a:defRPr sz="2000" b="1" i="0">
                <a:latin typeface="Arial" charset="0"/>
                <a:ea typeface="Arial" charset="0"/>
                <a:cs typeface="Arial" charset="0"/>
              </a:defRPr>
            </a:lvl5pPr>
          </a:lstStyle>
          <a:p>
            <a:pPr marL="0" marR="0" lvl="0" indent="0" algn="ctr" defTabSz="914446" rtl="0" eaLnBrk="1" fontAlgn="auto" latinLnBrk="0" hangingPunct="1">
              <a:lnSpc>
                <a:spcPct val="100000"/>
              </a:lnSpc>
              <a:spcBef>
                <a:spcPts val="0"/>
              </a:spcBef>
              <a:spcAft>
                <a:spcPts val="0"/>
              </a:spcAft>
              <a:buClrTx/>
              <a:buSzTx/>
              <a:buFont typeface="Arial" charset="0"/>
              <a:buNone/>
              <a:tabLst/>
              <a:defRPr/>
            </a:pPr>
            <a:r>
              <a:rPr lang="en-US" noProof="0" dirty="0"/>
              <a:t>DIVISION, ARIAL BOLD, ALL CAPS, 20 </a:t>
            </a:r>
            <a:r>
              <a:rPr lang="en-US" noProof="0" dirty="0" err="1"/>
              <a:t>pt</a:t>
            </a:r>
            <a:r>
              <a:rPr lang="en-US" noProof="0" dirty="0"/>
              <a:t>, spacing 0.7, white, align center</a:t>
            </a:r>
          </a:p>
          <a:p>
            <a:pPr lvl="0"/>
            <a:endParaRPr lang="en-US" noProof="0" dirty="0"/>
          </a:p>
        </p:txBody>
      </p:sp>
      <p:sp>
        <p:nvSpPr>
          <p:cNvPr id="12" name="Titel 1"/>
          <p:cNvSpPr>
            <a:spLocks noGrp="1"/>
          </p:cNvSpPr>
          <p:nvPr>
            <p:ph type="ctrTitle" hasCustomPrompt="1"/>
          </p:nvPr>
        </p:nvSpPr>
        <p:spPr>
          <a:xfrm>
            <a:off x="0" y="2316330"/>
            <a:ext cx="12192000" cy="1461600"/>
          </a:xfrm>
          <a:prstGeom prst="rect">
            <a:avLst/>
          </a:prstGeom>
        </p:spPr>
        <p:txBody>
          <a:bodyPr anchor="t">
            <a:normAutofit/>
          </a:bodyPr>
          <a:lstStyle>
            <a:lvl1pPr algn="ctr">
              <a:lnSpc>
                <a:spcPct val="100000"/>
              </a:lnSpc>
              <a:defRPr sz="4800" b="1" i="0" cap="all" spc="400" baseline="0">
                <a:solidFill>
                  <a:schemeClr val="bg1"/>
                </a:solidFill>
                <a:latin typeface="Arial" charset="0"/>
                <a:ea typeface="Arial" charset="0"/>
                <a:cs typeface="Arial" charset="0"/>
              </a:defRPr>
            </a:lvl1pPr>
          </a:lstStyle>
          <a:p>
            <a:r>
              <a:rPr lang="en-US" noProof="0" dirty="0"/>
              <a:t>ARIAL BOLD, 48/43 </a:t>
            </a:r>
            <a:r>
              <a:rPr lang="en-US" noProof="0" dirty="0" err="1"/>
              <a:t>pt</a:t>
            </a:r>
            <a:r>
              <a:rPr lang="en-US" noProof="0" dirty="0"/>
              <a:t>, CAPS, spacing 4.0, white, </a:t>
            </a:r>
            <a:r>
              <a:rPr lang="en-US" noProof="0" dirty="0" err="1"/>
              <a:t>CentER</a:t>
            </a:r>
            <a:endParaRPr lang="en-US" noProof="0" dirty="0"/>
          </a:p>
        </p:txBody>
      </p:sp>
      <p:sp>
        <p:nvSpPr>
          <p:cNvPr id="13" name="Untertitel 2"/>
          <p:cNvSpPr>
            <a:spLocks noGrp="1"/>
          </p:cNvSpPr>
          <p:nvPr>
            <p:ph type="subTitle" idx="1" hasCustomPrompt="1"/>
          </p:nvPr>
        </p:nvSpPr>
        <p:spPr>
          <a:xfrm>
            <a:off x="2" y="3861052"/>
            <a:ext cx="12191238" cy="388715"/>
          </a:xfrm>
          <a:prstGeom prst="rect">
            <a:avLst/>
          </a:prstGeom>
        </p:spPr>
        <p:txBody>
          <a:bodyPr>
            <a:noAutofit/>
          </a:bodyPr>
          <a:lstStyle>
            <a:lvl1pPr marL="0" marR="0" indent="0" algn="ctr" defTabSz="914446" rtl="0" eaLnBrk="1" fontAlgn="auto" latinLnBrk="0" hangingPunct="1">
              <a:lnSpc>
                <a:spcPct val="100000"/>
              </a:lnSpc>
              <a:spcBef>
                <a:spcPts val="0"/>
              </a:spcBef>
              <a:spcAft>
                <a:spcPts val="0"/>
              </a:spcAft>
              <a:buClrTx/>
              <a:buSzTx/>
              <a:buFont typeface="Arial"/>
              <a:buNone/>
              <a:tabLst/>
              <a:defRPr sz="2000" b="1" i="0" cap="all" spc="70" baseline="0">
                <a:solidFill>
                  <a:schemeClr val="bg1"/>
                </a:solidFill>
                <a:latin typeface="Arial" charset="0"/>
                <a:ea typeface="Arial" charset="0"/>
                <a:cs typeface="Arial" charset="0"/>
              </a:defRPr>
            </a:lvl1pPr>
            <a:lvl2pPr marL="457223" indent="0" algn="ctr">
              <a:buNone/>
              <a:defRPr sz="2000"/>
            </a:lvl2pPr>
            <a:lvl3pPr marL="914446" indent="0" algn="ctr">
              <a:buNone/>
              <a:defRPr sz="1801"/>
            </a:lvl3pPr>
            <a:lvl4pPr marL="1371669" indent="0" algn="ctr">
              <a:buNone/>
              <a:defRPr sz="1600"/>
            </a:lvl4pPr>
            <a:lvl5pPr marL="1828891" indent="0" algn="ctr">
              <a:buNone/>
              <a:defRPr sz="1600"/>
            </a:lvl5pPr>
            <a:lvl6pPr marL="2286114" indent="0" algn="ctr">
              <a:buNone/>
              <a:defRPr sz="1600"/>
            </a:lvl6pPr>
            <a:lvl7pPr marL="2743338" indent="0" algn="ctr">
              <a:buNone/>
              <a:defRPr sz="1600"/>
            </a:lvl7pPr>
            <a:lvl8pPr marL="3200560" indent="0" algn="ctr">
              <a:buNone/>
              <a:defRPr sz="1600"/>
            </a:lvl8pPr>
            <a:lvl9pPr marL="3657783" indent="0" algn="ctr">
              <a:buNone/>
              <a:defRPr sz="1600"/>
            </a:lvl9pPr>
          </a:lstStyle>
          <a:p>
            <a:pPr lvl="0"/>
            <a:r>
              <a:rPr lang="en-US" noProof="0" dirty="0"/>
              <a:t>ARIAL BOLD, ALL CAPS, 20 </a:t>
            </a:r>
            <a:r>
              <a:rPr lang="en-US" noProof="0" dirty="0" err="1"/>
              <a:t>pt</a:t>
            </a:r>
            <a:r>
              <a:rPr lang="en-US" noProof="0" dirty="0"/>
              <a:t>, spacing 0.7, white, align center</a:t>
            </a:r>
          </a:p>
        </p:txBody>
      </p:sp>
      <p:sp>
        <p:nvSpPr>
          <p:cNvPr id="16" name="Textplatzhalter 14"/>
          <p:cNvSpPr>
            <a:spLocks noGrp="1"/>
          </p:cNvSpPr>
          <p:nvPr>
            <p:ph type="body" sz="quarter" idx="15" hasCustomPrompt="1"/>
          </p:nvPr>
        </p:nvSpPr>
        <p:spPr>
          <a:xfrm>
            <a:off x="0" y="5058000"/>
            <a:ext cx="12189600" cy="252000"/>
          </a:xfrm>
          <a:prstGeom prst="rect">
            <a:avLst/>
          </a:prstGeom>
        </p:spPr>
        <p:txBody>
          <a:bodyPr lIns="90000"/>
          <a:lstStyle>
            <a:lvl1pPr marL="0" indent="0" algn="ctr">
              <a:lnSpc>
                <a:spcPct val="100000"/>
              </a:lnSpc>
              <a:spcBef>
                <a:spcPts val="0"/>
              </a:spcBef>
              <a:buNone/>
              <a:defRPr sz="1001" b="1" i="0" cap="all" spc="70" baseline="0">
                <a:solidFill>
                  <a:schemeClr val="bg2"/>
                </a:solidFill>
              </a:defRPr>
            </a:lvl1pPr>
            <a:lvl2pPr algn="ctr">
              <a:lnSpc>
                <a:spcPct val="100000"/>
              </a:lnSpc>
              <a:spcBef>
                <a:spcPts val="0"/>
              </a:spcBef>
              <a:defRPr sz="2000" b="1" i="0" cap="all" spc="60" baseline="0">
                <a:solidFill>
                  <a:schemeClr val="bg2"/>
                </a:solidFill>
              </a:defRPr>
            </a:lvl2pPr>
            <a:lvl3pPr algn="ctr">
              <a:lnSpc>
                <a:spcPct val="100000"/>
              </a:lnSpc>
              <a:spcBef>
                <a:spcPts val="0"/>
              </a:spcBef>
              <a:defRPr sz="2000" b="1" i="0" cap="all" spc="60" baseline="0">
                <a:solidFill>
                  <a:schemeClr val="bg2"/>
                </a:solidFill>
              </a:defRPr>
            </a:lvl3pPr>
            <a:lvl4pPr algn="ctr">
              <a:lnSpc>
                <a:spcPct val="100000"/>
              </a:lnSpc>
              <a:spcBef>
                <a:spcPts val="0"/>
              </a:spcBef>
              <a:defRPr sz="2000" b="1" i="0" cap="all" spc="60" baseline="0">
                <a:solidFill>
                  <a:schemeClr val="bg2"/>
                </a:solidFill>
              </a:defRPr>
            </a:lvl4pPr>
            <a:lvl5pPr algn="ctr">
              <a:lnSpc>
                <a:spcPct val="100000"/>
              </a:lnSpc>
              <a:spcBef>
                <a:spcPts val="0"/>
              </a:spcBef>
              <a:defRPr sz="2000" b="1" i="0" cap="all" spc="60" baseline="0">
                <a:solidFill>
                  <a:schemeClr val="bg2"/>
                </a:solidFill>
              </a:defRPr>
            </a:lvl5pPr>
          </a:lstStyle>
          <a:p>
            <a:pPr lvl="0"/>
            <a:r>
              <a:rPr lang="en-US" noProof="0" dirty="0"/>
              <a:t>DATE, ARIAL BOLD, ALL CAPS, 10 </a:t>
            </a:r>
            <a:r>
              <a:rPr lang="en-US" noProof="0" dirty="0" err="1"/>
              <a:t>pt</a:t>
            </a:r>
            <a:r>
              <a:rPr lang="en-US" noProof="0" dirty="0"/>
              <a:t>, spacing 0.7, white, align center</a:t>
            </a:r>
          </a:p>
        </p:txBody>
      </p:sp>
      <p:sp>
        <p:nvSpPr>
          <p:cNvPr id="30" name="Rechteck 29">
            <a:extLst>
              <a:ext uri="{FF2B5EF4-FFF2-40B4-BE49-F238E27FC236}">
                <a16:creationId xmlns:a16="http://schemas.microsoft.com/office/drawing/2014/main" id="{6F401975-134C-4EE1-A176-491396C253A1}"/>
              </a:ext>
            </a:extLst>
          </p:cNvPr>
          <p:cNvSpPr/>
          <p:nvPr userDrawn="1"/>
        </p:nvSpPr>
        <p:spPr>
          <a:xfrm>
            <a:off x="2838449" y="-1"/>
            <a:ext cx="1800000" cy="126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Grafik 9">
            <a:extLst>
              <a:ext uri="{FF2B5EF4-FFF2-40B4-BE49-F238E27FC236}">
                <a16:creationId xmlns:a16="http://schemas.microsoft.com/office/drawing/2014/main" id="{30208120-C0E2-4753-9236-E91494FA0991}"/>
              </a:ext>
            </a:extLst>
          </p:cNvPr>
          <p:cNvPicPr>
            <a:picLocks noChangeAspect="1"/>
          </p:cNvPicPr>
          <p:nvPr userDrawn="1"/>
        </p:nvPicPr>
        <p:blipFill>
          <a:blip r:embed="rId4" cstate="email">
            <a:extLst>
              <a:ext uri="{28A0092B-C50C-407E-A947-70E740481C1C}">
                <a14:useLocalDpi xmlns:a14="http://schemas.microsoft.com/office/drawing/2010/main" val="0"/>
              </a:ext>
            </a:extLst>
          </a:blip>
          <a:stretch>
            <a:fillRect/>
          </a:stretch>
        </p:blipFill>
        <p:spPr>
          <a:xfrm>
            <a:off x="471392" y="263994"/>
            <a:ext cx="1229760" cy="655872"/>
          </a:xfrm>
          <a:prstGeom prst="rect">
            <a:avLst/>
          </a:prstGeom>
        </p:spPr>
      </p:pic>
    </p:spTree>
    <p:extLst>
      <p:ext uri="{BB962C8B-B14F-4D97-AF65-F5344CB8AC3E}">
        <p14:creationId xmlns:p14="http://schemas.microsoft.com/office/powerpoint/2010/main" val="3823512928"/>
      </p:ext>
    </p:extLst>
  </p:cSld>
  <p:clrMapOvr>
    <a:overrideClrMapping bg1="lt1" tx1="dk1" bg2="lt2" tx2="dk2" accent1="accent1" accent2="accent2" accent3="accent3" accent4="accent4" accent5="accent5" accent6="accent6" hlink="hlink" folHlink="folHlink"/>
  </p:clrMapOvr>
  <p:extLst mod="1">
    <p:ext uri="{DCECCB84-F9BA-43D5-87BE-67443E8EF086}">
      <p15:sldGuideLst xmlns:p15="http://schemas.microsoft.com/office/powerpoint/2012/main"/>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Metris Chapter Overview w separator lines">
    <p:spTree>
      <p:nvGrpSpPr>
        <p:cNvPr id="1" name=""/>
        <p:cNvGrpSpPr/>
        <p:nvPr/>
      </p:nvGrpSpPr>
      <p:grpSpPr>
        <a:xfrm>
          <a:off x="0" y="0"/>
          <a:ext cx="0" cy="0"/>
          <a:chOff x="0" y="0"/>
          <a:chExt cx="0" cy="0"/>
        </a:xfrm>
      </p:grpSpPr>
      <p:sp>
        <p:nvSpPr>
          <p:cNvPr id="34" name="Rechteck 33">
            <a:extLst>
              <a:ext uri="{FF2B5EF4-FFF2-40B4-BE49-F238E27FC236}">
                <a16:creationId xmlns:a16="http://schemas.microsoft.com/office/drawing/2014/main" id="{5FF5FB33-E445-4769-BD79-A9B7359D4570}"/>
              </a:ext>
            </a:extLst>
          </p:cNvPr>
          <p:cNvSpPr/>
          <p:nvPr userDrawn="1"/>
        </p:nvSpPr>
        <p:spPr>
          <a:xfrm>
            <a:off x="1" y="5"/>
            <a:ext cx="12191999" cy="6857995"/>
          </a:xfrm>
          <a:prstGeom prst="rect">
            <a:avLst/>
          </a:prstGeom>
          <a:solidFill>
            <a:srgbClr val="CCCC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Textplatzhalter 9"/>
          <p:cNvSpPr>
            <a:spLocks noGrp="1"/>
          </p:cNvSpPr>
          <p:nvPr>
            <p:ph type="body" sz="quarter" idx="12" hasCustomPrompt="1"/>
          </p:nvPr>
        </p:nvSpPr>
        <p:spPr>
          <a:xfrm>
            <a:off x="406800" y="1342450"/>
            <a:ext cx="792000" cy="635792"/>
          </a:xfrm>
          <a:prstGeom prst="rect">
            <a:avLst/>
          </a:prstGeom>
        </p:spPr>
        <p:txBody>
          <a:bodyPr lIns="90000" anchor="ctr">
            <a:noAutofit/>
          </a:bodyPr>
          <a:lstStyle>
            <a:lvl1pPr marL="0" indent="0">
              <a:lnSpc>
                <a:spcPct val="100000"/>
              </a:lnSpc>
              <a:buNone/>
              <a:defRPr sz="4000" b="1" i="0">
                <a:solidFill>
                  <a:schemeClr val="accent1"/>
                </a:solidFill>
                <a:latin typeface="Arial" charset="0"/>
                <a:ea typeface="Arial" charset="0"/>
                <a:cs typeface="Arial" charset="0"/>
              </a:defRPr>
            </a:lvl1pPr>
            <a:lvl2pPr marL="457223" indent="0">
              <a:buNone/>
              <a:defRPr/>
            </a:lvl2pPr>
            <a:lvl3pPr marL="914446" indent="0">
              <a:buNone/>
              <a:defRPr/>
            </a:lvl3pPr>
            <a:lvl4pPr marL="1371669" indent="0">
              <a:buNone/>
              <a:defRPr/>
            </a:lvl4pPr>
            <a:lvl5pPr marL="1828891" indent="0">
              <a:buNone/>
              <a:defRPr/>
            </a:lvl5pPr>
          </a:lstStyle>
          <a:p>
            <a:pPr lvl="0"/>
            <a:r>
              <a:rPr lang="en-US" noProof="0" dirty="0"/>
              <a:t>01</a:t>
            </a:r>
          </a:p>
        </p:txBody>
      </p:sp>
      <p:sp>
        <p:nvSpPr>
          <p:cNvPr id="12" name="Textplatzhalter 11"/>
          <p:cNvSpPr>
            <a:spLocks noGrp="1"/>
          </p:cNvSpPr>
          <p:nvPr>
            <p:ph type="body" sz="quarter" idx="13" hasCustomPrompt="1"/>
          </p:nvPr>
        </p:nvSpPr>
        <p:spPr>
          <a:xfrm>
            <a:off x="1393200" y="1342449"/>
            <a:ext cx="3960000" cy="637200"/>
          </a:xfrm>
          <a:prstGeom prst="rect">
            <a:avLst/>
          </a:prstGeom>
        </p:spPr>
        <p:txBody>
          <a:bodyPr lIns="90000" anchor="ctr">
            <a:noAutofit/>
          </a:bodyPr>
          <a:lstStyle>
            <a:lvl1pPr marL="0" indent="0">
              <a:lnSpc>
                <a:spcPct val="100000"/>
              </a:lnSpc>
              <a:buNone/>
              <a:defRPr sz="1600" b="1" i="0" cap="all" baseline="0">
                <a:solidFill>
                  <a:schemeClr val="accent1"/>
                </a:solidFill>
                <a:latin typeface="Arial" charset="0"/>
                <a:ea typeface="Arial" charset="0"/>
                <a:cs typeface="Arial" charset="0"/>
              </a:defRPr>
            </a:lvl1pPr>
            <a:lvl2pPr marL="0" indent="0">
              <a:lnSpc>
                <a:spcPts val="2700"/>
              </a:lnSpc>
              <a:buNone/>
              <a:defRPr sz="2000" b="1" i="0" cap="all" baseline="0">
                <a:latin typeface="Arial" charset="0"/>
                <a:ea typeface="Arial" charset="0"/>
                <a:cs typeface="Arial" charset="0"/>
              </a:defRPr>
            </a:lvl2pPr>
            <a:lvl3pPr marL="0" indent="0">
              <a:lnSpc>
                <a:spcPts val="2700"/>
              </a:lnSpc>
              <a:buNone/>
              <a:defRPr sz="2000" b="1" i="0" cap="all" baseline="0">
                <a:latin typeface="Arial" charset="0"/>
                <a:ea typeface="Arial" charset="0"/>
                <a:cs typeface="Arial" charset="0"/>
              </a:defRPr>
            </a:lvl3pPr>
            <a:lvl4pPr marL="0" indent="0">
              <a:lnSpc>
                <a:spcPts val="2700"/>
              </a:lnSpc>
              <a:buNone/>
              <a:defRPr sz="2000" b="1" i="0" cap="all" baseline="0">
                <a:latin typeface="Arial" charset="0"/>
                <a:ea typeface="Arial" charset="0"/>
                <a:cs typeface="Arial" charset="0"/>
              </a:defRPr>
            </a:lvl4pPr>
            <a:lvl5pPr marL="0" indent="0">
              <a:lnSpc>
                <a:spcPts val="2700"/>
              </a:lnSpc>
              <a:buNone/>
              <a:defRPr sz="2000" b="1" i="0" cap="all" baseline="0">
                <a:latin typeface="Arial" charset="0"/>
                <a:ea typeface="Arial" charset="0"/>
                <a:cs typeface="Arial" charset="0"/>
              </a:defRPr>
            </a:lvl5pPr>
          </a:lstStyle>
          <a:p>
            <a:pPr lvl="0"/>
            <a:r>
              <a:rPr lang="en-US" noProof="0" dirty="0"/>
              <a:t>Chapter 1, </a:t>
            </a:r>
            <a:r>
              <a:rPr lang="en-US" noProof="0" dirty="0" err="1"/>
              <a:t>arial</a:t>
            </a:r>
            <a:r>
              <a:rPr lang="en-US" noProof="0" dirty="0"/>
              <a:t> bold, caps, 16 </a:t>
            </a:r>
            <a:r>
              <a:rPr lang="en-US" noProof="0" dirty="0" err="1"/>
              <a:t>pt</a:t>
            </a:r>
            <a:r>
              <a:rPr lang="en-US" noProof="0" dirty="0"/>
              <a:t>, ALIGN LEFT</a:t>
            </a:r>
          </a:p>
        </p:txBody>
      </p:sp>
      <p:sp>
        <p:nvSpPr>
          <p:cNvPr id="5" name="Titel 4"/>
          <p:cNvSpPr>
            <a:spLocks noGrp="1"/>
          </p:cNvSpPr>
          <p:nvPr>
            <p:ph type="title" hasCustomPrompt="1"/>
          </p:nvPr>
        </p:nvSpPr>
        <p:spPr>
          <a:xfrm>
            <a:off x="407989" y="371315"/>
            <a:ext cx="9720000" cy="897101"/>
          </a:xfrm>
        </p:spPr>
        <p:txBody>
          <a:bodyPr/>
          <a:lstStyle>
            <a:lvl1pPr>
              <a:defRPr>
                <a:solidFill>
                  <a:schemeClr val="bg1"/>
                </a:solidFill>
              </a:defRPr>
            </a:lvl1pPr>
          </a:lstStyle>
          <a:p>
            <a:r>
              <a:rPr lang="en-US" noProof="0" dirty="0"/>
              <a:t>chapter OVERVIEW</a:t>
            </a:r>
          </a:p>
        </p:txBody>
      </p:sp>
      <p:cxnSp>
        <p:nvCxnSpPr>
          <p:cNvPr id="26" name="Gerade Verbindung 13">
            <a:extLst>
              <a:ext uri="{FF2B5EF4-FFF2-40B4-BE49-F238E27FC236}">
                <a16:creationId xmlns:a16="http://schemas.microsoft.com/office/drawing/2014/main" id="{FBAF3ACC-9A42-4578-A1E1-F7771A899916}"/>
              </a:ext>
            </a:extLst>
          </p:cNvPr>
          <p:cNvCxnSpPr/>
          <p:nvPr userDrawn="1"/>
        </p:nvCxnSpPr>
        <p:spPr>
          <a:xfrm>
            <a:off x="414000" y="2088000"/>
            <a:ext cx="4968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2" name="Gerade Verbindung 32">
            <a:extLst>
              <a:ext uri="{FF2B5EF4-FFF2-40B4-BE49-F238E27FC236}">
                <a16:creationId xmlns:a16="http://schemas.microsoft.com/office/drawing/2014/main" id="{1BA87F6A-D668-44BB-8E56-72FB5E53831A}"/>
              </a:ext>
            </a:extLst>
          </p:cNvPr>
          <p:cNvCxnSpPr/>
          <p:nvPr userDrawn="1"/>
        </p:nvCxnSpPr>
        <p:spPr>
          <a:xfrm>
            <a:off x="5810400" y="2088000"/>
            <a:ext cx="4968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2" name="Gerade Verbindung 13">
            <a:extLst>
              <a:ext uri="{FF2B5EF4-FFF2-40B4-BE49-F238E27FC236}">
                <a16:creationId xmlns:a16="http://schemas.microsoft.com/office/drawing/2014/main" id="{DD39A406-E908-49B2-83E8-0DD03A901C4C}"/>
              </a:ext>
            </a:extLst>
          </p:cNvPr>
          <p:cNvCxnSpPr/>
          <p:nvPr userDrawn="1"/>
        </p:nvCxnSpPr>
        <p:spPr>
          <a:xfrm>
            <a:off x="414000" y="2944800"/>
            <a:ext cx="4968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7" name="Gerade Verbindung 32">
            <a:extLst>
              <a:ext uri="{FF2B5EF4-FFF2-40B4-BE49-F238E27FC236}">
                <a16:creationId xmlns:a16="http://schemas.microsoft.com/office/drawing/2014/main" id="{56BC2E77-A044-4AD4-9C80-FA067B949AC9}"/>
              </a:ext>
            </a:extLst>
          </p:cNvPr>
          <p:cNvCxnSpPr/>
          <p:nvPr userDrawn="1"/>
        </p:nvCxnSpPr>
        <p:spPr>
          <a:xfrm>
            <a:off x="5810400" y="2944800"/>
            <a:ext cx="4968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2" name="Gerade Verbindung 13">
            <a:extLst>
              <a:ext uri="{FF2B5EF4-FFF2-40B4-BE49-F238E27FC236}">
                <a16:creationId xmlns:a16="http://schemas.microsoft.com/office/drawing/2014/main" id="{AC8D3DD3-2AE7-48C3-B40D-BA4B42AB92F2}"/>
              </a:ext>
            </a:extLst>
          </p:cNvPr>
          <p:cNvCxnSpPr/>
          <p:nvPr userDrawn="1"/>
        </p:nvCxnSpPr>
        <p:spPr>
          <a:xfrm>
            <a:off x="414000" y="3801600"/>
            <a:ext cx="4968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3" name="Gerade Verbindung 32">
            <a:extLst>
              <a:ext uri="{FF2B5EF4-FFF2-40B4-BE49-F238E27FC236}">
                <a16:creationId xmlns:a16="http://schemas.microsoft.com/office/drawing/2014/main" id="{DE5B063A-7F8E-4D2C-9D70-605848177CCC}"/>
              </a:ext>
            </a:extLst>
          </p:cNvPr>
          <p:cNvCxnSpPr/>
          <p:nvPr userDrawn="1"/>
        </p:nvCxnSpPr>
        <p:spPr>
          <a:xfrm>
            <a:off x="5810400" y="3801600"/>
            <a:ext cx="4968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6" name="Gerade Verbindung 13">
            <a:extLst>
              <a:ext uri="{FF2B5EF4-FFF2-40B4-BE49-F238E27FC236}">
                <a16:creationId xmlns:a16="http://schemas.microsoft.com/office/drawing/2014/main" id="{CF567E5B-CA59-4731-983A-CD07FA9890EA}"/>
              </a:ext>
            </a:extLst>
          </p:cNvPr>
          <p:cNvCxnSpPr/>
          <p:nvPr userDrawn="1"/>
        </p:nvCxnSpPr>
        <p:spPr>
          <a:xfrm>
            <a:off x="396000" y="4658400"/>
            <a:ext cx="4968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7" name="Gerade Verbindung 32">
            <a:extLst>
              <a:ext uri="{FF2B5EF4-FFF2-40B4-BE49-F238E27FC236}">
                <a16:creationId xmlns:a16="http://schemas.microsoft.com/office/drawing/2014/main" id="{A346593B-1E70-4BAC-91D4-8A3E583B63C1}"/>
              </a:ext>
            </a:extLst>
          </p:cNvPr>
          <p:cNvCxnSpPr/>
          <p:nvPr userDrawn="1"/>
        </p:nvCxnSpPr>
        <p:spPr>
          <a:xfrm>
            <a:off x="5792400" y="4658400"/>
            <a:ext cx="4968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5AF51DCB-A230-4AF3-B140-1CBFA1770399}"/>
              </a:ext>
            </a:extLst>
          </p:cNvPr>
          <p:cNvSpPr>
            <a:spLocks noGrp="1"/>
          </p:cNvSpPr>
          <p:nvPr>
            <p:ph type="ftr" sz="quarter" idx="34"/>
          </p:nvPr>
        </p:nvSpPr>
        <p:spPr/>
        <p:txBody>
          <a:bodyPr/>
          <a:lstStyle>
            <a:lvl1pPr>
              <a:defRPr>
                <a:solidFill>
                  <a:schemeClr val="bg1"/>
                </a:solidFill>
              </a:defRPr>
            </a:lvl1pPr>
          </a:lstStyle>
          <a:p>
            <a:r>
              <a:rPr lang="en-US" noProof="0" dirty="0"/>
              <a:t>/ ANDRITZ (BUSINESS AREA) / PRESENTATION NAME AND DATE / © COPYRIGHT (if required) – ARIAL BOLD, all caps, 8 PT, BLUE, ALIGN LEFT</a:t>
            </a:r>
          </a:p>
        </p:txBody>
      </p:sp>
      <p:sp>
        <p:nvSpPr>
          <p:cNvPr id="3" name="Slide Number Placeholder 2">
            <a:extLst>
              <a:ext uri="{FF2B5EF4-FFF2-40B4-BE49-F238E27FC236}">
                <a16:creationId xmlns:a16="http://schemas.microsoft.com/office/drawing/2014/main" id="{9FD29C65-FF3C-4F3A-8A7E-941962D1F856}"/>
              </a:ext>
            </a:extLst>
          </p:cNvPr>
          <p:cNvSpPr>
            <a:spLocks noGrp="1"/>
          </p:cNvSpPr>
          <p:nvPr>
            <p:ph type="sldNum" sz="quarter" idx="35"/>
          </p:nvPr>
        </p:nvSpPr>
        <p:spPr/>
        <p:txBody>
          <a:bodyPr/>
          <a:lstStyle>
            <a:lvl1pPr>
              <a:defRPr>
                <a:solidFill>
                  <a:schemeClr val="bg1"/>
                </a:solidFill>
              </a:defRPr>
            </a:lvl1pPr>
          </a:lstStyle>
          <a:p>
            <a:fld id="{43663E1E-2049-4CF8-B671-CED3EE132F56}" type="slidenum">
              <a:rPr lang="en-US" noProof="0" smtClean="0"/>
              <a:pPr/>
              <a:t>‹#›</a:t>
            </a:fld>
            <a:endParaRPr lang="en-US" noProof="0" dirty="0"/>
          </a:p>
        </p:txBody>
      </p:sp>
      <p:sp>
        <p:nvSpPr>
          <p:cNvPr id="33" name="Textplatzhalter 9">
            <a:extLst>
              <a:ext uri="{FF2B5EF4-FFF2-40B4-BE49-F238E27FC236}">
                <a16:creationId xmlns:a16="http://schemas.microsoft.com/office/drawing/2014/main" id="{341FA6D7-E9BB-40CE-800F-A6812C28E502}"/>
              </a:ext>
            </a:extLst>
          </p:cNvPr>
          <p:cNvSpPr>
            <a:spLocks noGrp="1"/>
          </p:cNvSpPr>
          <p:nvPr>
            <p:ph type="body" sz="quarter" idx="14" hasCustomPrompt="1"/>
          </p:nvPr>
        </p:nvSpPr>
        <p:spPr>
          <a:xfrm>
            <a:off x="406802" y="2197762"/>
            <a:ext cx="792274" cy="635792"/>
          </a:xfrm>
          <a:prstGeom prst="rect">
            <a:avLst/>
          </a:prstGeom>
        </p:spPr>
        <p:txBody>
          <a:bodyPr lIns="90000" anchor="ctr">
            <a:noAutofit/>
          </a:bodyPr>
          <a:lstStyle>
            <a:lvl1pPr marL="0" indent="0">
              <a:lnSpc>
                <a:spcPct val="100000"/>
              </a:lnSpc>
              <a:buNone/>
              <a:defRPr sz="4000" b="1" i="0" baseline="0">
                <a:solidFill>
                  <a:srgbClr val="B9B9B9"/>
                </a:solidFill>
                <a:latin typeface="Arial" charset="0"/>
                <a:ea typeface="Arial" charset="0"/>
                <a:cs typeface="Arial" charset="0"/>
              </a:defRPr>
            </a:lvl1pPr>
            <a:lvl2pPr marL="457223" indent="0">
              <a:buNone/>
              <a:defRPr/>
            </a:lvl2pPr>
            <a:lvl3pPr marL="914446" indent="0">
              <a:buNone/>
              <a:defRPr/>
            </a:lvl3pPr>
            <a:lvl4pPr marL="1371669" indent="0">
              <a:buNone/>
              <a:defRPr/>
            </a:lvl4pPr>
            <a:lvl5pPr marL="1828891" indent="0">
              <a:buNone/>
              <a:defRPr/>
            </a:lvl5pPr>
          </a:lstStyle>
          <a:p>
            <a:pPr lvl="0"/>
            <a:r>
              <a:rPr lang="en-US" noProof="0" dirty="0"/>
              <a:t>02</a:t>
            </a:r>
          </a:p>
        </p:txBody>
      </p:sp>
      <p:sp>
        <p:nvSpPr>
          <p:cNvPr id="36" name="Textplatzhalter 11">
            <a:extLst>
              <a:ext uri="{FF2B5EF4-FFF2-40B4-BE49-F238E27FC236}">
                <a16:creationId xmlns:a16="http://schemas.microsoft.com/office/drawing/2014/main" id="{E17263AE-56C6-436B-837A-2D57FFC49EB4}"/>
              </a:ext>
            </a:extLst>
          </p:cNvPr>
          <p:cNvSpPr>
            <a:spLocks noGrp="1"/>
          </p:cNvSpPr>
          <p:nvPr>
            <p:ph type="body" sz="quarter" idx="15" hasCustomPrompt="1"/>
          </p:nvPr>
        </p:nvSpPr>
        <p:spPr>
          <a:xfrm>
            <a:off x="1393200" y="2199600"/>
            <a:ext cx="3960000" cy="637200"/>
          </a:xfrm>
          <a:prstGeom prst="rect">
            <a:avLst/>
          </a:prstGeom>
        </p:spPr>
        <p:txBody>
          <a:bodyPr lIns="90000" anchor="ctr">
            <a:noAutofit/>
          </a:bodyPr>
          <a:lstStyle>
            <a:lvl1pPr marL="0" indent="0">
              <a:lnSpc>
                <a:spcPts val="2000"/>
              </a:lnSpc>
              <a:buNone/>
              <a:defRPr sz="1600" b="1" i="0" cap="all" baseline="0">
                <a:solidFill>
                  <a:srgbClr val="B9B9B9"/>
                </a:solidFill>
                <a:latin typeface="Arial" charset="0"/>
                <a:ea typeface="Arial" charset="0"/>
                <a:cs typeface="Arial" charset="0"/>
              </a:defRPr>
            </a:lvl1pPr>
            <a:lvl2pPr marL="0" indent="0">
              <a:lnSpc>
                <a:spcPts val="2700"/>
              </a:lnSpc>
              <a:buNone/>
              <a:defRPr sz="2000" b="1" i="0" cap="all" baseline="0">
                <a:latin typeface="Arial" charset="0"/>
                <a:ea typeface="Arial" charset="0"/>
                <a:cs typeface="Arial" charset="0"/>
              </a:defRPr>
            </a:lvl2pPr>
            <a:lvl3pPr marL="0" indent="0">
              <a:lnSpc>
                <a:spcPts val="2700"/>
              </a:lnSpc>
              <a:buNone/>
              <a:defRPr sz="2000" b="1" i="0" cap="all" baseline="0">
                <a:latin typeface="Arial" charset="0"/>
                <a:ea typeface="Arial" charset="0"/>
                <a:cs typeface="Arial" charset="0"/>
              </a:defRPr>
            </a:lvl3pPr>
            <a:lvl4pPr marL="0" indent="0">
              <a:lnSpc>
                <a:spcPts val="2700"/>
              </a:lnSpc>
              <a:buNone/>
              <a:defRPr sz="2000" b="1" i="0" cap="all" baseline="0">
                <a:latin typeface="Arial" charset="0"/>
                <a:ea typeface="Arial" charset="0"/>
                <a:cs typeface="Arial" charset="0"/>
              </a:defRPr>
            </a:lvl4pPr>
            <a:lvl5pPr marL="0" indent="0">
              <a:lnSpc>
                <a:spcPts val="2700"/>
              </a:lnSpc>
              <a:buNone/>
              <a:defRPr sz="2000" b="1" i="0" cap="all" baseline="0">
                <a:latin typeface="Arial" charset="0"/>
                <a:ea typeface="Arial" charset="0"/>
                <a:cs typeface="Arial" charset="0"/>
              </a:defRPr>
            </a:lvl5pPr>
          </a:lstStyle>
          <a:p>
            <a:pPr lvl="0"/>
            <a:r>
              <a:rPr lang="en-US" noProof="0" dirty="0"/>
              <a:t>Chapter 2</a:t>
            </a:r>
          </a:p>
        </p:txBody>
      </p:sp>
      <p:sp>
        <p:nvSpPr>
          <p:cNvPr id="39" name="Textplatzhalter 9">
            <a:extLst>
              <a:ext uri="{FF2B5EF4-FFF2-40B4-BE49-F238E27FC236}">
                <a16:creationId xmlns:a16="http://schemas.microsoft.com/office/drawing/2014/main" id="{E73BD1E8-B148-48D5-9630-FAA674EC8D1A}"/>
              </a:ext>
            </a:extLst>
          </p:cNvPr>
          <p:cNvSpPr>
            <a:spLocks noGrp="1"/>
          </p:cNvSpPr>
          <p:nvPr>
            <p:ph type="body" sz="quarter" idx="16" hasCustomPrompt="1"/>
          </p:nvPr>
        </p:nvSpPr>
        <p:spPr>
          <a:xfrm>
            <a:off x="406802" y="3059239"/>
            <a:ext cx="792274" cy="635792"/>
          </a:xfrm>
          <a:prstGeom prst="rect">
            <a:avLst/>
          </a:prstGeom>
        </p:spPr>
        <p:txBody>
          <a:bodyPr lIns="90000" anchor="ctr">
            <a:noAutofit/>
          </a:bodyPr>
          <a:lstStyle>
            <a:lvl1pPr marL="0" indent="0">
              <a:lnSpc>
                <a:spcPct val="100000"/>
              </a:lnSpc>
              <a:buNone/>
              <a:defRPr sz="4000" b="1" i="0" baseline="0">
                <a:solidFill>
                  <a:srgbClr val="B9B9B9"/>
                </a:solidFill>
                <a:latin typeface="Arial" charset="0"/>
                <a:ea typeface="Arial" charset="0"/>
                <a:cs typeface="Arial" charset="0"/>
              </a:defRPr>
            </a:lvl1pPr>
            <a:lvl2pPr marL="457223" indent="0">
              <a:buNone/>
              <a:defRPr/>
            </a:lvl2pPr>
            <a:lvl3pPr marL="914446" indent="0">
              <a:buNone/>
              <a:defRPr/>
            </a:lvl3pPr>
            <a:lvl4pPr marL="1371669" indent="0">
              <a:buNone/>
              <a:defRPr/>
            </a:lvl4pPr>
            <a:lvl5pPr marL="1828891" indent="0">
              <a:buNone/>
              <a:defRPr/>
            </a:lvl5pPr>
          </a:lstStyle>
          <a:p>
            <a:pPr lvl="0"/>
            <a:r>
              <a:rPr lang="en-US" noProof="0" dirty="0"/>
              <a:t>03</a:t>
            </a:r>
          </a:p>
        </p:txBody>
      </p:sp>
      <p:sp>
        <p:nvSpPr>
          <p:cNvPr id="48" name="Textplatzhalter 11">
            <a:extLst>
              <a:ext uri="{FF2B5EF4-FFF2-40B4-BE49-F238E27FC236}">
                <a16:creationId xmlns:a16="http://schemas.microsoft.com/office/drawing/2014/main" id="{19589165-D2EB-4F13-8B48-F093EDC54FF2}"/>
              </a:ext>
            </a:extLst>
          </p:cNvPr>
          <p:cNvSpPr>
            <a:spLocks noGrp="1"/>
          </p:cNvSpPr>
          <p:nvPr>
            <p:ph type="body" sz="quarter" idx="17" hasCustomPrompt="1"/>
          </p:nvPr>
        </p:nvSpPr>
        <p:spPr>
          <a:xfrm>
            <a:off x="1393200" y="3060000"/>
            <a:ext cx="3960000" cy="637200"/>
          </a:xfrm>
          <a:prstGeom prst="rect">
            <a:avLst/>
          </a:prstGeom>
        </p:spPr>
        <p:txBody>
          <a:bodyPr lIns="90000" anchor="ctr">
            <a:noAutofit/>
          </a:bodyPr>
          <a:lstStyle>
            <a:lvl1pPr marL="0" indent="0">
              <a:lnSpc>
                <a:spcPts val="2000"/>
              </a:lnSpc>
              <a:buNone/>
              <a:defRPr sz="1600" b="1" i="0" cap="all" baseline="0">
                <a:solidFill>
                  <a:srgbClr val="B9B9B9"/>
                </a:solidFill>
                <a:latin typeface="Arial" charset="0"/>
                <a:ea typeface="Arial" charset="0"/>
                <a:cs typeface="Arial" charset="0"/>
              </a:defRPr>
            </a:lvl1pPr>
            <a:lvl2pPr marL="0" indent="0">
              <a:lnSpc>
                <a:spcPts val="2700"/>
              </a:lnSpc>
              <a:buNone/>
              <a:defRPr sz="2000" b="1" i="0" cap="all" baseline="0">
                <a:latin typeface="Arial" charset="0"/>
                <a:ea typeface="Arial" charset="0"/>
                <a:cs typeface="Arial" charset="0"/>
              </a:defRPr>
            </a:lvl2pPr>
            <a:lvl3pPr marL="0" indent="0">
              <a:lnSpc>
                <a:spcPts val="2700"/>
              </a:lnSpc>
              <a:buNone/>
              <a:defRPr sz="2000" b="1" i="0" cap="all" baseline="0">
                <a:latin typeface="Arial" charset="0"/>
                <a:ea typeface="Arial" charset="0"/>
                <a:cs typeface="Arial" charset="0"/>
              </a:defRPr>
            </a:lvl3pPr>
            <a:lvl4pPr marL="0" indent="0">
              <a:lnSpc>
                <a:spcPts val="2700"/>
              </a:lnSpc>
              <a:buNone/>
              <a:defRPr sz="2000" b="1" i="0" cap="all" baseline="0">
                <a:latin typeface="Arial" charset="0"/>
                <a:ea typeface="Arial" charset="0"/>
                <a:cs typeface="Arial" charset="0"/>
              </a:defRPr>
            </a:lvl4pPr>
            <a:lvl5pPr marL="0" indent="0">
              <a:lnSpc>
                <a:spcPts val="2700"/>
              </a:lnSpc>
              <a:buNone/>
              <a:defRPr sz="2000" b="1" i="0" cap="all" baseline="0">
                <a:latin typeface="Arial" charset="0"/>
                <a:ea typeface="Arial" charset="0"/>
                <a:cs typeface="Arial" charset="0"/>
              </a:defRPr>
            </a:lvl5pPr>
          </a:lstStyle>
          <a:p>
            <a:pPr lvl="0"/>
            <a:r>
              <a:rPr lang="en-US" noProof="0" dirty="0"/>
              <a:t>CHAPTER 3</a:t>
            </a:r>
          </a:p>
        </p:txBody>
      </p:sp>
      <p:sp>
        <p:nvSpPr>
          <p:cNvPr id="49" name="Textplatzhalter 9">
            <a:extLst>
              <a:ext uri="{FF2B5EF4-FFF2-40B4-BE49-F238E27FC236}">
                <a16:creationId xmlns:a16="http://schemas.microsoft.com/office/drawing/2014/main" id="{0E691287-79AB-4100-A23E-3283F66602B0}"/>
              </a:ext>
            </a:extLst>
          </p:cNvPr>
          <p:cNvSpPr>
            <a:spLocks noGrp="1"/>
          </p:cNvSpPr>
          <p:nvPr>
            <p:ph type="body" sz="quarter" idx="18" hasCustomPrompt="1"/>
          </p:nvPr>
        </p:nvSpPr>
        <p:spPr>
          <a:xfrm>
            <a:off x="406802" y="3910364"/>
            <a:ext cx="792274" cy="635792"/>
          </a:xfrm>
          <a:prstGeom prst="rect">
            <a:avLst/>
          </a:prstGeom>
        </p:spPr>
        <p:txBody>
          <a:bodyPr lIns="90000" anchor="ctr">
            <a:noAutofit/>
          </a:bodyPr>
          <a:lstStyle>
            <a:lvl1pPr marL="0" indent="0">
              <a:lnSpc>
                <a:spcPct val="100000"/>
              </a:lnSpc>
              <a:buNone/>
              <a:defRPr sz="4000" b="1" i="0" baseline="0">
                <a:solidFill>
                  <a:srgbClr val="B9B9B9"/>
                </a:solidFill>
                <a:latin typeface="Arial" charset="0"/>
                <a:ea typeface="Arial" charset="0"/>
                <a:cs typeface="Arial" charset="0"/>
              </a:defRPr>
            </a:lvl1pPr>
            <a:lvl2pPr marL="457223" indent="0">
              <a:buNone/>
              <a:defRPr/>
            </a:lvl2pPr>
            <a:lvl3pPr marL="914446" indent="0">
              <a:buNone/>
              <a:defRPr/>
            </a:lvl3pPr>
            <a:lvl4pPr marL="1371669" indent="0">
              <a:buNone/>
              <a:defRPr/>
            </a:lvl4pPr>
            <a:lvl5pPr marL="1828891" indent="0">
              <a:buNone/>
              <a:defRPr/>
            </a:lvl5pPr>
          </a:lstStyle>
          <a:p>
            <a:pPr lvl="0"/>
            <a:r>
              <a:rPr lang="en-US" noProof="0" dirty="0"/>
              <a:t>04</a:t>
            </a:r>
          </a:p>
        </p:txBody>
      </p:sp>
      <p:sp>
        <p:nvSpPr>
          <p:cNvPr id="50" name="Textplatzhalter 11">
            <a:extLst>
              <a:ext uri="{FF2B5EF4-FFF2-40B4-BE49-F238E27FC236}">
                <a16:creationId xmlns:a16="http://schemas.microsoft.com/office/drawing/2014/main" id="{6F28D52C-70C2-458D-AF5D-FD61F92DF7D8}"/>
              </a:ext>
            </a:extLst>
          </p:cNvPr>
          <p:cNvSpPr>
            <a:spLocks noGrp="1"/>
          </p:cNvSpPr>
          <p:nvPr>
            <p:ph type="body" sz="quarter" idx="19" hasCustomPrompt="1"/>
          </p:nvPr>
        </p:nvSpPr>
        <p:spPr>
          <a:xfrm>
            <a:off x="1393200" y="3909600"/>
            <a:ext cx="3960000" cy="637200"/>
          </a:xfrm>
          <a:prstGeom prst="rect">
            <a:avLst/>
          </a:prstGeom>
        </p:spPr>
        <p:txBody>
          <a:bodyPr lIns="90000" anchor="ctr">
            <a:noAutofit/>
          </a:bodyPr>
          <a:lstStyle>
            <a:lvl1pPr marL="0" indent="0">
              <a:lnSpc>
                <a:spcPts val="2000"/>
              </a:lnSpc>
              <a:buNone/>
              <a:defRPr sz="1600" b="1" i="0" cap="all" baseline="0">
                <a:solidFill>
                  <a:srgbClr val="B9B9B9"/>
                </a:solidFill>
                <a:latin typeface="Arial" charset="0"/>
                <a:ea typeface="Arial" charset="0"/>
                <a:cs typeface="Arial" charset="0"/>
              </a:defRPr>
            </a:lvl1pPr>
            <a:lvl2pPr marL="0" indent="0">
              <a:lnSpc>
                <a:spcPts val="2700"/>
              </a:lnSpc>
              <a:buNone/>
              <a:defRPr sz="2000" b="1" i="0" cap="all" baseline="0">
                <a:latin typeface="Arial" charset="0"/>
                <a:ea typeface="Arial" charset="0"/>
                <a:cs typeface="Arial" charset="0"/>
              </a:defRPr>
            </a:lvl2pPr>
            <a:lvl3pPr marL="0" indent="0">
              <a:lnSpc>
                <a:spcPts val="2700"/>
              </a:lnSpc>
              <a:buNone/>
              <a:defRPr sz="2000" b="1" i="0" cap="all" baseline="0">
                <a:latin typeface="Arial" charset="0"/>
                <a:ea typeface="Arial" charset="0"/>
                <a:cs typeface="Arial" charset="0"/>
              </a:defRPr>
            </a:lvl3pPr>
            <a:lvl4pPr marL="0" indent="0">
              <a:lnSpc>
                <a:spcPts val="2700"/>
              </a:lnSpc>
              <a:buNone/>
              <a:defRPr sz="2000" b="1" i="0" cap="all" baseline="0">
                <a:latin typeface="Arial" charset="0"/>
                <a:ea typeface="Arial" charset="0"/>
                <a:cs typeface="Arial" charset="0"/>
              </a:defRPr>
            </a:lvl4pPr>
            <a:lvl5pPr marL="0" indent="0">
              <a:lnSpc>
                <a:spcPts val="2700"/>
              </a:lnSpc>
              <a:buNone/>
              <a:defRPr sz="2000" b="1" i="0" cap="all" baseline="0">
                <a:latin typeface="Arial" charset="0"/>
                <a:ea typeface="Arial" charset="0"/>
                <a:cs typeface="Arial" charset="0"/>
              </a:defRPr>
            </a:lvl5pPr>
          </a:lstStyle>
          <a:p>
            <a:pPr lvl="0"/>
            <a:r>
              <a:rPr lang="en-US" noProof="0" dirty="0"/>
              <a:t>CHAPTER 4</a:t>
            </a:r>
          </a:p>
        </p:txBody>
      </p:sp>
      <p:sp>
        <p:nvSpPr>
          <p:cNvPr id="51" name="Textplatzhalter 9">
            <a:extLst>
              <a:ext uri="{FF2B5EF4-FFF2-40B4-BE49-F238E27FC236}">
                <a16:creationId xmlns:a16="http://schemas.microsoft.com/office/drawing/2014/main" id="{21819CA1-F7D9-4A1B-9B3D-80D324D268A8}"/>
              </a:ext>
            </a:extLst>
          </p:cNvPr>
          <p:cNvSpPr>
            <a:spLocks noGrp="1"/>
          </p:cNvSpPr>
          <p:nvPr>
            <p:ph type="body" sz="quarter" idx="20" hasCustomPrompt="1"/>
          </p:nvPr>
        </p:nvSpPr>
        <p:spPr>
          <a:xfrm>
            <a:off x="406802" y="4767653"/>
            <a:ext cx="792274" cy="635792"/>
          </a:xfrm>
          <a:prstGeom prst="rect">
            <a:avLst/>
          </a:prstGeom>
        </p:spPr>
        <p:txBody>
          <a:bodyPr lIns="90000" anchor="ctr">
            <a:noAutofit/>
          </a:bodyPr>
          <a:lstStyle>
            <a:lvl1pPr marL="0" indent="0">
              <a:lnSpc>
                <a:spcPct val="100000"/>
              </a:lnSpc>
              <a:buNone/>
              <a:defRPr sz="4000" b="1" i="0" baseline="0">
                <a:solidFill>
                  <a:srgbClr val="B9B9B9"/>
                </a:solidFill>
                <a:latin typeface="Arial" charset="0"/>
                <a:ea typeface="Arial" charset="0"/>
                <a:cs typeface="Arial" charset="0"/>
              </a:defRPr>
            </a:lvl1pPr>
            <a:lvl2pPr marL="457223" indent="0">
              <a:buNone/>
              <a:defRPr/>
            </a:lvl2pPr>
            <a:lvl3pPr marL="914446" indent="0">
              <a:buNone/>
              <a:defRPr/>
            </a:lvl3pPr>
            <a:lvl4pPr marL="1371669" indent="0">
              <a:buNone/>
              <a:defRPr/>
            </a:lvl4pPr>
            <a:lvl5pPr marL="1828891" indent="0">
              <a:buNone/>
              <a:defRPr/>
            </a:lvl5pPr>
          </a:lstStyle>
          <a:p>
            <a:pPr lvl="0"/>
            <a:r>
              <a:rPr lang="en-US" noProof="0" dirty="0"/>
              <a:t>05</a:t>
            </a:r>
          </a:p>
        </p:txBody>
      </p:sp>
      <p:sp>
        <p:nvSpPr>
          <p:cNvPr id="54" name="Textplatzhalter 11">
            <a:extLst>
              <a:ext uri="{FF2B5EF4-FFF2-40B4-BE49-F238E27FC236}">
                <a16:creationId xmlns:a16="http://schemas.microsoft.com/office/drawing/2014/main" id="{9539DFEB-9A48-49B0-8FB2-536AB71ECA9B}"/>
              </a:ext>
            </a:extLst>
          </p:cNvPr>
          <p:cNvSpPr>
            <a:spLocks noGrp="1"/>
          </p:cNvSpPr>
          <p:nvPr>
            <p:ph type="body" sz="quarter" idx="21" hasCustomPrompt="1"/>
          </p:nvPr>
        </p:nvSpPr>
        <p:spPr>
          <a:xfrm>
            <a:off x="1393200" y="4766400"/>
            <a:ext cx="3960000" cy="637200"/>
          </a:xfrm>
          <a:prstGeom prst="rect">
            <a:avLst/>
          </a:prstGeom>
        </p:spPr>
        <p:txBody>
          <a:bodyPr lIns="90000" anchor="ctr">
            <a:noAutofit/>
          </a:bodyPr>
          <a:lstStyle>
            <a:lvl1pPr marL="0" indent="0">
              <a:lnSpc>
                <a:spcPts val="2000"/>
              </a:lnSpc>
              <a:buNone/>
              <a:defRPr sz="1600" b="1" i="0" cap="all" baseline="0">
                <a:solidFill>
                  <a:srgbClr val="B9B9B9"/>
                </a:solidFill>
                <a:latin typeface="Arial" charset="0"/>
                <a:ea typeface="Arial" charset="0"/>
                <a:cs typeface="Arial" charset="0"/>
              </a:defRPr>
            </a:lvl1pPr>
            <a:lvl2pPr marL="0" indent="0">
              <a:lnSpc>
                <a:spcPts val="2700"/>
              </a:lnSpc>
              <a:buNone/>
              <a:defRPr sz="2000" b="1" i="0" cap="all" baseline="0">
                <a:latin typeface="Arial" charset="0"/>
                <a:ea typeface="Arial" charset="0"/>
                <a:cs typeface="Arial" charset="0"/>
              </a:defRPr>
            </a:lvl2pPr>
            <a:lvl3pPr marL="0" indent="0">
              <a:lnSpc>
                <a:spcPts val="2700"/>
              </a:lnSpc>
              <a:buNone/>
              <a:defRPr sz="2000" b="1" i="0" cap="all" baseline="0">
                <a:latin typeface="Arial" charset="0"/>
                <a:ea typeface="Arial" charset="0"/>
                <a:cs typeface="Arial" charset="0"/>
              </a:defRPr>
            </a:lvl3pPr>
            <a:lvl4pPr marL="0" indent="0">
              <a:lnSpc>
                <a:spcPts val="2700"/>
              </a:lnSpc>
              <a:buNone/>
              <a:defRPr sz="2000" b="1" i="0" cap="all" baseline="0">
                <a:latin typeface="Arial" charset="0"/>
                <a:ea typeface="Arial" charset="0"/>
                <a:cs typeface="Arial" charset="0"/>
              </a:defRPr>
            </a:lvl4pPr>
            <a:lvl5pPr marL="0" indent="0">
              <a:lnSpc>
                <a:spcPts val="2700"/>
              </a:lnSpc>
              <a:buNone/>
              <a:defRPr sz="2000" b="1" i="0" cap="all" baseline="0">
                <a:latin typeface="Arial" charset="0"/>
                <a:ea typeface="Arial" charset="0"/>
                <a:cs typeface="Arial" charset="0"/>
              </a:defRPr>
            </a:lvl5pPr>
          </a:lstStyle>
          <a:p>
            <a:pPr lvl="0"/>
            <a:r>
              <a:rPr lang="en-US" noProof="0" dirty="0"/>
              <a:t>CHAPTER 5</a:t>
            </a:r>
          </a:p>
        </p:txBody>
      </p:sp>
      <p:sp>
        <p:nvSpPr>
          <p:cNvPr id="55" name="Textplatzhalter 9">
            <a:extLst>
              <a:ext uri="{FF2B5EF4-FFF2-40B4-BE49-F238E27FC236}">
                <a16:creationId xmlns:a16="http://schemas.microsoft.com/office/drawing/2014/main" id="{AEF398F9-3ADB-432A-BFE6-1391941C810D}"/>
              </a:ext>
            </a:extLst>
          </p:cNvPr>
          <p:cNvSpPr>
            <a:spLocks noGrp="1"/>
          </p:cNvSpPr>
          <p:nvPr>
            <p:ph type="body" sz="quarter" idx="24" hasCustomPrompt="1"/>
          </p:nvPr>
        </p:nvSpPr>
        <p:spPr>
          <a:xfrm>
            <a:off x="5808665" y="2199600"/>
            <a:ext cx="792000" cy="635792"/>
          </a:xfrm>
          <a:prstGeom prst="rect">
            <a:avLst/>
          </a:prstGeom>
        </p:spPr>
        <p:txBody>
          <a:bodyPr lIns="90000" anchor="ctr">
            <a:noAutofit/>
          </a:bodyPr>
          <a:lstStyle>
            <a:lvl1pPr marL="0" indent="0">
              <a:lnSpc>
                <a:spcPct val="100000"/>
              </a:lnSpc>
              <a:buNone/>
              <a:defRPr sz="4000" b="1" i="0" baseline="0">
                <a:solidFill>
                  <a:srgbClr val="B9B9B9"/>
                </a:solidFill>
                <a:latin typeface="Arial" charset="0"/>
                <a:ea typeface="Arial" charset="0"/>
                <a:cs typeface="Arial" charset="0"/>
              </a:defRPr>
            </a:lvl1pPr>
            <a:lvl2pPr marL="457223" indent="0">
              <a:buNone/>
              <a:defRPr/>
            </a:lvl2pPr>
            <a:lvl3pPr marL="914446" indent="0">
              <a:buNone/>
              <a:defRPr/>
            </a:lvl3pPr>
            <a:lvl4pPr marL="1371669" indent="0">
              <a:buNone/>
              <a:defRPr/>
            </a:lvl4pPr>
            <a:lvl5pPr marL="1828891" indent="0">
              <a:buNone/>
              <a:defRPr/>
            </a:lvl5pPr>
          </a:lstStyle>
          <a:p>
            <a:pPr lvl="0"/>
            <a:r>
              <a:rPr lang="en-US" noProof="0" dirty="0"/>
              <a:t>07</a:t>
            </a:r>
          </a:p>
        </p:txBody>
      </p:sp>
      <p:sp>
        <p:nvSpPr>
          <p:cNvPr id="58" name="Textplatzhalter 11">
            <a:extLst>
              <a:ext uri="{FF2B5EF4-FFF2-40B4-BE49-F238E27FC236}">
                <a16:creationId xmlns:a16="http://schemas.microsoft.com/office/drawing/2014/main" id="{C92AFE4B-B07A-4FB0-88C3-D21C860B66A1}"/>
              </a:ext>
            </a:extLst>
          </p:cNvPr>
          <p:cNvSpPr>
            <a:spLocks noGrp="1"/>
          </p:cNvSpPr>
          <p:nvPr>
            <p:ph type="body" sz="quarter" idx="25" hasCustomPrompt="1"/>
          </p:nvPr>
        </p:nvSpPr>
        <p:spPr>
          <a:xfrm>
            <a:off x="6800400" y="2199600"/>
            <a:ext cx="3960000" cy="637200"/>
          </a:xfrm>
          <a:prstGeom prst="rect">
            <a:avLst/>
          </a:prstGeom>
        </p:spPr>
        <p:txBody>
          <a:bodyPr lIns="90000" anchor="ctr">
            <a:noAutofit/>
          </a:bodyPr>
          <a:lstStyle>
            <a:lvl1pPr marL="0" indent="0">
              <a:lnSpc>
                <a:spcPts val="2000"/>
              </a:lnSpc>
              <a:buNone/>
              <a:defRPr sz="1600" b="1" i="0" cap="all" baseline="0">
                <a:solidFill>
                  <a:srgbClr val="B9B9B9"/>
                </a:solidFill>
                <a:latin typeface="Arial" charset="0"/>
                <a:ea typeface="Arial" charset="0"/>
                <a:cs typeface="Arial" charset="0"/>
              </a:defRPr>
            </a:lvl1pPr>
            <a:lvl2pPr marL="0" indent="0">
              <a:lnSpc>
                <a:spcPts val="2700"/>
              </a:lnSpc>
              <a:buNone/>
              <a:defRPr sz="2000" b="1" i="0" cap="all" baseline="0">
                <a:latin typeface="Arial" charset="0"/>
                <a:ea typeface="Arial" charset="0"/>
                <a:cs typeface="Arial" charset="0"/>
              </a:defRPr>
            </a:lvl2pPr>
            <a:lvl3pPr marL="0" indent="0">
              <a:lnSpc>
                <a:spcPts val="2700"/>
              </a:lnSpc>
              <a:buNone/>
              <a:defRPr sz="2000" b="1" i="0" cap="all" baseline="0">
                <a:latin typeface="Arial" charset="0"/>
                <a:ea typeface="Arial" charset="0"/>
                <a:cs typeface="Arial" charset="0"/>
              </a:defRPr>
            </a:lvl3pPr>
            <a:lvl4pPr marL="0" indent="0">
              <a:lnSpc>
                <a:spcPts val="2700"/>
              </a:lnSpc>
              <a:buNone/>
              <a:defRPr sz="2000" b="1" i="0" cap="all" baseline="0">
                <a:latin typeface="Arial" charset="0"/>
                <a:ea typeface="Arial" charset="0"/>
                <a:cs typeface="Arial" charset="0"/>
              </a:defRPr>
            </a:lvl4pPr>
            <a:lvl5pPr marL="0" indent="0">
              <a:lnSpc>
                <a:spcPts val="2700"/>
              </a:lnSpc>
              <a:buNone/>
              <a:defRPr sz="2000" b="1" i="0" cap="all" baseline="0">
                <a:latin typeface="Arial" charset="0"/>
                <a:ea typeface="Arial" charset="0"/>
                <a:cs typeface="Arial" charset="0"/>
              </a:defRPr>
            </a:lvl5pPr>
          </a:lstStyle>
          <a:p>
            <a:pPr lvl="0"/>
            <a:r>
              <a:rPr lang="en-US" noProof="0" dirty="0"/>
              <a:t>CHAPTER 7</a:t>
            </a:r>
          </a:p>
        </p:txBody>
      </p:sp>
      <p:sp>
        <p:nvSpPr>
          <p:cNvPr id="59" name="Textplatzhalter 9">
            <a:extLst>
              <a:ext uri="{FF2B5EF4-FFF2-40B4-BE49-F238E27FC236}">
                <a16:creationId xmlns:a16="http://schemas.microsoft.com/office/drawing/2014/main" id="{861ADF63-F3AD-4C87-97B8-02B4B70B562E}"/>
              </a:ext>
            </a:extLst>
          </p:cNvPr>
          <p:cNvSpPr>
            <a:spLocks noGrp="1"/>
          </p:cNvSpPr>
          <p:nvPr>
            <p:ph type="body" sz="quarter" idx="26" hasCustomPrompt="1"/>
          </p:nvPr>
        </p:nvSpPr>
        <p:spPr>
          <a:xfrm>
            <a:off x="5808665" y="3060000"/>
            <a:ext cx="792000" cy="635792"/>
          </a:xfrm>
          <a:prstGeom prst="rect">
            <a:avLst/>
          </a:prstGeom>
        </p:spPr>
        <p:txBody>
          <a:bodyPr lIns="90000" anchor="ctr">
            <a:noAutofit/>
          </a:bodyPr>
          <a:lstStyle>
            <a:lvl1pPr marL="0" indent="0">
              <a:lnSpc>
                <a:spcPct val="100000"/>
              </a:lnSpc>
              <a:buNone/>
              <a:defRPr sz="4000" b="1" i="0" baseline="0">
                <a:solidFill>
                  <a:srgbClr val="B9B9B9"/>
                </a:solidFill>
                <a:latin typeface="Arial" charset="0"/>
                <a:ea typeface="Arial" charset="0"/>
                <a:cs typeface="Arial" charset="0"/>
              </a:defRPr>
            </a:lvl1pPr>
            <a:lvl2pPr marL="457223" indent="0">
              <a:buNone/>
              <a:defRPr/>
            </a:lvl2pPr>
            <a:lvl3pPr marL="914446" indent="0">
              <a:buNone/>
              <a:defRPr/>
            </a:lvl3pPr>
            <a:lvl4pPr marL="1371669" indent="0">
              <a:buNone/>
              <a:defRPr/>
            </a:lvl4pPr>
            <a:lvl5pPr marL="1828891" indent="0">
              <a:buNone/>
              <a:defRPr/>
            </a:lvl5pPr>
          </a:lstStyle>
          <a:p>
            <a:pPr lvl="0"/>
            <a:r>
              <a:rPr lang="en-US" noProof="0" dirty="0"/>
              <a:t>08</a:t>
            </a:r>
          </a:p>
        </p:txBody>
      </p:sp>
      <p:sp>
        <p:nvSpPr>
          <p:cNvPr id="60" name="Textplatzhalter 11">
            <a:extLst>
              <a:ext uri="{FF2B5EF4-FFF2-40B4-BE49-F238E27FC236}">
                <a16:creationId xmlns:a16="http://schemas.microsoft.com/office/drawing/2014/main" id="{F8F8702F-B708-4364-8962-3B50DA9650D6}"/>
              </a:ext>
            </a:extLst>
          </p:cNvPr>
          <p:cNvSpPr>
            <a:spLocks noGrp="1"/>
          </p:cNvSpPr>
          <p:nvPr>
            <p:ph type="body" sz="quarter" idx="27" hasCustomPrompt="1"/>
          </p:nvPr>
        </p:nvSpPr>
        <p:spPr>
          <a:xfrm>
            <a:off x="6800400" y="3060000"/>
            <a:ext cx="3960000" cy="637200"/>
          </a:xfrm>
          <a:prstGeom prst="rect">
            <a:avLst/>
          </a:prstGeom>
        </p:spPr>
        <p:txBody>
          <a:bodyPr lIns="90000" anchor="ctr">
            <a:noAutofit/>
          </a:bodyPr>
          <a:lstStyle>
            <a:lvl1pPr marL="0" indent="0">
              <a:lnSpc>
                <a:spcPts val="2000"/>
              </a:lnSpc>
              <a:buNone/>
              <a:defRPr sz="1600" b="1" i="0" cap="all" baseline="0">
                <a:solidFill>
                  <a:srgbClr val="B9B9B9"/>
                </a:solidFill>
                <a:latin typeface="Arial" charset="0"/>
                <a:ea typeface="Arial" charset="0"/>
                <a:cs typeface="Arial" charset="0"/>
              </a:defRPr>
            </a:lvl1pPr>
            <a:lvl2pPr marL="0" indent="0">
              <a:lnSpc>
                <a:spcPts val="2700"/>
              </a:lnSpc>
              <a:buNone/>
              <a:defRPr sz="2000" b="1" i="0" cap="all" baseline="0">
                <a:latin typeface="Arial" charset="0"/>
                <a:ea typeface="Arial" charset="0"/>
                <a:cs typeface="Arial" charset="0"/>
              </a:defRPr>
            </a:lvl2pPr>
            <a:lvl3pPr marL="0" indent="0">
              <a:lnSpc>
                <a:spcPts val="2700"/>
              </a:lnSpc>
              <a:buNone/>
              <a:defRPr sz="2000" b="1" i="0" cap="all" baseline="0">
                <a:latin typeface="Arial" charset="0"/>
                <a:ea typeface="Arial" charset="0"/>
                <a:cs typeface="Arial" charset="0"/>
              </a:defRPr>
            </a:lvl3pPr>
            <a:lvl4pPr marL="0" indent="0">
              <a:lnSpc>
                <a:spcPts val="2700"/>
              </a:lnSpc>
              <a:buNone/>
              <a:defRPr sz="2000" b="1" i="0" cap="all" baseline="0">
                <a:latin typeface="Arial" charset="0"/>
                <a:ea typeface="Arial" charset="0"/>
                <a:cs typeface="Arial" charset="0"/>
              </a:defRPr>
            </a:lvl4pPr>
            <a:lvl5pPr marL="0" indent="0">
              <a:lnSpc>
                <a:spcPts val="2700"/>
              </a:lnSpc>
              <a:buNone/>
              <a:defRPr sz="2000" b="1" i="0" cap="all" baseline="0">
                <a:latin typeface="Arial" charset="0"/>
                <a:ea typeface="Arial" charset="0"/>
                <a:cs typeface="Arial" charset="0"/>
              </a:defRPr>
            </a:lvl5pPr>
          </a:lstStyle>
          <a:p>
            <a:pPr lvl="0"/>
            <a:r>
              <a:rPr lang="en-US" noProof="0" dirty="0"/>
              <a:t>CHAPTER 8</a:t>
            </a:r>
          </a:p>
        </p:txBody>
      </p:sp>
      <p:sp>
        <p:nvSpPr>
          <p:cNvPr id="61" name="Textplatzhalter 9">
            <a:extLst>
              <a:ext uri="{FF2B5EF4-FFF2-40B4-BE49-F238E27FC236}">
                <a16:creationId xmlns:a16="http://schemas.microsoft.com/office/drawing/2014/main" id="{6EEAB798-6B0B-4572-B3A6-19A9EB45898B}"/>
              </a:ext>
            </a:extLst>
          </p:cNvPr>
          <p:cNvSpPr>
            <a:spLocks noGrp="1"/>
          </p:cNvSpPr>
          <p:nvPr>
            <p:ph type="body" sz="quarter" idx="28" hasCustomPrompt="1"/>
          </p:nvPr>
        </p:nvSpPr>
        <p:spPr>
          <a:xfrm>
            <a:off x="5808665" y="3909600"/>
            <a:ext cx="792000" cy="635792"/>
          </a:xfrm>
          <a:prstGeom prst="rect">
            <a:avLst/>
          </a:prstGeom>
        </p:spPr>
        <p:txBody>
          <a:bodyPr lIns="90000" anchor="ctr">
            <a:noAutofit/>
          </a:bodyPr>
          <a:lstStyle>
            <a:lvl1pPr marL="0" indent="0">
              <a:lnSpc>
                <a:spcPct val="100000"/>
              </a:lnSpc>
              <a:buNone/>
              <a:defRPr sz="4000" b="1" i="0" baseline="0">
                <a:solidFill>
                  <a:srgbClr val="B9B9B9"/>
                </a:solidFill>
                <a:latin typeface="Arial" charset="0"/>
                <a:ea typeface="Arial" charset="0"/>
                <a:cs typeface="Arial" charset="0"/>
              </a:defRPr>
            </a:lvl1pPr>
            <a:lvl2pPr marL="457223" indent="0">
              <a:buNone/>
              <a:defRPr/>
            </a:lvl2pPr>
            <a:lvl3pPr marL="914446" indent="0">
              <a:buNone/>
              <a:defRPr/>
            </a:lvl3pPr>
            <a:lvl4pPr marL="1371669" indent="0">
              <a:buNone/>
              <a:defRPr/>
            </a:lvl4pPr>
            <a:lvl5pPr marL="1828891" indent="0">
              <a:buNone/>
              <a:defRPr/>
            </a:lvl5pPr>
          </a:lstStyle>
          <a:p>
            <a:pPr lvl="0"/>
            <a:r>
              <a:rPr lang="en-US" noProof="0" dirty="0"/>
              <a:t>09</a:t>
            </a:r>
          </a:p>
        </p:txBody>
      </p:sp>
      <p:sp>
        <p:nvSpPr>
          <p:cNvPr id="62" name="Textplatzhalter 11">
            <a:extLst>
              <a:ext uri="{FF2B5EF4-FFF2-40B4-BE49-F238E27FC236}">
                <a16:creationId xmlns:a16="http://schemas.microsoft.com/office/drawing/2014/main" id="{20DE2630-80EE-42C6-9E66-8CDF30D89B81}"/>
              </a:ext>
            </a:extLst>
          </p:cNvPr>
          <p:cNvSpPr>
            <a:spLocks noGrp="1"/>
          </p:cNvSpPr>
          <p:nvPr>
            <p:ph type="body" sz="quarter" idx="29" hasCustomPrompt="1"/>
          </p:nvPr>
        </p:nvSpPr>
        <p:spPr>
          <a:xfrm>
            <a:off x="6800400" y="3909600"/>
            <a:ext cx="3960000" cy="637200"/>
          </a:xfrm>
          <a:prstGeom prst="rect">
            <a:avLst/>
          </a:prstGeom>
        </p:spPr>
        <p:txBody>
          <a:bodyPr lIns="90000" anchor="ctr">
            <a:noAutofit/>
          </a:bodyPr>
          <a:lstStyle>
            <a:lvl1pPr marL="0" indent="0">
              <a:lnSpc>
                <a:spcPts val="2000"/>
              </a:lnSpc>
              <a:buNone/>
              <a:defRPr sz="1600" b="1" i="0" cap="all" baseline="0">
                <a:solidFill>
                  <a:srgbClr val="B9B9B9"/>
                </a:solidFill>
                <a:latin typeface="Arial" charset="0"/>
                <a:ea typeface="Arial" charset="0"/>
                <a:cs typeface="Arial" charset="0"/>
              </a:defRPr>
            </a:lvl1pPr>
            <a:lvl2pPr marL="0" indent="0">
              <a:lnSpc>
                <a:spcPts val="2700"/>
              </a:lnSpc>
              <a:buNone/>
              <a:defRPr sz="2000" b="1" i="0" cap="all" baseline="0">
                <a:latin typeface="Arial" charset="0"/>
                <a:ea typeface="Arial" charset="0"/>
                <a:cs typeface="Arial" charset="0"/>
              </a:defRPr>
            </a:lvl2pPr>
            <a:lvl3pPr marL="0" indent="0">
              <a:lnSpc>
                <a:spcPts val="2700"/>
              </a:lnSpc>
              <a:buNone/>
              <a:defRPr sz="2000" b="1" i="0" cap="all" baseline="0">
                <a:latin typeface="Arial" charset="0"/>
                <a:ea typeface="Arial" charset="0"/>
                <a:cs typeface="Arial" charset="0"/>
              </a:defRPr>
            </a:lvl3pPr>
            <a:lvl4pPr marL="0" indent="0">
              <a:lnSpc>
                <a:spcPts val="2700"/>
              </a:lnSpc>
              <a:buNone/>
              <a:defRPr sz="2000" b="1" i="0" cap="all" baseline="0">
                <a:latin typeface="Arial" charset="0"/>
                <a:ea typeface="Arial" charset="0"/>
                <a:cs typeface="Arial" charset="0"/>
              </a:defRPr>
            </a:lvl4pPr>
            <a:lvl5pPr marL="0" indent="0">
              <a:lnSpc>
                <a:spcPts val="2700"/>
              </a:lnSpc>
              <a:buNone/>
              <a:defRPr sz="2000" b="1" i="0" cap="all" baseline="0">
                <a:latin typeface="Arial" charset="0"/>
                <a:ea typeface="Arial" charset="0"/>
                <a:cs typeface="Arial" charset="0"/>
              </a:defRPr>
            </a:lvl5pPr>
          </a:lstStyle>
          <a:p>
            <a:pPr lvl="0"/>
            <a:r>
              <a:rPr lang="en-US" noProof="0" dirty="0"/>
              <a:t>CHAPTER 9</a:t>
            </a:r>
          </a:p>
        </p:txBody>
      </p:sp>
      <p:sp>
        <p:nvSpPr>
          <p:cNvPr id="63" name="Textplatzhalter 9">
            <a:extLst>
              <a:ext uri="{FF2B5EF4-FFF2-40B4-BE49-F238E27FC236}">
                <a16:creationId xmlns:a16="http://schemas.microsoft.com/office/drawing/2014/main" id="{B0121E07-9ABF-4ABD-B247-9867A0BDC5EA}"/>
              </a:ext>
            </a:extLst>
          </p:cNvPr>
          <p:cNvSpPr>
            <a:spLocks noGrp="1"/>
          </p:cNvSpPr>
          <p:nvPr>
            <p:ph type="body" sz="quarter" idx="30" hasCustomPrompt="1"/>
          </p:nvPr>
        </p:nvSpPr>
        <p:spPr>
          <a:xfrm>
            <a:off x="5808665" y="4766400"/>
            <a:ext cx="792000" cy="635792"/>
          </a:xfrm>
          <a:prstGeom prst="rect">
            <a:avLst/>
          </a:prstGeom>
        </p:spPr>
        <p:txBody>
          <a:bodyPr lIns="90000" anchor="ctr">
            <a:noAutofit/>
          </a:bodyPr>
          <a:lstStyle>
            <a:lvl1pPr marL="0" indent="0">
              <a:lnSpc>
                <a:spcPct val="100000"/>
              </a:lnSpc>
              <a:buNone/>
              <a:defRPr sz="4000" b="1" i="0" baseline="0">
                <a:solidFill>
                  <a:srgbClr val="B9B9B9"/>
                </a:solidFill>
                <a:latin typeface="Arial" charset="0"/>
                <a:ea typeface="Arial" charset="0"/>
                <a:cs typeface="Arial" charset="0"/>
              </a:defRPr>
            </a:lvl1pPr>
            <a:lvl2pPr marL="457223" indent="0">
              <a:buNone/>
              <a:defRPr/>
            </a:lvl2pPr>
            <a:lvl3pPr marL="914446" indent="0">
              <a:buNone/>
              <a:defRPr/>
            </a:lvl3pPr>
            <a:lvl4pPr marL="1371669" indent="0">
              <a:buNone/>
              <a:defRPr/>
            </a:lvl4pPr>
            <a:lvl5pPr marL="1828891" indent="0">
              <a:buNone/>
              <a:defRPr/>
            </a:lvl5pPr>
          </a:lstStyle>
          <a:p>
            <a:pPr lvl="0"/>
            <a:r>
              <a:rPr lang="en-US" noProof="0" dirty="0"/>
              <a:t>10</a:t>
            </a:r>
          </a:p>
        </p:txBody>
      </p:sp>
      <p:sp>
        <p:nvSpPr>
          <p:cNvPr id="64" name="Textplatzhalter 11">
            <a:extLst>
              <a:ext uri="{FF2B5EF4-FFF2-40B4-BE49-F238E27FC236}">
                <a16:creationId xmlns:a16="http://schemas.microsoft.com/office/drawing/2014/main" id="{19B49CEA-2740-4792-A6C5-D9499CBE10AD}"/>
              </a:ext>
            </a:extLst>
          </p:cNvPr>
          <p:cNvSpPr>
            <a:spLocks noGrp="1"/>
          </p:cNvSpPr>
          <p:nvPr>
            <p:ph type="body" sz="quarter" idx="31" hasCustomPrompt="1"/>
          </p:nvPr>
        </p:nvSpPr>
        <p:spPr>
          <a:xfrm>
            <a:off x="6800400" y="4766400"/>
            <a:ext cx="3960000" cy="637200"/>
          </a:xfrm>
          <a:prstGeom prst="rect">
            <a:avLst/>
          </a:prstGeom>
        </p:spPr>
        <p:txBody>
          <a:bodyPr lIns="90000" anchor="ctr">
            <a:noAutofit/>
          </a:bodyPr>
          <a:lstStyle>
            <a:lvl1pPr marL="0" indent="0">
              <a:lnSpc>
                <a:spcPts val="2000"/>
              </a:lnSpc>
              <a:buNone/>
              <a:defRPr sz="1600" b="1" i="0" cap="all" baseline="0">
                <a:solidFill>
                  <a:srgbClr val="B9B9B9"/>
                </a:solidFill>
                <a:latin typeface="Arial" charset="0"/>
                <a:ea typeface="Arial" charset="0"/>
                <a:cs typeface="Arial" charset="0"/>
              </a:defRPr>
            </a:lvl1pPr>
            <a:lvl2pPr marL="0" indent="0">
              <a:lnSpc>
                <a:spcPts val="2700"/>
              </a:lnSpc>
              <a:buNone/>
              <a:defRPr sz="2000" b="1" i="0" cap="all" baseline="0">
                <a:latin typeface="Arial" charset="0"/>
                <a:ea typeface="Arial" charset="0"/>
                <a:cs typeface="Arial" charset="0"/>
              </a:defRPr>
            </a:lvl2pPr>
            <a:lvl3pPr marL="0" indent="0">
              <a:lnSpc>
                <a:spcPts val="2700"/>
              </a:lnSpc>
              <a:buNone/>
              <a:defRPr sz="2000" b="1" i="0" cap="all" baseline="0">
                <a:latin typeface="Arial" charset="0"/>
                <a:ea typeface="Arial" charset="0"/>
                <a:cs typeface="Arial" charset="0"/>
              </a:defRPr>
            </a:lvl3pPr>
            <a:lvl4pPr marL="0" indent="0">
              <a:lnSpc>
                <a:spcPts val="2700"/>
              </a:lnSpc>
              <a:buNone/>
              <a:defRPr sz="2000" b="1" i="0" cap="all" baseline="0">
                <a:latin typeface="Arial" charset="0"/>
                <a:ea typeface="Arial" charset="0"/>
                <a:cs typeface="Arial" charset="0"/>
              </a:defRPr>
            </a:lvl4pPr>
            <a:lvl5pPr marL="0" indent="0">
              <a:lnSpc>
                <a:spcPts val="2700"/>
              </a:lnSpc>
              <a:buNone/>
              <a:defRPr sz="2000" b="1" i="0" cap="all" baseline="0">
                <a:latin typeface="Arial" charset="0"/>
                <a:ea typeface="Arial" charset="0"/>
                <a:cs typeface="Arial" charset="0"/>
              </a:defRPr>
            </a:lvl5pPr>
          </a:lstStyle>
          <a:p>
            <a:pPr lvl="0"/>
            <a:r>
              <a:rPr lang="en-US" noProof="0" dirty="0"/>
              <a:t>CHAPTER 10</a:t>
            </a:r>
          </a:p>
        </p:txBody>
      </p:sp>
      <p:sp>
        <p:nvSpPr>
          <p:cNvPr id="65" name="Textplatzhalter 9">
            <a:extLst>
              <a:ext uri="{FF2B5EF4-FFF2-40B4-BE49-F238E27FC236}">
                <a16:creationId xmlns:a16="http://schemas.microsoft.com/office/drawing/2014/main" id="{BE585F99-54E5-4982-8D30-ADC3A3D5BF35}"/>
              </a:ext>
            </a:extLst>
          </p:cNvPr>
          <p:cNvSpPr>
            <a:spLocks noGrp="1"/>
          </p:cNvSpPr>
          <p:nvPr>
            <p:ph type="body" sz="quarter" idx="32" hasCustomPrompt="1"/>
          </p:nvPr>
        </p:nvSpPr>
        <p:spPr>
          <a:xfrm>
            <a:off x="5808665" y="1342449"/>
            <a:ext cx="792000" cy="635792"/>
          </a:xfrm>
          <a:prstGeom prst="rect">
            <a:avLst/>
          </a:prstGeom>
        </p:spPr>
        <p:txBody>
          <a:bodyPr lIns="90000" anchor="ctr">
            <a:noAutofit/>
          </a:bodyPr>
          <a:lstStyle>
            <a:lvl1pPr marL="0" indent="0">
              <a:lnSpc>
                <a:spcPct val="100000"/>
              </a:lnSpc>
              <a:buNone/>
              <a:defRPr sz="4000" b="1" i="0" baseline="0">
                <a:solidFill>
                  <a:srgbClr val="B9B9B9"/>
                </a:solidFill>
                <a:latin typeface="Arial" charset="0"/>
                <a:ea typeface="Arial" charset="0"/>
                <a:cs typeface="Arial" charset="0"/>
              </a:defRPr>
            </a:lvl1pPr>
            <a:lvl2pPr marL="457223" indent="0">
              <a:buNone/>
              <a:defRPr/>
            </a:lvl2pPr>
            <a:lvl3pPr marL="914446" indent="0">
              <a:buNone/>
              <a:defRPr/>
            </a:lvl3pPr>
            <a:lvl4pPr marL="1371669" indent="0">
              <a:buNone/>
              <a:defRPr/>
            </a:lvl4pPr>
            <a:lvl5pPr marL="1828891" indent="0">
              <a:buNone/>
              <a:defRPr/>
            </a:lvl5pPr>
          </a:lstStyle>
          <a:p>
            <a:pPr lvl="0"/>
            <a:r>
              <a:rPr lang="en-US" noProof="0" dirty="0"/>
              <a:t>06</a:t>
            </a:r>
          </a:p>
        </p:txBody>
      </p:sp>
      <p:sp>
        <p:nvSpPr>
          <p:cNvPr id="66" name="Textplatzhalter 11">
            <a:extLst>
              <a:ext uri="{FF2B5EF4-FFF2-40B4-BE49-F238E27FC236}">
                <a16:creationId xmlns:a16="http://schemas.microsoft.com/office/drawing/2014/main" id="{EC753E8C-6753-4D31-91DC-4AB9C64C347E}"/>
              </a:ext>
            </a:extLst>
          </p:cNvPr>
          <p:cNvSpPr>
            <a:spLocks noGrp="1"/>
          </p:cNvSpPr>
          <p:nvPr>
            <p:ph type="body" sz="quarter" idx="33" hasCustomPrompt="1"/>
          </p:nvPr>
        </p:nvSpPr>
        <p:spPr>
          <a:xfrm>
            <a:off x="6800400" y="1342448"/>
            <a:ext cx="3960000" cy="637200"/>
          </a:xfrm>
          <a:prstGeom prst="rect">
            <a:avLst/>
          </a:prstGeom>
        </p:spPr>
        <p:txBody>
          <a:bodyPr lIns="90000" anchor="ctr">
            <a:noAutofit/>
          </a:bodyPr>
          <a:lstStyle>
            <a:lvl1pPr marL="0" indent="0">
              <a:lnSpc>
                <a:spcPts val="2000"/>
              </a:lnSpc>
              <a:buNone/>
              <a:defRPr sz="1600" b="1" i="0" cap="all" baseline="0">
                <a:solidFill>
                  <a:srgbClr val="B9B9B9"/>
                </a:solidFill>
                <a:latin typeface="Arial" charset="0"/>
                <a:ea typeface="Arial" charset="0"/>
                <a:cs typeface="Arial" charset="0"/>
              </a:defRPr>
            </a:lvl1pPr>
            <a:lvl2pPr marL="0" indent="0">
              <a:lnSpc>
                <a:spcPts val="2700"/>
              </a:lnSpc>
              <a:buNone/>
              <a:defRPr sz="2000" b="1" i="0" cap="all" baseline="0">
                <a:latin typeface="Arial" charset="0"/>
                <a:ea typeface="Arial" charset="0"/>
                <a:cs typeface="Arial" charset="0"/>
              </a:defRPr>
            </a:lvl2pPr>
            <a:lvl3pPr marL="0" indent="0">
              <a:lnSpc>
                <a:spcPts val="2700"/>
              </a:lnSpc>
              <a:buNone/>
              <a:defRPr sz="2000" b="1" i="0" cap="all" baseline="0">
                <a:latin typeface="Arial" charset="0"/>
                <a:ea typeface="Arial" charset="0"/>
                <a:cs typeface="Arial" charset="0"/>
              </a:defRPr>
            </a:lvl3pPr>
            <a:lvl4pPr marL="0" indent="0">
              <a:lnSpc>
                <a:spcPts val="2700"/>
              </a:lnSpc>
              <a:buNone/>
              <a:defRPr sz="2000" b="1" i="0" cap="all" baseline="0">
                <a:latin typeface="Arial" charset="0"/>
                <a:ea typeface="Arial" charset="0"/>
                <a:cs typeface="Arial" charset="0"/>
              </a:defRPr>
            </a:lvl4pPr>
            <a:lvl5pPr marL="0" indent="0">
              <a:lnSpc>
                <a:spcPts val="2700"/>
              </a:lnSpc>
              <a:buNone/>
              <a:defRPr sz="2000" b="1" i="0" cap="all" baseline="0">
                <a:latin typeface="Arial" charset="0"/>
                <a:ea typeface="Arial" charset="0"/>
                <a:cs typeface="Arial" charset="0"/>
              </a:defRPr>
            </a:lvl5pPr>
          </a:lstStyle>
          <a:p>
            <a:pPr lvl="0"/>
            <a:r>
              <a:rPr lang="en-US" noProof="0" dirty="0"/>
              <a:t>CHAPTER 6</a:t>
            </a:r>
          </a:p>
        </p:txBody>
      </p:sp>
      <p:pic>
        <p:nvPicPr>
          <p:cNvPr id="38" name="Grafik 37">
            <a:extLst>
              <a:ext uri="{FF2B5EF4-FFF2-40B4-BE49-F238E27FC236}">
                <a16:creationId xmlns:a16="http://schemas.microsoft.com/office/drawing/2014/main" id="{293FAC19-B8C1-4AEA-A901-865F34345954}"/>
              </a:ext>
            </a:extLst>
          </p:cNvPr>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10312229" y="0"/>
            <a:ext cx="1878947" cy="3824288"/>
          </a:xfrm>
          <a:prstGeom prst="rect">
            <a:avLst/>
          </a:prstGeom>
        </p:spPr>
      </p:pic>
      <p:pic>
        <p:nvPicPr>
          <p:cNvPr id="40" name="Grafik 20">
            <a:extLst>
              <a:ext uri="{FF2B5EF4-FFF2-40B4-BE49-F238E27FC236}">
                <a16:creationId xmlns:a16="http://schemas.microsoft.com/office/drawing/2014/main" id="{FD676FAA-FE0F-4466-9FA9-E85DA93FF38D}"/>
              </a:ext>
            </a:extLst>
          </p:cNvPr>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10879200" y="267864"/>
            <a:ext cx="1229760" cy="655872"/>
          </a:xfrm>
          <a:prstGeom prst="rect">
            <a:avLst/>
          </a:prstGeom>
        </p:spPr>
      </p:pic>
    </p:spTree>
    <p:extLst>
      <p:ext uri="{BB962C8B-B14F-4D97-AF65-F5344CB8AC3E}">
        <p14:creationId xmlns:p14="http://schemas.microsoft.com/office/powerpoint/2010/main" val="901551839"/>
      </p:ext>
    </p:extLst>
  </p:cSld>
  <p:clrMapOvr>
    <a:masterClrMapping/>
  </p:clrMapOvr>
  <p:extLst mod="1">
    <p:ext uri="{DCECCB84-F9BA-43D5-87BE-67443E8EF086}">
      <p15:sldGuideLst xmlns:p15="http://schemas.microsoft.com/office/powerpoint/2012/main"/>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METRIS_Text only">
    <p:spTree>
      <p:nvGrpSpPr>
        <p:cNvPr id="1" name=""/>
        <p:cNvGrpSpPr/>
        <p:nvPr/>
      </p:nvGrpSpPr>
      <p:grpSpPr>
        <a:xfrm>
          <a:off x="0" y="0"/>
          <a:ext cx="0" cy="0"/>
          <a:chOff x="0" y="0"/>
          <a:chExt cx="0" cy="0"/>
        </a:xfrm>
      </p:grpSpPr>
      <p:pic>
        <p:nvPicPr>
          <p:cNvPr id="10" name="Grafik 37">
            <a:extLst>
              <a:ext uri="{FF2B5EF4-FFF2-40B4-BE49-F238E27FC236}">
                <a16:creationId xmlns:a16="http://schemas.microsoft.com/office/drawing/2014/main" id="{293FAC19-B8C1-4AEA-A901-865F34345954}"/>
              </a:ext>
            </a:extLst>
          </p:cNvPr>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10312229" y="0"/>
            <a:ext cx="1878947" cy="3824288"/>
          </a:xfrm>
          <a:prstGeom prst="rect">
            <a:avLst/>
          </a:prstGeom>
        </p:spPr>
      </p:pic>
      <p:sp>
        <p:nvSpPr>
          <p:cNvPr id="2" name="Titel 1">
            <a:extLst>
              <a:ext uri="{FF2B5EF4-FFF2-40B4-BE49-F238E27FC236}">
                <a16:creationId xmlns:a16="http://schemas.microsoft.com/office/drawing/2014/main" id="{97985237-98E7-41F7-BC34-125BD18C9D7C}"/>
              </a:ext>
            </a:extLst>
          </p:cNvPr>
          <p:cNvSpPr>
            <a:spLocks noGrp="1"/>
          </p:cNvSpPr>
          <p:nvPr>
            <p:ph type="title" hasCustomPrompt="1"/>
          </p:nvPr>
        </p:nvSpPr>
        <p:spPr>
          <a:xfrm>
            <a:off x="407990" y="371315"/>
            <a:ext cx="9720000" cy="897101"/>
          </a:xfrm>
        </p:spPr>
        <p:txBody>
          <a:bodyPr/>
          <a:lstStyle>
            <a:lvl1pPr>
              <a:defRPr/>
            </a:lvl1pPr>
          </a:lstStyle>
          <a:p>
            <a:r>
              <a:rPr lang="en-US" b="1" noProof="0" dirty="0">
                <a:solidFill>
                  <a:srgbClr val="214B84"/>
                </a:solidFill>
                <a:effectLst/>
                <a:latin typeface="Arial" charset="0"/>
              </a:rPr>
              <a:t>HEADLINE (2 lines) Arial Bold, ALL CAPS,</a:t>
            </a:r>
            <a:br>
              <a:rPr lang="en-US" b="1" noProof="0" dirty="0">
                <a:solidFill>
                  <a:srgbClr val="214B84"/>
                </a:solidFill>
                <a:effectLst/>
                <a:latin typeface="Arial" charset="0"/>
              </a:rPr>
            </a:br>
            <a:r>
              <a:rPr lang="en-US" b="1" noProof="0" dirty="0">
                <a:solidFill>
                  <a:srgbClr val="214B84"/>
                </a:solidFill>
                <a:effectLst/>
                <a:latin typeface="Arial" charset="0"/>
              </a:rPr>
              <a:t>28 </a:t>
            </a:r>
            <a:r>
              <a:rPr lang="en-US" b="1" noProof="0" dirty="0" err="1">
                <a:solidFill>
                  <a:srgbClr val="214B84"/>
                </a:solidFill>
                <a:effectLst/>
                <a:latin typeface="Arial" charset="0"/>
              </a:rPr>
              <a:t>pt</a:t>
            </a:r>
            <a:r>
              <a:rPr lang="en-US" b="1" noProof="0" dirty="0">
                <a:solidFill>
                  <a:srgbClr val="214B84"/>
                </a:solidFill>
                <a:effectLst/>
                <a:latin typeface="Arial" charset="0"/>
              </a:rPr>
              <a:t>, spacing 2.0, DARK blue, align left</a:t>
            </a:r>
            <a:endParaRPr lang="en-US" noProof="0" dirty="0"/>
          </a:p>
        </p:txBody>
      </p:sp>
      <p:sp>
        <p:nvSpPr>
          <p:cNvPr id="4" name="Fußzeilenplatzhalter 3">
            <a:extLst>
              <a:ext uri="{FF2B5EF4-FFF2-40B4-BE49-F238E27FC236}">
                <a16:creationId xmlns:a16="http://schemas.microsoft.com/office/drawing/2014/main" id="{4DC07830-20B5-43DF-97FE-713E74F1E81B}"/>
              </a:ext>
            </a:extLst>
          </p:cNvPr>
          <p:cNvSpPr>
            <a:spLocks noGrp="1"/>
          </p:cNvSpPr>
          <p:nvPr>
            <p:ph type="ftr" sz="quarter" idx="11"/>
          </p:nvPr>
        </p:nvSpPr>
        <p:spPr/>
        <p:txBody>
          <a:bodyPr/>
          <a:lstStyle/>
          <a:p>
            <a:r>
              <a:rPr lang="en-US" dirty="0"/>
              <a:t>/ ANDRITZ (BUSINESS AREA) / PRESENTATION NAME AND DATE / © </a:t>
            </a:r>
            <a:r>
              <a:rPr lang="en-US" noProof="0" dirty="0"/>
              <a:t>COPYRIGHT</a:t>
            </a:r>
            <a:r>
              <a:rPr lang="en-US" dirty="0"/>
              <a:t> (if required) – ARIAL BOLD, all caps, 8 PT, ALIGN LEFT</a:t>
            </a:r>
          </a:p>
        </p:txBody>
      </p:sp>
      <p:sp>
        <p:nvSpPr>
          <p:cNvPr id="5" name="Foliennummernplatzhalter 4">
            <a:extLst>
              <a:ext uri="{FF2B5EF4-FFF2-40B4-BE49-F238E27FC236}">
                <a16:creationId xmlns:a16="http://schemas.microsoft.com/office/drawing/2014/main" id="{EA95413B-4695-4D66-8DD3-2D0F1AAF83F9}"/>
              </a:ext>
            </a:extLst>
          </p:cNvPr>
          <p:cNvSpPr>
            <a:spLocks noGrp="1"/>
          </p:cNvSpPr>
          <p:nvPr>
            <p:ph type="sldNum" sz="quarter" idx="12"/>
          </p:nvPr>
        </p:nvSpPr>
        <p:spPr/>
        <p:txBody>
          <a:bodyPr/>
          <a:lstStyle/>
          <a:p>
            <a:fld id="{454BB728-AEF1-45B2-868F-6B8A8E0E769D}" type="slidenum">
              <a:rPr lang="en-US" smtClean="0"/>
              <a:t>‹#›</a:t>
            </a:fld>
            <a:endParaRPr lang="en-US" dirty="0"/>
          </a:p>
        </p:txBody>
      </p:sp>
      <p:sp>
        <p:nvSpPr>
          <p:cNvPr id="6" name="Untertitel 2">
            <a:extLst>
              <a:ext uri="{FF2B5EF4-FFF2-40B4-BE49-F238E27FC236}">
                <a16:creationId xmlns:a16="http://schemas.microsoft.com/office/drawing/2014/main" id="{71ABC184-E6C0-4209-8EEF-0B1B696F10C0}"/>
              </a:ext>
            </a:extLst>
          </p:cNvPr>
          <p:cNvSpPr>
            <a:spLocks noGrp="1"/>
          </p:cNvSpPr>
          <p:nvPr>
            <p:ph type="subTitle" idx="1" hasCustomPrompt="1"/>
          </p:nvPr>
        </p:nvSpPr>
        <p:spPr>
          <a:xfrm>
            <a:off x="406800" y="1267200"/>
            <a:ext cx="9342762" cy="360362"/>
          </a:xfrm>
        </p:spPr>
        <p:txBody>
          <a:bodyPr lIns="90000" anchor="t">
            <a:noAutofit/>
          </a:bodyPr>
          <a:lstStyle>
            <a:lvl1pPr marL="0" marR="0" indent="0" algn="l" defTabSz="914446" rtl="0" eaLnBrk="1" fontAlgn="auto" latinLnBrk="0" hangingPunct="1">
              <a:lnSpc>
                <a:spcPct val="100000"/>
              </a:lnSpc>
              <a:spcBef>
                <a:spcPts val="0"/>
              </a:spcBef>
              <a:spcAft>
                <a:spcPts val="0"/>
              </a:spcAft>
              <a:buClrTx/>
              <a:buSzTx/>
              <a:buFont typeface="Arial"/>
              <a:buNone/>
              <a:tabLst/>
              <a:defRPr lang="de-DE" sz="1801" spc="50" baseline="0" smtClean="0">
                <a:solidFill>
                  <a:schemeClr val="accent1"/>
                </a:solidFill>
                <a:effectLst/>
              </a:defRPr>
            </a:lvl1pPr>
            <a:lvl2pPr marL="457223" indent="0" algn="ctr">
              <a:buNone/>
              <a:defRPr sz="2000"/>
            </a:lvl2pPr>
            <a:lvl3pPr marL="914446" indent="0" algn="ctr">
              <a:buNone/>
              <a:defRPr sz="1801"/>
            </a:lvl3pPr>
            <a:lvl4pPr marL="1371669" indent="0" algn="ctr">
              <a:buNone/>
              <a:defRPr sz="1600"/>
            </a:lvl4pPr>
            <a:lvl5pPr marL="1828891" indent="0" algn="ctr">
              <a:buNone/>
              <a:defRPr sz="1600"/>
            </a:lvl5pPr>
            <a:lvl6pPr marL="2286114" indent="0" algn="ctr">
              <a:buNone/>
              <a:defRPr sz="1600"/>
            </a:lvl6pPr>
            <a:lvl7pPr marL="2743338" indent="0" algn="ctr">
              <a:buNone/>
              <a:defRPr sz="1600"/>
            </a:lvl7pPr>
            <a:lvl8pPr marL="3200560" indent="0" algn="ctr">
              <a:buNone/>
              <a:defRPr sz="1600"/>
            </a:lvl8pPr>
            <a:lvl9pPr marL="3657783" indent="0" algn="ctr">
              <a:buNone/>
              <a:defRPr sz="1600"/>
            </a:lvl9pPr>
          </a:lstStyle>
          <a:p>
            <a:r>
              <a:rPr lang="en-US" noProof="0" dirty="0" err="1">
                <a:solidFill>
                  <a:srgbClr val="214B84"/>
                </a:solidFill>
                <a:effectLst/>
                <a:latin typeface="Arial" charset="0"/>
              </a:rPr>
              <a:t>Subheadline</a:t>
            </a:r>
            <a:r>
              <a:rPr lang="en-US" noProof="0" dirty="0">
                <a:solidFill>
                  <a:srgbClr val="214B84"/>
                </a:solidFill>
                <a:effectLst/>
                <a:latin typeface="Arial" charset="0"/>
              </a:rPr>
              <a:t>, Arial Standard, 18 </a:t>
            </a:r>
            <a:r>
              <a:rPr lang="en-US" noProof="0" dirty="0" err="1">
                <a:solidFill>
                  <a:srgbClr val="214B84"/>
                </a:solidFill>
                <a:effectLst/>
                <a:latin typeface="Arial" charset="0"/>
              </a:rPr>
              <a:t>pt</a:t>
            </a:r>
            <a:r>
              <a:rPr lang="en-US" noProof="0" dirty="0">
                <a:solidFill>
                  <a:srgbClr val="214B84"/>
                </a:solidFill>
                <a:effectLst/>
                <a:latin typeface="Arial" charset="0"/>
              </a:rPr>
              <a:t>, spacing 0.5, dark blue, align left</a:t>
            </a:r>
          </a:p>
        </p:txBody>
      </p:sp>
      <p:sp>
        <p:nvSpPr>
          <p:cNvPr id="9" name="Textplatzhalter 7">
            <a:extLst>
              <a:ext uri="{FF2B5EF4-FFF2-40B4-BE49-F238E27FC236}">
                <a16:creationId xmlns:a16="http://schemas.microsoft.com/office/drawing/2014/main" id="{0FF49B70-EB4F-49D3-87AE-EE0BDBB9954A}"/>
              </a:ext>
            </a:extLst>
          </p:cNvPr>
          <p:cNvSpPr>
            <a:spLocks noGrp="1"/>
          </p:cNvSpPr>
          <p:nvPr>
            <p:ph type="body" sz="quarter" idx="14" hasCustomPrompt="1"/>
          </p:nvPr>
        </p:nvSpPr>
        <p:spPr>
          <a:xfrm>
            <a:off x="404848" y="1915203"/>
            <a:ext cx="9343952" cy="4182288"/>
          </a:xfrm>
        </p:spPr>
        <p:txBody>
          <a:bodyPr/>
          <a:lstStyle>
            <a:lvl1pPr>
              <a:defRPr sz="1600"/>
            </a:lvl1pPr>
            <a:lvl2pPr>
              <a:defRPr sz="1600"/>
            </a:lvl2pPr>
            <a:lvl3pPr marL="1080000" indent="-180000">
              <a:lnSpc>
                <a:spcPct val="100000"/>
              </a:lnSpc>
              <a:spcBef>
                <a:spcPts val="0"/>
              </a:spcBef>
              <a:defRPr sz="1400"/>
            </a:lvl3pPr>
            <a:lvl4pPr>
              <a:defRPr sz="1400"/>
            </a:lvl4pPr>
            <a:lvl5pPr>
              <a:defRPr sz="1400"/>
            </a:lvl5pPr>
          </a:lstStyle>
          <a:p>
            <a:pPr lvl="0"/>
            <a:r>
              <a:rPr lang="en-US" noProof="0" dirty="0"/>
              <a:t>Running text, Arial Standard, 16 </a:t>
            </a:r>
            <a:r>
              <a:rPr lang="en-US" noProof="0" dirty="0" err="1"/>
              <a:t>pt</a:t>
            </a:r>
            <a:r>
              <a:rPr lang="en-US" noProof="0" dirty="0"/>
              <a:t>, 1.2 line spacing, black, align left</a:t>
            </a:r>
          </a:p>
          <a:p>
            <a:pPr lvl="0"/>
            <a:endParaRPr lang="en-US" noProof="0" dirty="0"/>
          </a:p>
          <a:p>
            <a:pPr lvl="0"/>
            <a:r>
              <a:rPr lang="en-US" noProof="0" dirty="0"/>
              <a:t>First level</a:t>
            </a:r>
          </a:p>
          <a:p>
            <a:pPr lvl="1"/>
            <a:r>
              <a:rPr lang="en-US" noProof="0" dirty="0"/>
              <a:t>Second Level</a:t>
            </a:r>
          </a:p>
          <a:p>
            <a:pPr lvl="2"/>
            <a:r>
              <a:rPr lang="en-US" noProof="0" dirty="0"/>
              <a:t>Third level, Arial Standard, 14 </a:t>
            </a:r>
            <a:r>
              <a:rPr lang="en-US" noProof="0" dirty="0" err="1"/>
              <a:t>pt</a:t>
            </a:r>
            <a:r>
              <a:rPr lang="en-US" noProof="0" dirty="0"/>
              <a:t>, black, align left, 1 line</a:t>
            </a:r>
          </a:p>
          <a:p>
            <a:pPr lvl="3"/>
            <a:r>
              <a:rPr lang="en-US" noProof="0" dirty="0"/>
              <a:t>Fourth Level</a:t>
            </a:r>
          </a:p>
          <a:p>
            <a:pPr lvl="4"/>
            <a:r>
              <a:rPr lang="en-US" noProof="0" dirty="0"/>
              <a:t>Fifth Level</a:t>
            </a:r>
          </a:p>
        </p:txBody>
      </p:sp>
      <p:pic>
        <p:nvPicPr>
          <p:cNvPr id="21" name="Grafik 20">
            <a:extLst>
              <a:ext uri="{FF2B5EF4-FFF2-40B4-BE49-F238E27FC236}">
                <a16:creationId xmlns:a16="http://schemas.microsoft.com/office/drawing/2014/main" id="{FD676FAA-FE0F-4466-9FA9-E85DA93FF38D}"/>
              </a:ext>
            </a:extLst>
          </p:cNvPr>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10879200" y="267864"/>
            <a:ext cx="1229760" cy="655872"/>
          </a:xfrm>
          <a:prstGeom prst="rect">
            <a:avLst/>
          </a:prstGeom>
        </p:spPr>
      </p:pic>
    </p:spTree>
    <p:extLst>
      <p:ext uri="{BB962C8B-B14F-4D97-AF65-F5344CB8AC3E}">
        <p14:creationId xmlns:p14="http://schemas.microsoft.com/office/powerpoint/2010/main" val="103167628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Metris Text &amp; Bullets">
    <p:spTree>
      <p:nvGrpSpPr>
        <p:cNvPr id="1" name=""/>
        <p:cNvGrpSpPr/>
        <p:nvPr/>
      </p:nvGrpSpPr>
      <p:grpSpPr>
        <a:xfrm>
          <a:off x="0" y="0"/>
          <a:ext cx="0" cy="0"/>
          <a:chOff x="0" y="0"/>
          <a:chExt cx="0" cy="0"/>
        </a:xfrm>
      </p:grpSpPr>
      <p:pic>
        <p:nvPicPr>
          <p:cNvPr id="11" name="Grafik 37">
            <a:extLst>
              <a:ext uri="{FF2B5EF4-FFF2-40B4-BE49-F238E27FC236}">
                <a16:creationId xmlns:a16="http://schemas.microsoft.com/office/drawing/2014/main" id="{293FAC19-B8C1-4AEA-A901-865F34345954}"/>
              </a:ext>
            </a:extLst>
          </p:cNvPr>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10312229" y="0"/>
            <a:ext cx="1878947" cy="3824288"/>
          </a:xfrm>
          <a:prstGeom prst="rect">
            <a:avLst/>
          </a:prstGeom>
        </p:spPr>
      </p:pic>
      <p:sp>
        <p:nvSpPr>
          <p:cNvPr id="2" name="Titel 1">
            <a:extLst>
              <a:ext uri="{FF2B5EF4-FFF2-40B4-BE49-F238E27FC236}">
                <a16:creationId xmlns:a16="http://schemas.microsoft.com/office/drawing/2014/main" id="{97985237-98E7-41F7-BC34-125BD18C9D7C}"/>
              </a:ext>
            </a:extLst>
          </p:cNvPr>
          <p:cNvSpPr>
            <a:spLocks noGrp="1"/>
          </p:cNvSpPr>
          <p:nvPr>
            <p:ph type="title" hasCustomPrompt="1"/>
          </p:nvPr>
        </p:nvSpPr>
        <p:spPr>
          <a:xfrm>
            <a:off x="407989" y="371315"/>
            <a:ext cx="9720000" cy="897101"/>
          </a:xfrm>
        </p:spPr>
        <p:txBody>
          <a:bodyPr/>
          <a:lstStyle>
            <a:lvl1pPr>
              <a:defRPr/>
            </a:lvl1pPr>
          </a:lstStyle>
          <a:p>
            <a:r>
              <a:rPr lang="en-US" b="1" noProof="0" dirty="0">
                <a:solidFill>
                  <a:srgbClr val="214B84"/>
                </a:solidFill>
                <a:effectLst/>
                <a:latin typeface="Arial" charset="0"/>
              </a:rPr>
              <a:t>HEADLINE (2 lines) Arial Bold, ALL CAPS,</a:t>
            </a:r>
            <a:br>
              <a:rPr lang="en-US" b="1" noProof="0" dirty="0">
                <a:solidFill>
                  <a:srgbClr val="214B84"/>
                </a:solidFill>
                <a:effectLst/>
                <a:latin typeface="Arial" charset="0"/>
              </a:rPr>
            </a:br>
            <a:r>
              <a:rPr lang="en-US" b="1" noProof="0" dirty="0">
                <a:solidFill>
                  <a:srgbClr val="214B84"/>
                </a:solidFill>
                <a:effectLst/>
                <a:latin typeface="Arial" charset="0"/>
              </a:rPr>
              <a:t>28 </a:t>
            </a:r>
            <a:r>
              <a:rPr lang="en-US" b="1" noProof="0" dirty="0" err="1">
                <a:solidFill>
                  <a:srgbClr val="214B84"/>
                </a:solidFill>
                <a:effectLst/>
                <a:latin typeface="Arial" charset="0"/>
              </a:rPr>
              <a:t>pt</a:t>
            </a:r>
            <a:r>
              <a:rPr lang="en-US" b="1" noProof="0" dirty="0">
                <a:solidFill>
                  <a:srgbClr val="214B84"/>
                </a:solidFill>
                <a:effectLst/>
                <a:latin typeface="Arial" charset="0"/>
              </a:rPr>
              <a:t>, spacing 2.0, DARK blue, align left</a:t>
            </a:r>
            <a:endParaRPr lang="en-US" noProof="0" dirty="0"/>
          </a:p>
        </p:txBody>
      </p:sp>
      <p:sp>
        <p:nvSpPr>
          <p:cNvPr id="4" name="Fußzeilenplatzhalter 3">
            <a:extLst>
              <a:ext uri="{FF2B5EF4-FFF2-40B4-BE49-F238E27FC236}">
                <a16:creationId xmlns:a16="http://schemas.microsoft.com/office/drawing/2014/main" id="{4DC07830-20B5-43DF-97FE-713E74F1E81B}"/>
              </a:ext>
            </a:extLst>
          </p:cNvPr>
          <p:cNvSpPr>
            <a:spLocks noGrp="1"/>
          </p:cNvSpPr>
          <p:nvPr>
            <p:ph type="ftr" sz="quarter" idx="11"/>
          </p:nvPr>
        </p:nvSpPr>
        <p:spPr/>
        <p:txBody>
          <a:bodyPr/>
          <a:lstStyle/>
          <a:p>
            <a:r>
              <a:rPr lang="en-US" noProof="0" dirty="0"/>
              <a:t>/ ANDRITZ (BUSINESS AREA) / PRESENTATION NAME AND DATE / © COPYRIGHT (if required) – ARIAL BOLD, all caps, 8 PT, ALIGN LEFT</a:t>
            </a:r>
          </a:p>
        </p:txBody>
      </p:sp>
      <p:sp>
        <p:nvSpPr>
          <p:cNvPr id="5" name="Foliennummernplatzhalter 4">
            <a:extLst>
              <a:ext uri="{FF2B5EF4-FFF2-40B4-BE49-F238E27FC236}">
                <a16:creationId xmlns:a16="http://schemas.microsoft.com/office/drawing/2014/main" id="{EA95413B-4695-4D66-8DD3-2D0F1AAF83F9}"/>
              </a:ext>
            </a:extLst>
          </p:cNvPr>
          <p:cNvSpPr>
            <a:spLocks noGrp="1"/>
          </p:cNvSpPr>
          <p:nvPr>
            <p:ph type="sldNum" sz="quarter" idx="12"/>
          </p:nvPr>
        </p:nvSpPr>
        <p:spPr/>
        <p:txBody>
          <a:bodyPr/>
          <a:lstStyle/>
          <a:p>
            <a:fld id="{454BB728-AEF1-45B2-868F-6B8A8E0E769D}" type="slidenum">
              <a:rPr lang="en-US" noProof="0" smtClean="0"/>
              <a:t>‹#›</a:t>
            </a:fld>
            <a:endParaRPr lang="en-US" noProof="0" dirty="0"/>
          </a:p>
        </p:txBody>
      </p:sp>
      <p:sp>
        <p:nvSpPr>
          <p:cNvPr id="6" name="Untertitel 2">
            <a:extLst>
              <a:ext uri="{FF2B5EF4-FFF2-40B4-BE49-F238E27FC236}">
                <a16:creationId xmlns:a16="http://schemas.microsoft.com/office/drawing/2014/main" id="{71ABC184-E6C0-4209-8EEF-0B1B696F10C0}"/>
              </a:ext>
            </a:extLst>
          </p:cNvPr>
          <p:cNvSpPr>
            <a:spLocks noGrp="1"/>
          </p:cNvSpPr>
          <p:nvPr>
            <p:ph type="subTitle" idx="1" hasCustomPrompt="1"/>
          </p:nvPr>
        </p:nvSpPr>
        <p:spPr>
          <a:xfrm>
            <a:off x="406800" y="1267200"/>
            <a:ext cx="9342762" cy="360362"/>
          </a:xfrm>
        </p:spPr>
        <p:txBody>
          <a:bodyPr lIns="90000" anchor="t">
            <a:noAutofit/>
          </a:bodyPr>
          <a:lstStyle>
            <a:lvl1pPr marL="0" marR="0" indent="0" algn="l" defTabSz="914446" rtl="0" eaLnBrk="1" fontAlgn="auto" latinLnBrk="0" hangingPunct="1">
              <a:lnSpc>
                <a:spcPct val="100000"/>
              </a:lnSpc>
              <a:spcBef>
                <a:spcPts val="0"/>
              </a:spcBef>
              <a:spcAft>
                <a:spcPts val="0"/>
              </a:spcAft>
              <a:buClrTx/>
              <a:buSzTx/>
              <a:buFont typeface="Arial"/>
              <a:buNone/>
              <a:tabLst/>
              <a:defRPr lang="de-DE" sz="1801" spc="50" baseline="0" smtClean="0">
                <a:solidFill>
                  <a:schemeClr val="accent1"/>
                </a:solidFill>
                <a:effectLst/>
              </a:defRPr>
            </a:lvl1pPr>
            <a:lvl2pPr marL="457223" indent="0" algn="ctr">
              <a:buNone/>
              <a:defRPr sz="2000"/>
            </a:lvl2pPr>
            <a:lvl3pPr marL="914446" indent="0" algn="ctr">
              <a:buNone/>
              <a:defRPr sz="1801"/>
            </a:lvl3pPr>
            <a:lvl4pPr marL="1371669" indent="0" algn="ctr">
              <a:buNone/>
              <a:defRPr sz="1600"/>
            </a:lvl4pPr>
            <a:lvl5pPr marL="1828891" indent="0" algn="ctr">
              <a:buNone/>
              <a:defRPr sz="1600"/>
            </a:lvl5pPr>
            <a:lvl6pPr marL="2286114" indent="0" algn="ctr">
              <a:buNone/>
              <a:defRPr sz="1600"/>
            </a:lvl6pPr>
            <a:lvl7pPr marL="2743338" indent="0" algn="ctr">
              <a:buNone/>
              <a:defRPr sz="1600"/>
            </a:lvl7pPr>
            <a:lvl8pPr marL="3200560" indent="0" algn="ctr">
              <a:buNone/>
              <a:defRPr sz="1600"/>
            </a:lvl8pPr>
            <a:lvl9pPr marL="3657783" indent="0" algn="ctr">
              <a:buNone/>
              <a:defRPr sz="1600"/>
            </a:lvl9pPr>
          </a:lstStyle>
          <a:p>
            <a:r>
              <a:rPr lang="en-US" noProof="0" dirty="0" err="1">
                <a:solidFill>
                  <a:srgbClr val="214B84"/>
                </a:solidFill>
                <a:effectLst/>
                <a:latin typeface="Arial" charset="0"/>
              </a:rPr>
              <a:t>Subheadline</a:t>
            </a:r>
            <a:r>
              <a:rPr lang="en-US" noProof="0" dirty="0">
                <a:solidFill>
                  <a:srgbClr val="214B84"/>
                </a:solidFill>
                <a:effectLst/>
                <a:latin typeface="Arial" charset="0"/>
              </a:rPr>
              <a:t>, Arial Standard, 18 </a:t>
            </a:r>
            <a:r>
              <a:rPr lang="en-US" noProof="0" dirty="0" err="1">
                <a:solidFill>
                  <a:srgbClr val="214B84"/>
                </a:solidFill>
                <a:effectLst/>
                <a:latin typeface="Arial" charset="0"/>
              </a:rPr>
              <a:t>pt</a:t>
            </a:r>
            <a:r>
              <a:rPr lang="en-US" noProof="0" dirty="0">
                <a:solidFill>
                  <a:srgbClr val="214B84"/>
                </a:solidFill>
                <a:effectLst/>
                <a:latin typeface="Arial" charset="0"/>
              </a:rPr>
              <a:t>, spacing 0.5, dark blue, align left</a:t>
            </a:r>
          </a:p>
        </p:txBody>
      </p:sp>
      <p:sp>
        <p:nvSpPr>
          <p:cNvPr id="9" name="Textplatzhalter 7">
            <a:extLst>
              <a:ext uri="{FF2B5EF4-FFF2-40B4-BE49-F238E27FC236}">
                <a16:creationId xmlns:a16="http://schemas.microsoft.com/office/drawing/2014/main" id="{0FF49B70-EB4F-49D3-87AE-EE0BDBB9954A}"/>
              </a:ext>
            </a:extLst>
          </p:cNvPr>
          <p:cNvSpPr>
            <a:spLocks noGrp="1"/>
          </p:cNvSpPr>
          <p:nvPr>
            <p:ph type="body" sz="quarter" idx="14" hasCustomPrompt="1"/>
          </p:nvPr>
        </p:nvSpPr>
        <p:spPr>
          <a:xfrm>
            <a:off x="404848" y="1915203"/>
            <a:ext cx="7020000" cy="4182288"/>
          </a:xfrm>
        </p:spPr>
        <p:txBody>
          <a:bodyPr/>
          <a:lstStyle>
            <a:lvl1pPr>
              <a:defRPr sz="1600"/>
            </a:lvl1pPr>
            <a:lvl2pPr>
              <a:defRPr sz="1600"/>
            </a:lvl2pPr>
            <a:lvl3pPr marL="1080000" indent="-180000">
              <a:lnSpc>
                <a:spcPct val="100000"/>
              </a:lnSpc>
              <a:spcBef>
                <a:spcPts val="0"/>
              </a:spcBef>
              <a:defRPr sz="1400"/>
            </a:lvl3pPr>
            <a:lvl4pPr>
              <a:defRPr sz="1400"/>
            </a:lvl4pPr>
            <a:lvl5pPr>
              <a:defRPr sz="1400"/>
            </a:lvl5pPr>
          </a:lstStyle>
          <a:p>
            <a:pPr lvl="0"/>
            <a:r>
              <a:rPr lang="en-US" noProof="0" dirty="0"/>
              <a:t>Running text, Arial Standard, 16 </a:t>
            </a:r>
            <a:r>
              <a:rPr lang="en-US" noProof="0" dirty="0" err="1"/>
              <a:t>pt</a:t>
            </a:r>
            <a:r>
              <a:rPr lang="en-US" noProof="0" dirty="0"/>
              <a:t>, 1.2 line spacing, black, align left</a:t>
            </a:r>
          </a:p>
          <a:p>
            <a:pPr lvl="0"/>
            <a:endParaRPr lang="en-US" noProof="0" dirty="0"/>
          </a:p>
          <a:p>
            <a:pPr lvl="0"/>
            <a:r>
              <a:rPr lang="en-US" noProof="0" dirty="0"/>
              <a:t>First level</a:t>
            </a:r>
          </a:p>
          <a:p>
            <a:pPr lvl="1"/>
            <a:r>
              <a:rPr lang="en-US" noProof="0" dirty="0"/>
              <a:t>Second Level</a:t>
            </a:r>
          </a:p>
          <a:p>
            <a:pPr lvl="2"/>
            <a:r>
              <a:rPr lang="en-US" noProof="0" dirty="0"/>
              <a:t>Third level, Arial Standard, 14 </a:t>
            </a:r>
            <a:r>
              <a:rPr lang="en-US" noProof="0" dirty="0" err="1"/>
              <a:t>pt</a:t>
            </a:r>
            <a:r>
              <a:rPr lang="en-US" noProof="0" dirty="0"/>
              <a:t>, black, align left, 1 line</a:t>
            </a:r>
          </a:p>
          <a:p>
            <a:pPr lvl="3"/>
            <a:r>
              <a:rPr lang="en-US" noProof="0" dirty="0"/>
              <a:t>Fourth Level</a:t>
            </a:r>
          </a:p>
          <a:p>
            <a:pPr lvl="4"/>
            <a:r>
              <a:rPr lang="en-US" noProof="0" dirty="0"/>
              <a:t>Fifth Level</a:t>
            </a:r>
          </a:p>
        </p:txBody>
      </p:sp>
      <p:sp>
        <p:nvSpPr>
          <p:cNvPr id="7" name="Textplatzhalter 6">
            <a:extLst>
              <a:ext uri="{FF2B5EF4-FFF2-40B4-BE49-F238E27FC236}">
                <a16:creationId xmlns:a16="http://schemas.microsoft.com/office/drawing/2014/main" id="{4B56DB56-0F61-46A1-8FF5-E62DA699A71D}"/>
              </a:ext>
            </a:extLst>
          </p:cNvPr>
          <p:cNvSpPr>
            <a:spLocks noGrp="1"/>
          </p:cNvSpPr>
          <p:nvPr>
            <p:ph type="body" sz="quarter" idx="15" hasCustomPrompt="1"/>
          </p:nvPr>
        </p:nvSpPr>
        <p:spPr>
          <a:xfrm>
            <a:off x="7596000" y="1933128"/>
            <a:ext cx="3279600" cy="4176000"/>
          </a:xfrm>
        </p:spPr>
        <p:txBody>
          <a:bodyPr/>
          <a:lstStyle>
            <a:lvl1pPr marL="133200" indent="-133200">
              <a:lnSpc>
                <a:spcPct val="100000"/>
              </a:lnSpc>
              <a:defRPr b="1">
                <a:solidFill>
                  <a:schemeClr val="accent1"/>
                </a:solidFill>
              </a:defRPr>
            </a:lvl1pPr>
          </a:lstStyle>
          <a:p>
            <a:pPr lvl="0"/>
            <a:r>
              <a:rPr lang="en-US" noProof="0" dirty="0"/>
              <a:t>Arial Bold, 16 </a:t>
            </a:r>
            <a:r>
              <a:rPr lang="en-US" noProof="0" dirty="0" err="1"/>
              <a:t>pt</a:t>
            </a:r>
            <a:r>
              <a:rPr lang="en-US" noProof="0" dirty="0"/>
              <a:t>, dark blue, align left, bullet points</a:t>
            </a:r>
          </a:p>
        </p:txBody>
      </p:sp>
      <p:pic>
        <p:nvPicPr>
          <p:cNvPr id="10" name="Grafik 20">
            <a:extLst>
              <a:ext uri="{FF2B5EF4-FFF2-40B4-BE49-F238E27FC236}">
                <a16:creationId xmlns:a16="http://schemas.microsoft.com/office/drawing/2014/main" id="{FD676FAA-FE0F-4466-9FA9-E85DA93FF38D}"/>
              </a:ext>
            </a:extLst>
          </p:cNvPr>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10879200" y="267864"/>
            <a:ext cx="1229760" cy="655872"/>
          </a:xfrm>
          <a:prstGeom prst="rect">
            <a:avLst/>
          </a:prstGeom>
        </p:spPr>
      </p:pic>
    </p:spTree>
    <p:extLst>
      <p:ext uri="{BB962C8B-B14F-4D97-AF65-F5344CB8AC3E}">
        <p14:creationId xmlns:p14="http://schemas.microsoft.com/office/powerpoint/2010/main" val="317592901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Metris Text &amp; Image">
    <p:spTree>
      <p:nvGrpSpPr>
        <p:cNvPr id="1" name=""/>
        <p:cNvGrpSpPr/>
        <p:nvPr/>
      </p:nvGrpSpPr>
      <p:grpSpPr>
        <a:xfrm>
          <a:off x="0" y="0"/>
          <a:ext cx="0" cy="0"/>
          <a:chOff x="0" y="0"/>
          <a:chExt cx="0" cy="0"/>
        </a:xfrm>
      </p:grpSpPr>
      <p:pic>
        <p:nvPicPr>
          <p:cNvPr id="13" name="Grafik 37">
            <a:extLst>
              <a:ext uri="{FF2B5EF4-FFF2-40B4-BE49-F238E27FC236}">
                <a16:creationId xmlns:a16="http://schemas.microsoft.com/office/drawing/2014/main" id="{293FAC19-B8C1-4AEA-A901-865F34345954}"/>
              </a:ext>
            </a:extLst>
          </p:cNvPr>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10312229" y="0"/>
            <a:ext cx="1878947" cy="3824288"/>
          </a:xfrm>
          <a:prstGeom prst="rect">
            <a:avLst/>
          </a:prstGeom>
        </p:spPr>
      </p:pic>
      <p:sp>
        <p:nvSpPr>
          <p:cNvPr id="2" name="Titel 1">
            <a:extLst>
              <a:ext uri="{FF2B5EF4-FFF2-40B4-BE49-F238E27FC236}">
                <a16:creationId xmlns:a16="http://schemas.microsoft.com/office/drawing/2014/main" id="{97985237-98E7-41F7-BC34-125BD18C9D7C}"/>
              </a:ext>
            </a:extLst>
          </p:cNvPr>
          <p:cNvSpPr>
            <a:spLocks noGrp="1"/>
          </p:cNvSpPr>
          <p:nvPr>
            <p:ph type="title" hasCustomPrompt="1"/>
          </p:nvPr>
        </p:nvSpPr>
        <p:spPr>
          <a:xfrm>
            <a:off x="407989" y="371315"/>
            <a:ext cx="9720000" cy="897101"/>
          </a:xfrm>
        </p:spPr>
        <p:txBody>
          <a:bodyPr/>
          <a:lstStyle>
            <a:lvl1pPr>
              <a:defRPr/>
            </a:lvl1pPr>
          </a:lstStyle>
          <a:p>
            <a:r>
              <a:rPr lang="en-US" b="1" noProof="0" dirty="0">
                <a:solidFill>
                  <a:srgbClr val="214B84"/>
                </a:solidFill>
                <a:effectLst/>
                <a:latin typeface="Arial" charset="0"/>
              </a:rPr>
              <a:t>HEADLINE (2 lines) Arial Bold, ALL CAPS,</a:t>
            </a:r>
            <a:br>
              <a:rPr lang="en-US" b="1" noProof="0" dirty="0">
                <a:solidFill>
                  <a:srgbClr val="214B84"/>
                </a:solidFill>
                <a:effectLst/>
                <a:latin typeface="Arial" charset="0"/>
              </a:rPr>
            </a:br>
            <a:r>
              <a:rPr lang="en-US" b="1" noProof="0" dirty="0">
                <a:solidFill>
                  <a:srgbClr val="214B84"/>
                </a:solidFill>
                <a:effectLst/>
                <a:latin typeface="Arial" charset="0"/>
              </a:rPr>
              <a:t>28 </a:t>
            </a:r>
            <a:r>
              <a:rPr lang="en-US" b="1" noProof="0" dirty="0" err="1">
                <a:solidFill>
                  <a:srgbClr val="214B84"/>
                </a:solidFill>
                <a:effectLst/>
                <a:latin typeface="Arial" charset="0"/>
              </a:rPr>
              <a:t>pt</a:t>
            </a:r>
            <a:r>
              <a:rPr lang="en-US" b="1" noProof="0" dirty="0">
                <a:solidFill>
                  <a:srgbClr val="214B84"/>
                </a:solidFill>
                <a:effectLst/>
                <a:latin typeface="Arial" charset="0"/>
              </a:rPr>
              <a:t>, spacing 2.0, DARK blue, align left</a:t>
            </a:r>
            <a:endParaRPr lang="en-US" noProof="0" dirty="0"/>
          </a:p>
        </p:txBody>
      </p:sp>
      <p:sp>
        <p:nvSpPr>
          <p:cNvPr id="4" name="Fußzeilenplatzhalter 3">
            <a:extLst>
              <a:ext uri="{FF2B5EF4-FFF2-40B4-BE49-F238E27FC236}">
                <a16:creationId xmlns:a16="http://schemas.microsoft.com/office/drawing/2014/main" id="{4DC07830-20B5-43DF-97FE-713E74F1E81B}"/>
              </a:ext>
            </a:extLst>
          </p:cNvPr>
          <p:cNvSpPr>
            <a:spLocks noGrp="1"/>
          </p:cNvSpPr>
          <p:nvPr>
            <p:ph type="ftr" sz="quarter" idx="11"/>
          </p:nvPr>
        </p:nvSpPr>
        <p:spPr/>
        <p:txBody>
          <a:bodyPr/>
          <a:lstStyle/>
          <a:p>
            <a:r>
              <a:rPr lang="en-US" noProof="0" dirty="0"/>
              <a:t>/ ANDRITZ (BUSINESS AREA) / PRESENTATION NAME AND DATE / © COPYRIGHT (if required) – ARIAL BOLD, all caps, 8 PT, ALIGN LEFT</a:t>
            </a:r>
          </a:p>
        </p:txBody>
      </p:sp>
      <p:sp>
        <p:nvSpPr>
          <p:cNvPr id="5" name="Foliennummernplatzhalter 4">
            <a:extLst>
              <a:ext uri="{FF2B5EF4-FFF2-40B4-BE49-F238E27FC236}">
                <a16:creationId xmlns:a16="http://schemas.microsoft.com/office/drawing/2014/main" id="{EA95413B-4695-4D66-8DD3-2D0F1AAF83F9}"/>
              </a:ext>
            </a:extLst>
          </p:cNvPr>
          <p:cNvSpPr>
            <a:spLocks noGrp="1"/>
          </p:cNvSpPr>
          <p:nvPr>
            <p:ph type="sldNum" sz="quarter" idx="12"/>
          </p:nvPr>
        </p:nvSpPr>
        <p:spPr/>
        <p:txBody>
          <a:bodyPr/>
          <a:lstStyle/>
          <a:p>
            <a:fld id="{454BB728-AEF1-45B2-868F-6B8A8E0E769D}" type="slidenum">
              <a:rPr lang="en-US" noProof="0" smtClean="0"/>
              <a:t>‹#›</a:t>
            </a:fld>
            <a:endParaRPr lang="en-US" noProof="0" dirty="0"/>
          </a:p>
        </p:txBody>
      </p:sp>
      <p:sp>
        <p:nvSpPr>
          <p:cNvPr id="6" name="Untertitel 2">
            <a:extLst>
              <a:ext uri="{FF2B5EF4-FFF2-40B4-BE49-F238E27FC236}">
                <a16:creationId xmlns:a16="http://schemas.microsoft.com/office/drawing/2014/main" id="{71ABC184-E6C0-4209-8EEF-0B1B696F10C0}"/>
              </a:ext>
            </a:extLst>
          </p:cNvPr>
          <p:cNvSpPr>
            <a:spLocks noGrp="1"/>
          </p:cNvSpPr>
          <p:nvPr>
            <p:ph type="subTitle" idx="1" hasCustomPrompt="1"/>
          </p:nvPr>
        </p:nvSpPr>
        <p:spPr>
          <a:xfrm>
            <a:off x="406800" y="1267200"/>
            <a:ext cx="9342762" cy="360362"/>
          </a:xfrm>
        </p:spPr>
        <p:txBody>
          <a:bodyPr lIns="90000" anchor="t">
            <a:noAutofit/>
          </a:bodyPr>
          <a:lstStyle>
            <a:lvl1pPr marL="0" marR="0" indent="0" algn="l" defTabSz="914446" rtl="0" eaLnBrk="1" fontAlgn="auto" latinLnBrk="0" hangingPunct="1">
              <a:lnSpc>
                <a:spcPct val="100000"/>
              </a:lnSpc>
              <a:spcBef>
                <a:spcPts val="0"/>
              </a:spcBef>
              <a:spcAft>
                <a:spcPts val="0"/>
              </a:spcAft>
              <a:buClrTx/>
              <a:buSzTx/>
              <a:buFont typeface="Arial"/>
              <a:buNone/>
              <a:tabLst/>
              <a:defRPr lang="de-DE" sz="1801" spc="50" baseline="0" smtClean="0">
                <a:solidFill>
                  <a:schemeClr val="accent1"/>
                </a:solidFill>
                <a:effectLst/>
              </a:defRPr>
            </a:lvl1pPr>
            <a:lvl2pPr marL="457223" indent="0" algn="ctr">
              <a:buNone/>
              <a:defRPr sz="2000"/>
            </a:lvl2pPr>
            <a:lvl3pPr marL="914446" indent="0" algn="ctr">
              <a:buNone/>
              <a:defRPr sz="1801"/>
            </a:lvl3pPr>
            <a:lvl4pPr marL="1371669" indent="0" algn="ctr">
              <a:buNone/>
              <a:defRPr sz="1600"/>
            </a:lvl4pPr>
            <a:lvl5pPr marL="1828891" indent="0" algn="ctr">
              <a:buNone/>
              <a:defRPr sz="1600"/>
            </a:lvl5pPr>
            <a:lvl6pPr marL="2286114" indent="0" algn="ctr">
              <a:buNone/>
              <a:defRPr sz="1600"/>
            </a:lvl6pPr>
            <a:lvl7pPr marL="2743338" indent="0" algn="ctr">
              <a:buNone/>
              <a:defRPr sz="1600"/>
            </a:lvl7pPr>
            <a:lvl8pPr marL="3200560" indent="0" algn="ctr">
              <a:buNone/>
              <a:defRPr sz="1600"/>
            </a:lvl8pPr>
            <a:lvl9pPr marL="3657783" indent="0" algn="ctr">
              <a:buNone/>
              <a:defRPr sz="1600"/>
            </a:lvl9pPr>
          </a:lstStyle>
          <a:p>
            <a:r>
              <a:rPr lang="en-US" noProof="0" dirty="0" err="1">
                <a:solidFill>
                  <a:srgbClr val="214B84"/>
                </a:solidFill>
                <a:effectLst/>
                <a:latin typeface="Arial" charset="0"/>
              </a:rPr>
              <a:t>Subheadline</a:t>
            </a:r>
            <a:r>
              <a:rPr lang="en-US" noProof="0" dirty="0">
                <a:solidFill>
                  <a:srgbClr val="214B84"/>
                </a:solidFill>
                <a:effectLst/>
                <a:latin typeface="Arial" charset="0"/>
              </a:rPr>
              <a:t>, Arial Standard, 18 </a:t>
            </a:r>
            <a:r>
              <a:rPr lang="en-US" noProof="0" dirty="0" err="1">
                <a:solidFill>
                  <a:srgbClr val="214B84"/>
                </a:solidFill>
                <a:effectLst/>
                <a:latin typeface="Arial" charset="0"/>
              </a:rPr>
              <a:t>pt</a:t>
            </a:r>
            <a:r>
              <a:rPr lang="en-US" noProof="0" dirty="0">
                <a:solidFill>
                  <a:srgbClr val="214B84"/>
                </a:solidFill>
                <a:effectLst/>
                <a:latin typeface="Arial" charset="0"/>
              </a:rPr>
              <a:t>, spacing 0.5, dark blue, align left</a:t>
            </a:r>
          </a:p>
        </p:txBody>
      </p:sp>
      <p:sp>
        <p:nvSpPr>
          <p:cNvPr id="9" name="Textplatzhalter 7">
            <a:extLst>
              <a:ext uri="{FF2B5EF4-FFF2-40B4-BE49-F238E27FC236}">
                <a16:creationId xmlns:a16="http://schemas.microsoft.com/office/drawing/2014/main" id="{0FF49B70-EB4F-49D3-87AE-EE0BDBB9954A}"/>
              </a:ext>
            </a:extLst>
          </p:cNvPr>
          <p:cNvSpPr>
            <a:spLocks noGrp="1"/>
          </p:cNvSpPr>
          <p:nvPr>
            <p:ph type="body" sz="quarter" idx="14" hasCustomPrompt="1"/>
          </p:nvPr>
        </p:nvSpPr>
        <p:spPr>
          <a:xfrm>
            <a:off x="404848" y="1915203"/>
            <a:ext cx="7020000" cy="4182288"/>
          </a:xfrm>
        </p:spPr>
        <p:txBody>
          <a:bodyPr/>
          <a:lstStyle>
            <a:lvl1pPr>
              <a:defRPr sz="1600"/>
            </a:lvl1pPr>
            <a:lvl2pPr>
              <a:defRPr sz="1600"/>
            </a:lvl2pPr>
            <a:lvl3pPr marL="1080000" indent="-180000">
              <a:lnSpc>
                <a:spcPct val="100000"/>
              </a:lnSpc>
              <a:spcBef>
                <a:spcPts val="0"/>
              </a:spcBef>
              <a:defRPr sz="1400"/>
            </a:lvl3pPr>
            <a:lvl4pPr>
              <a:defRPr sz="1400"/>
            </a:lvl4pPr>
            <a:lvl5pPr>
              <a:defRPr sz="1400"/>
            </a:lvl5pPr>
          </a:lstStyle>
          <a:p>
            <a:pPr lvl="0"/>
            <a:r>
              <a:rPr lang="en-US" noProof="0" dirty="0"/>
              <a:t>Running text, Arial Standard, 16 </a:t>
            </a:r>
            <a:r>
              <a:rPr lang="en-US" noProof="0" dirty="0" err="1"/>
              <a:t>pt</a:t>
            </a:r>
            <a:r>
              <a:rPr lang="en-US" noProof="0" dirty="0"/>
              <a:t>, 1.2 line spacing, black, align left</a:t>
            </a:r>
          </a:p>
          <a:p>
            <a:pPr lvl="0"/>
            <a:endParaRPr lang="en-US" noProof="0" dirty="0"/>
          </a:p>
          <a:p>
            <a:pPr lvl="0"/>
            <a:r>
              <a:rPr lang="en-US" noProof="0" dirty="0"/>
              <a:t>First level</a:t>
            </a:r>
          </a:p>
          <a:p>
            <a:pPr lvl="1"/>
            <a:r>
              <a:rPr lang="en-US" noProof="0" dirty="0"/>
              <a:t>Second Level</a:t>
            </a:r>
          </a:p>
          <a:p>
            <a:pPr lvl="2"/>
            <a:r>
              <a:rPr lang="en-US" noProof="0" dirty="0"/>
              <a:t>Third level, Arial Standard, 14 </a:t>
            </a:r>
            <a:r>
              <a:rPr lang="en-US" noProof="0" dirty="0" err="1"/>
              <a:t>pt</a:t>
            </a:r>
            <a:r>
              <a:rPr lang="en-US" noProof="0" dirty="0"/>
              <a:t>, black, align left, 1 line</a:t>
            </a:r>
          </a:p>
          <a:p>
            <a:pPr lvl="3"/>
            <a:r>
              <a:rPr lang="en-US" noProof="0" dirty="0"/>
              <a:t>Fourth Level</a:t>
            </a:r>
          </a:p>
          <a:p>
            <a:pPr lvl="4"/>
            <a:r>
              <a:rPr lang="en-US" noProof="0" dirty="0"/>
              <a:t>Fifth Level</a:t>
            </a:r>
          </a:p>
        </p:txBody>
      </p:sp>
      <p:sp>
        <p:nvSpPr>
          <p:cNvPr id="8" name="Bildplatzhalter 7">
            <a:extLst>
              <a:ext uri="{FF2B5EF4-FFF2-40B4-BE49-F238E27FC236}">
                <a16:creationId xmlns:a16="http://schemas.microsoft.com/office/drawing/2014/main" id="{BE82F4D8-FBD4-4AB9-8AC7-D72C28A9283A}"/>
              </a:ext>
            </a:extLst>
          </p:cNvPr>
          <p:cNvSpPr>
            <a:spLocks noGrp="1"/>
          </p:cNvSpPr>
          <p:nvPr>
            <p:ph type="pic" sz="quarter" idx="15" hasCustomPrompt="1"/>
          </p:nvPr>
        </p:nvSpPr>
        <p:spPr>
          <a:xfrm>
            <a:off x="7683500" y="2034000"/>
            <a:ext cx="3189337" cy="2988000"/>
          </a:xfrm>
        </p:spPr>
        <p:txBody>
          <a:bodyPr/>
          <a:lstStyle>
            <a:lvl1pPr marL="0" indent="0">
              <a:buNone/>
              <a:defRPr/>
            </a:lvl1pPr>
          </a:lstStyle>
          <a:p>
            <a:r>
              <a:rPr lang="en-US" noProof="0" dirty="0"/>
              <a:t>Image</a:t>
            </a:r>
          </a:p>
        </p:txBody>
      </p:sp>
      <p:sp>
        <p:nvSpPr>
          <p:cNvPr id="11" name="Textplatzhalter 10">
            <a:extLst>
              <a:ext uri="{FF2B5EF4-FFF2-40B4-BE49-F238E27FC236}">
                <a16:creationId xmlns:a16="http://schemas.microsoft.com/office/drawing/2014/main" id="{C3A8C651-A4FB-4F81-B68F-8B7A61A4EFEE}"/>
              </a:ext>
            </a:extLst>
          </p:cNvPr>
          <p:cNvSpPr>
            <a:spLocks noGrp="1"/>
          </p:cNvSpPr>
          <p:nvPr>
            <p:ph type="body" sz="quarter" idx="16" hasCustomPrompt="1"/>
          </p:nvPr>
        </p:nvSpPr>
        <p:spPr>
          <a:xfrm>
            <a:off x="7597100" y="5183638"/>
            <a:ext cx="3275733" cy="900000"/>
          </a:xfrm>
        </p:spPr>
        <p:txBody>
          <a:bodyPr/>
          <a:lstStyle>
            <a:lvl1pPr marL="0" indent="0">
              <a:lnSpc>
                <a:spcPct val="100000"/>
              </a:lnSpc>
              <a:buNone/>
              <a:defRPr sz="1200" b="0">
                <a:solidFill>
                  <a:schemeClr val="accent1"/>
                </a:solidFill>
              </a:defRPr>
            </a:lvl1pPr>
          </a:lstStyle>
          <a:p>
            <a:pPr lvl="0"/>
            <a:r>
              <a:rPr lang="en-US" noProof="0" dirty="0"/>
              <a:t>Arial Standard, 12 </a:t>
            </a:r>
            <a:r>
              <a:rPr lang="en-US" noProof="0" dirty="0" err="1"/>
              <a:t>pt</a:t>
            </a:r>
            <a:r>
              <a:rPr lang="en-US" noProof="0" dirty="0"/>
              <a:t>, dark blue</a:t>
            </a:r>
          </a:p>
        </p:txBody>
      </p:sp>
      <p:pic>
        <p:nvPicPr>
          <p:cNvPr id="12" name="Grafik 20">
            <a:extLst>
              <a:ext uri="{FF2B5EF4-FFF2-40B4-BE49-F238E27FC236}">
                <a16:creationId xmlns:a16="http://schemas.microsoft.com/office/drawing/2014/main" id="{FD676FAA-FE0F-4466-9FA9-E85DA93FF38D}"/>
              </a:ext>
            </a:extLst>
          </p:cNvPr>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10879200" y="267864"/>
            <a:ext cx="1229760" cy="655872"/>
          </a:xfrm>
          <a:prstGeom prst="rect">
            <a:avLst/>
          </a:prstGeom>
        </p:spPr>
      </p:pic>
    </p:spTree>
    <p:extLst>
      <p:ext uri="{BB962C8B-B14F-4D97-AF65-F5344CB8AC3E}">
        <p14:creationId xmlns:p14="http://schemas.microsoft.com/office/powerpoint/2010/main" val="28832966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ver Blue with Subheadline">
    <p:bg>
      <p:bgPr>
        <a:solidFill>
          <a:srgbClr val="0075BE"/>
        </a:solidFill>
        <a:effectLst/>
      </p:bgPr>
    </p:bg>
    <p:spTree>
      <p:nvGrpSpPr>
        <p:cNvPr id="1" name=""/>
        <p:cNvGrpSpPr/>
        <p:nvPr/>
      </p:nvGrpSpPr>
      <p:grpSpPr>
        <a:xfrm>
          <a:off x="0" y="0"/>
          <a:ext cx="0" cy="0"/>
          <a:chOff x="0" y="0"/>
          <a:chExt cx="0" cy="0"/>
        </a:xfrm>
      </p:grpSpPr>
      <p:pic>
        <p:nvPicPr>
          <p:cNvPr id="2" name="Bild 1"/>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2" y="0"/>
            <a:ext cx="7397644" cy="6858000"/>
          </a:xfrm>
          <a:prstGeom prst="rect">
            <a:avLst/>
          </a:prstGeom>
        </p:spPr>
      </p:pic>
      <p:sp>
        <p:nvSpPr>
          <p:cNvPr id="7" name="Titel 1"/>
          <p:cNvSpPr>
            <a:spLocks noGrp="1"/>
          </p:cNvSpPr>
          <p:nvPr>
            <p:ph type="ctrTitle" hasCustomPrompt="1"/>
          </p:nvPr>
        </p:nvSpPr>
        <p:spPr>
          <a:xfrm>
            <a:off x="0" y="2316330"/>
            <a:ext cx="12192000" cy="1460027"/>
          </a:xfrm>
          <a:prstGeom prst="rect">
            <a:avLst/>
          </a:prstGeom>
        </p:spPr>
        <p:txBody>
          <a:bodyPr anchor="t">
            <a:normAutofit/>
          </a:bodyPr>
          <a:lstStyle>
            <a:lvl1pPr algn="ctr">
              <a:lnSpc>
                <a:spcPct val="100000"/>
              </a:lnSpc>
              <a:defRPr sz="4800" b="1" i="0" cap="all" spc="400" baseline="0">
                <a:solidFill>
                  <a:schemeClr val="bg1"/>
                </a:solidFill>
                <a:latin typeface="Arial" charset="0"/>
                <a:ea typeface="Arial" charset="0"/>
                <a:cs typeface="Arial" charset="0"/>
              </a:defRPr>
            </a:lvl1pPr>
          </a:lstStyle>
          <a:p>
            <a:r>
              <a:rPr lang="en-US" noProof="0" dirty="0" smtClean="0"/>
              <a:t>ARIAL BOLD, 48/43 </a:t>
            </a:r>
            <a:r>
              <a:rPr lang="en-US" noProof="0" dirty="0" err="1" smtClean="0"/>
              <a:t>pt</a:t>
            </a:r>
            <a:r>
              <a:rPr lang="en-US" noProof="0" dirty="0" smtClean="0"/>
              <a:t>, CAPS, spacing 4.0, white, </a:t>
            </a:r>
            <a:r>
              <a:rPr lang="en-US" noProof="0" dirty="0" err="1" smtClean="0"/>
              <a:t>CentER</a:t>
            </a:r>
            <a:endParaRPr lang="en-US" noProof="0" dirty="0"/>
          </a:p>
        </p:txBody>
      </p:sp>
      <p:sp>
        <p:nvSpPr>
          <p:cNvPr id="8" name="Untertitel 2"/>
          <p:cNvSpPr>
            <a:spLocks noGrp="1"/>
          </p:cNvSpPr>
          <p:nvPr>
            <p:ph type="subTitle" idx="1" hasCustomPrompt="1"/>
          </p:nvPr>
        </p:nvSpPr>
        <p:spPr>
          <a:xfrm>
            <a:off x="2" y="3861052"/>
            <a:ext cx="12191238" cy="388715"/>
          </a:xfrm>
          <a:prstGeom prst="rect">
            <a:avLst/>
          </a:prstGeom>
        </p:spPr>
        <p:txBody>
          <a:bodyPr>
            <a:noAutofit/>
          </a:bodyPr>
          <a:lstStyle>
            <a:lvl1pPr marL="0" marR="0" indent="0" algn="ctr" defTabSz="914446" rtl="0" eaLnBrk="1" fontAlgn="auto" latinLnBrk="0" hangingPunct="1">
              <a:lnSpc>
                <a:spcPct val="100000"/>
              </a:lnSpc>
              <a:spcBef>
                <a:spcPts val="0"/>
              </a:spcBef>
              <a:spcAft>
                <a:spcPts val="0"/>
              </a:spcAft>
              <a:buClrTx/>
              <a:buSzTx/>
              <a:buFont typeface="Arial"/>
              <a:buNone/>
              <a:tabLst/>
              <a:defRPr sz="2000" b="1" i="0" cap="all" spc="70" baseline="0">
                <a:solidFill>
                  <a:schemeClr val="bg1"/>
                </a:solidFill>
                <a:latin typeface="Arial" charset="0"/>
                <a:ea typeface="Arial" charset="0"/>
                <a:cs typeface="Arial" charset="0"/>
              </a:defRPr>
            </a:lvl1pPr>
            <a:lvl2pPr marL="457223" indent="0" algn="ctr">
              <a:buNone/>
              <a:defRPr sz="2000"/>
            </a:lvl2pPr>
            <a:lvl3pPr marL="914446" indent="0" algn="ctr">
              <a:buNone/>
              <a:defRPr sz="1801"/>
            </a:lvl3pPr>
            <a:lvl4pPr marL="1371669" indent="0" algn="ctr">
              <a:buNone/>
              <a:defRPr sz="1600"/>
            </a:lvl4pPr>
            <a:lvl5pPr marL="1828891" indent="0" algn="ctr">
              <a:buNone/>
              <a:defRPr sz="1600"/>
            </a:lvl5pPr>
            <a:lvl6pPr marL="2286114" indent="0" algn="ctr">
              <a:buNone/>
              <a:defRPr sz="1600"/>
            </a:lvl6pPr>
            <a:lvl7pPr marL="2743338" indent="0" algn="ctr">
              <a:buNone/>
              <a:defRPr sz="1600"/>
            </a:lvl7pPr>
            <a:lvl8pPr marL="3200560" indent="0" algn="ctr">
              <a:buNone/>
              <a:defRPr sz="1600"/>
            </a:lvl8pPr>
            <a:lvl9pPr marL="3657783" indent="0" algn="ctr">
              <a:buNone/>
              <a:defRPr sz="1600"/>
            </a:lvl9pPr>
          </a:lstStyle>
          <a:p>
            <a:pPr lvl="0"/>
            <a:r>
              <a:rPr lang="en-US" noProof="0" dirty="0" smtClean="0"/>
              <a:t>ARIAL BOLD, ALL CAPS, 20 </a:t>
            </a:r>
            <a:r>
              <a:rPr lang="en-US" noProof="0" dirty="0" err="1" smtClean="0"/>
              <a:t>pt</a:t>
            </a:r>
            <a:r>
              <a:rPr lang="en-US" noProof="0" dirty="0" smtClean="0"/>
              <a:t>, spacing 0.7, white, align center</a:t>
            </a:r>
            <a:endParaRPr lang="en-US" noProof="0" dirty="0"/>
          </a:p>
        </p:txBody>
      </p:sp>
      <p:sp>
        <p:nvSpPr>
          <p:cNvPr id="9" name="Textplatzhalter 18"/>
          <p:cNvSpPr>
            <a:spLocks noGrp="1"/>
          </p:cNvSpPr>
          <p:nvPr>
            <p:ph type="body" sz="quarter" idx="14" hasCustomPrompt="1"/>
          </p:nvPr>
        </p:nvSpPr>
        <p:spPr>
          <a:xfrm>
            <a:off x="2" y="1872000"/>
            <a:ext cx="12191238" cy="354404"/>
          </a:xfrm>
          <a:prstGeom prst="rect">
            <a:avLst/>
          </a:prstGeom>
        </p:spPr>
        <p:txBody>
          <a:bodyPr lIns="90000">
            <a:noAutofit/>
          </a:bodyPr>
          <a:lstStyle>
            <a:lvl1pPr>
              <a:defRPr lang="en-US" sz="2000" b="1" i="0" cap="all" spc="70" baseline="0" noProof="0" dirty="0">
                <a:solidFill>
                  <a:schemeClr val="bg1"/>
                </a:solidFill>
              </a:defRPr>
            </a:lvl1pPr>
          </a:lstStyle>
          <a:p>
            <a:pPr lvl="0" algn="ctr">
              <a:lnSpc>
                <a:spcPct val="100000"/>
              </a:lnSpc>
              <a:spcBef>
                <a:spcPts val="0"/>
              </a:spcBef>
            </a:pPr>
            <a:r>
              <a:rPr lang="en-US" noProof="0" dirty="0" smtClean="0"/>
              <a:t>DIVISION, ARIAL BOLD, ALL CAPS, 20 </a:t>
            </a:r>
            <a:r>
              <a:rPr lang="en-US" noProof="0" dirty="0" err="1" smtClean="0"/>
              <a:t>pt</a:t>
            </a:r>
            <a:r>
              <a:rPr lang="en-US" noProof="0" dirty="0" smtClean="0"/>
              <a:t>, spacing 0.7, white, align center</a:t>
            </a:r>
            <a:endParaRPr lang="en-US" noProof="0" dirty="0"/>
          </a:p>
        </p:txBody>
      </p:sp>
      <p:sp>
        <p:nvSpPr>
          <p:cNvPr id="15" name="Textplatzhalter 14"/>
          <p:cNvSpPr>
            <a:spLocks noGrp="1"/>
          </p:cNvSpPr>
          <p:nvPr>
            <p:ph type="body" sz="quarter" idx="15" hasCustomPrompt="1"/>
          </p:nvPr>
        </p:nvSpPr>
        <p:spPr>
          <a:xfrm>
            <a:off x="0" y="5058000"/>
            <a:ext cx="12189600" cy="252000"/>
          </a:xfrm>
          <a:prstGeom prst="rect">
            <a:avLst/>
          </a:prstGeom>
        </p:spPr>
        <p:txBody>
          <a:bodyPr lIns="90000"/>
          <a:lstStyle>
            <a:lvl1pPr algn="ctr">
              <a:lnSpc>
                <a:spcPct val="100000"/>
              </a:lnSpc>
              <a:spcBef>
                <a:spcPts val="0"/>
              </a:spcBef>
              <a:defRPr sz="1001" b="1" i="0" cap="all" spc="70" baseline="0">
                <a:solidFill>
                  <a:schemeClr val="bg2"/>
                </a:solidFill>
              </a:defRPr>
            </a:lvl1pPr>
            <a:lvl2pPr algn="ctr">
              <a:lnSpc>
                <a:spcPct val="100000"/>
              </a:lnSpc>
              <a:spcBef>
                <a:spcPts val="0"/>
              </a:spcBef>
              <a:defRPr sz="2000" b="1" i="0" cap="all" spc="60" baseline="0">
                <a:solidFill>
                  <a:schemeClr val="bg2"/>
                </a:solidFill>
              </a:defRPr>
            </a:lvl2pPr>
            <a:lvl3pPr algn="ctr">
              <a:lnSpc>
                <a:spcPct val="100000"/>
              </a:lnSpc>
              <a:spcBef>
                <a:spcPts val="0"/>
              </a:spcBef>
              <a:defRPr sz="2000" b="1" i="0" cap="all" spc="60" baseline="0">
                <a:solidFill>
                  <a:schemeClr val="bg2"/>
                </a:solidFill>
              </a:defRPr>
            </a:lvl3pPr>
            <a:lvl4pPr algn="ctr">
              <a:lnSpc>
                <a:spcPct val="100000"/>
              </a:lnSpc>
              <a:spcBef>
                <a:spcPts val="0"/>
              </a:spcBef>
              <a:defRPr sz="2000" b="1" i="0" cap="all" spc="60" baseline="0">
                <a:solidFill>
                  <a:schemeClr val="bg2"/>
                </a:solidFill>
              </a:defRPr>
            </a:lvl4pPr>
            <a:lvl5pPr algn="ctr">
              <a:lnSpc>
                <a:spcPct val="100000"/>
              </a:lnSpc>
              <a:spcBef>
                <a:spcPts val="0"/>
              </a:spcBef>
              <a:defRPr sz="2000" b="1" i="0" cap="all" spc="60" baseline="0">
                <a:solidFill>
                  <a:schemeClr val="bg2"/>
                </a:solidFill>
              </a:defRPr>
            </a:lvl5pPr>
          </a:lstStyle>
          <a:p>
            <a:pPr lvl="0"/>
            <a:r>
              <a:rPr lang="en-US" noProof="0" dirty="0" smtClean="0"/>
              <a:t>DATE, ARIAL BOLD, ALL CAPS, 10 </a:t>
            </a:r>
            <a:r>
              <a:rPr lang="en-US" noProof="0" dirty="0" err="1" smtClean="0"/>
              <a:t>pt</a:t>
            </a:r>
            <a:r>
              <a:rPr lang="en-US" noProof="0" dirty="0" smtClean="0"/>
              <a:t>, spacing 0.7, white, align center</a:t>
            </a:r>
            <a:endParaRPr lang="en-US" noProof="0" dirty="0"/>
          </a:p>
        </p:txBody>
      </p:sp>
    </p:spTree>
    <p:extLst/>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pter Overview w/o separator lines">
    <p:spTree>
      <p:nvGrpSpPr>
        <p:cNvPr id="1" name=""/>
        <p:cNvGrpSpPr/>
        <p:nvPr/>
      </p:nvGrpSpPr>
      <p:grpSpPr>
        <a:xfrm>
          <a:off x="0" y="0"/>
          <a:ext cx="0" cy="0"/>
          <a:chOff x="0" y="0"/>
          <a:chExt cx="0" cy="0"/>
        </a:xfrm>
      </p:grpSpPr>
      <p:sp>
        <p:nvSpPr>
          <p:cNvPr id="10" name="Textplatzhalter 9"/>
          <p:cNvSpPr>
            <a:spLocks noGrp="1"/>
          </p:cNvSpPr>
          <p:nvPr>
            <p:ph type="body" sz="quarter" idx="12" hasCustomPrompt="1"/>
          </p:nvPr>
        </p:nvSpPr>
        <p:spPr>
          <a:xfrm>
            <a:off x="406800" y="1342450"/>
            <a:ext cx="792000" cy="635792"/>
          </a:xfrm>
          <a:prstGeom prst="rect">
            <a:avLst/>
          </a:prstGeom>
        </p:spPr>
        <p:txBody>
          <a:bodyPr lIns="90000" anchor="ctr">
            <a:noAutofit/>
          </a:bodyPr>
          <a:lstStyle>
            <a:lvl1pPr marL="0" indent="0">
              <a:lnSpc>
                <a:spcPct val="100000"/>
              </a:lnSpc>
              <a:buNone/>
              <a:defRPr sz="4000" b="1" i="0">
                <a:latin typeface="Arial" charset="0"/>
                <a:ea typeface="Arial" charset="0"/>
                <a:cs typeface="Arial" charset="0"/>
              </a:defRPr>
            </a:lvl1pPr>
            <a:lvl2pPr marL="457223" indent="0">
              <a:buNone/>
              <a:defRPr/>
            </a:lvl2pPr>
            <a:lvl3pPr marL="914446" indent="0">
              <a:buNone/>
              <a:defRPr/>
            </a:lvl3pPr>
            <a:lvl4pPr marL="1371669" indent="0">
              <a:buNone/>
              <a:defRPr/>
            </a:lvl4pPr>
            <a:lvl5pPr marL="1828891" indent="0">
              <a:buNone/>
              <a:defRPr/>
            </a:lvl5pPr>
          </a:lstStyle>
          <a:p>
            <a:pPr lvl="0"/>
            <a:r>
              <a:rPr lang="en-US" noProof="0" dirty="0" smtClean="0"/>
              <a:t>01</a:t>
            </a:r>
            <a:endParaRPr lang="en-US" noProof="0" dirty="0"/>
          </a:p>
        </p:txBody>
      </p:sp>
      <p:sp>
        <p:nvSpPr>
          <p:cNvPr id="12" name="Textplatzhalter 11"/>
          <p:cNvSpPr>
            <a:spLocks noGrp="1"/>
          </p:cNvSpPr>
          <p:nvPr>
            <p:ph type="body" sz="quarter" idx="13" hasCustomPrompt="1"/>
          </p:nvPr>
        </p:nvSpPr>
        <p:spPr>
          <a:xfrm>
            <a:off x="1393200" y="1342449"/>
            <a:ext cx="3960000" cy="637200"/>
          </a:xfrm>
          <a:prstGeom prst="rect">
            <a:avLst/>
          </a:prstGeom>
        </p:spPr>
        <p:txBody>
          <a:bodyPr lIns="90000" anchor="ctr">
            <a:noAutofit/>
          </a:bodyPr>
          <a:lstStyle>
            <a:lvl1pPr marL="0" indent="0">
              <a:lnSpc>
                <a:spcPct val="100000"/>
              </a:lnSpc>
              <a:buNone/>
              <a:defRPr sz="1600" b="1" i="0" cap="all" baseline="0">
                <a:latin typeface="Arial" charset="0"/>
                <a:ea typeface="Arial" charset="0"/>
                <a:cs typeface="Arial" charset="0"/>
              </a:defRPr>
            </a:lvl1pPr>
            <a:lvl2pPr marL="0" indent="0">
              <a:lnSpc>
                <a:spcPts val="2700"/>
              </a:lnSpc>
              <a:buNone/>
              <a:defRPr sz="2000" b="1" i="0" cap="all" baseline="0">
                <a:latin typeface="Arial" charset="0"/>
                <a:ea typeface="Arial" charset="0"/>
                <a:cs typeface="Arial" charset="0"/>
              </a:defRPr>
            </a:lvl2pPr>
            <a:lvl3pPr marL="0" indent="0">
              <a:lnSpc>
                <a:spcPts val="2700"/>
              </a:lnSpc>
              <a:buNone/>
              <a:defRPr sz="2000" b="1" i="0" cap="all" baseline="0">
                <a:latin typeface="Arial" charset="0"/>
                <a:ea typeface="Arial" charset="0"/>
                <a:cs typeface="Arial" charset="0"/>
              </a:defRPr>
            </a:lvl3pPr>
            <a:lvl4pPr marL="0" indent="0">
              <a:lnSpc>
                <a:spcPts val="2700"/>
              </a:lnSpc>
              <a:buNone/>
              <a:defRPr sz="2000" b="1" i="0" cap="all" baseline="0">
                <a:latin typeface="Arial" charset="0"/>
                <a:ea typeface="Arial" charset="0"/>
                <a:cs typeface="Arial" charset="0"/>
              </a:defRPr>
            </a:lvl4pPr>
            <a:lvl5pPr marL="0" indent="0">
              <a:lnSpc>
                <a:spcPts val="2700"/>
              </a:lnSpc>
              <a:buNone/>
              <a:defRPr sz="2000" b="1" i="0" cap="all" baseline="0">
                <a:latin typeface="Arial" charset="0"/>
                <a:ea typeface="Arial" charset="0"/>
                <a:cs typeface="Arial" charset="0"/>
              </a:defRPr>
            </a:lvl5pPr>
          </a:lstStyle>
          <a:p>
            <a:pPr lvl="0"/>
            <a:r>
              <a:rPr lang="en-US" noProof="0" dirty="0" smtClean="0"/>
              <a:t>Chapter 1, </a:t>
            </a:r>
            <a:r>
              <a:rPr lang="en-US" noProof="0" dirty="0" err="1" smtClean="0"/>
              <a:t>arial</a:t>
            </a:r>
            <a:r>
              <a:rPr lang="en-US" noProof="0" dirty="0" smtClean="0"/>
              <a:t> bold, caps, 16 </a:t>
            </a:r>
            <a:r>
              <a:rPr lang="en-US" noProof="0" dirty="0" err="1" smtClean="0"/>
              <a:t>pt</a:t>
            </a:r>
            <a:r>
              <a:rPr lang="en-US" noProof="0" dirty="0" smtClean="0"/>
              <a:t>, ALIGN LEFT</a:t>
            </a:r>
            <a:endParaRPr lang="en-US" noProof="0" dirty="0"/>
          </a:p>
        </p:txBody>
      </p:sp>
      <p:sp>
        <p:nvSpPr>
          <p:cNvPr id="17" name="Textplatzhalter 9"/>
          <p:cNvSpPr>
            <a:spLocks noGrp="1"/>
          </p:cNvSpPr>
          <p:nvPr>
            <p:ph type="body" sz="quarter" idx="14" hasCustomPrompt="1"/>
          </p:nvPr>
        </p:nvSpPr>
        <p:spPr>
          <a:xfrm>
            <a:off x="406802" y="2197762"/>
            <a:ext cx="792274" cy="635792"/>
          </a:xfrm>
          <a:prstGeom prst="rect">
            <a:avLst/>
          </a:prstGeom>
        </p:spPr>
        <p:txBody>
          <a:bodyPr lIns="90000" anchor="ctr">
            <a:noAutofit/>
          </a:bodyPr>
          <a:lstStyle>
            <a:lvl1pPr marL="0" indent="0">
              <a:lnSpc>
                <a:spcPct val="100000"/>
              </a:lnSpc>
              <a:buNone/>
              <a:defRPr sz="4000" b="1" i="0" baseline="0">
                <a:solidFill>
                  <a:srgbClr val="99C8E5"/>
                </a:solidFill>
                <a:latin typeface="Arial" charset="0"/>
                <a:ea typeface="Arial" charset="0"/>
                <a:cs typeface="Arial" charset="0"/>
              </a:defRPr>
            </a:lvl1pPr>
            <a:lvl2pPr marL="457223" indent="0">
              <a:buNone/>
              <a:defRPr/>
            </a:lvl2pPr>
            <a:lvl3pPr marL="914446" indent="0">
              <a:buNone/>
              <a:defRPr/>
            </a:lvl3pPr>
            <a:lvl4pPr marL="1371669" indent="0">
              <a:buNone/>
              <a:defRPr/>
            </a:lvl4pPr>
            <a:lvl5pPr marL="1828891" indent="0">
              <a:buNone/>
              <a:defRPr/>
            </a:lvl5pPr>
          </a:lstStyle>
          <a:p>
            <a:pPr lvl="0"/>
            <a:r>
              <a:rPr lang="en-US" noProof="0" dirty="0" smtClean="0"/>
              <a:t>02</a:t>
            </a:r>
            <a:endParaRPr lang="en-US" noProof="0" dirty="0"/>
          </a:p>
        </p:txBody>
      </p:sp>
      <p:sp>
        <p:nvSpPr>
          <p:cNvPr id="18" name="Textplatzhalter 11"/>
          <p:cNvSpPr>
            <a:spLocks noGrp="1"/>
          </p:cNvSpPr>
          <p:nvPr>
            <p:ph type="body" sz="quarter" idx="15" hasCustomPrompt="1"/>
          </p:nvPr>
        </p:nvSpPr>
        <p:spPr>
          <a:xfrm>
            <a:off x="1393200" y="2199600"/>
            <a:ext cx="3960000" cy="637200"/>
          </a:xfrm>
          <a:prstGeom prst="rect">
            <a:avLst/>
          </a:prstGeom>
        </p:spPr>
        <p:txBody>
          <a:bodyPr lIns="90000" anchor="ctr">
            <a:noAutofit/>
          </a:bodyPr>
          <a:lstStyle>
            <a:lvl1pPr marL="0" indent="0">
              <a:lnSpc>
                <a:spcPts val="2000"/>
              </a:lnSpc>
              <a:buNone/>
              <a:defRPr sz="1600" b="1" i="0" cap="all" baseline="0">
                <a:solidFill>
                  <a:srgbClr val="99C8E5"/>
                </a:solidFill>
                <a:latin typeface="Arial" charset="0"/>
                <a:ea typeface="Arial" charset="0"/>
                <a:cs typeface="Arial" charset="0"/>
              </a:defRPr>
            </a:lvl1pPr>
            <a:lvl2pPr marL="0" indent="0">
              <a:lnSpc>
                <a:spcPts val="2700"/>
              </a:lnSpc>
              <a:buNone/>
              <a:defRPr sz="2000" b="1" i="0" cap="all" baseline="0">
                <a:latin typeface="Arial" charset="0"/>
                <a:ea typeface="Arial" charset="0"/>
                <a:cs typeface="Arial" charset="0"/>
              </a:defRPr>
            </a:lvl2pPr>
            <a:lvl3pPr marL="0" indent="0">
              <a:lnSpc>
                <a:spcPts val="2700"/>
              </a:lnSpc>
              <a:buNone/>
              <a:defRPr sz="2000" b="1" i="0" cap="all" baseline="0">
                <a:latin typeface="Arial" charset="0"/>
                <a:ea typeface="Arial" charset="0"/>
                <a:cs typeface="Arial" charset="0"/>
              </a:defRPr>
            </a:lvl3pPr>
            <a:lvl4pPr marL="0" indent="0">
              <a:lnSpc>
                <a:spcPts val="2700"/>
              </a:lnSpc>
              <a:buNone/>
              <a:defRPr sz="2000" b="1" i="0" cap="all" baseline="0">
                <a:latin typeface="Arial" charset="0"/>
                <a:ea typeface="Arial" charset="0"/>
                <a:cs typeface="Arial" charset="0"/>
              </a:defRPr>
            </a:lvl4pPr>
            <a:lvl5pPr marL="0" indent="0">
              <a:lnSpc>
                <a:spcPts val="2700"/>
              </a:lnSpc>
              <a:buNone/>
              <a:defRPr sz="2000" b="1" i="0" cap="all" baseline="0">
                <a:latin typeface="Arial" charset="0"/>
                <a:ea typeface="Arial" charset="0"/>
                <a:cs typeface="Arial" charset="0"/>
              </a:defRPr>
            </a:lvl5pPr>
          </a:lstStyle>
          <a:p>
            <a:pPr lvl="0"/>
            <a:r>
              <a:rPr lang="en-US" noProof="0" dirty="0" smtClean="0"/>
              <a:t>Chapter 2</a:t>
            </a:r>
            <a:endParaRPr lang="en-US" noProof="0" dirty="0"/>
          </a:p>
        </p:txBody>
      </p:sp>
      <p:sp>
        <p:nvSpPr>
          <p:cNvPr id="20" name="Textplatzhalter 9"/>
          <p:cNvSpPr>
            <a:spLocks noGrp="1"/>
          </p:cNvSpPr>
          <p:nvPr>
            <p:ph type="body" sz="quarter" idx="16" hasCustomPrompt="1"/>
          </p:nvPr>
        </p:nvSpPr>
        <p:spPr>
          <a:xfrm>
            <a:off x="406802" y="3059239"/>
            <a:ext cx="792274" cy="635792"/>
          </a:xfrm>
          <a:prstGeom prst="rect">
            <a:avLst/>
          </a:prstGeom>
        </p:spPr>
        <p:txBody>
          <a:bodyPr lIns="90000" anchor="ctr">
            <a:noAutofit/>
          </a:bodyPr>
          <a:lstStyle>
            <a:lvl1pPr marL="0" indent="0">
              <a:lnSpc>
                <a:spcPct val="100000"/>
              </a:lnSpc>
              <a:buNone/>
              <a:defRPr sz="4000" b="1" i="0" baseline="0">
                <a:solidFill>
                  <a:srgbClr val="99C8E5"/>
                </a:solidFill>
                <a:latin typeface="Arial" charset="0"/>
                <a:ea typeface="Arial" charset="0"/>
                <a:cs typeface="Arial" charset="0"/>
              </a:defRPr>
            </a:lvl1pPr>
            <a:lvl2pPr marL="457223" indent="0">
              <a:buNone/>
              <a:defRPr/>
            </a:lvl2pPr>
            <a:lvl3pPr marL="914446" indent="0">
              <a:buNone/>
              <a:defRPr/>
            </a:lvl3pPr>
            <a:lvl4pPr marL="1371669" indent="0">
              <a:buNone/>
              <a:defRPr/>
            </a:lvl4pPr>
            <a:lvl5pPr marL="1828891" indent="0">
              <a:buNone/>
              <a:defRPr/>
            </a:lvl5pPr>
          </a:lstStyle>
          <a:p>
            <a:pPr lvl="0"/>
            <a:r>
              <a:rPr lang="en-US" noProof="0" dirty="0" smtClean="0"/>
              <a:t>03</a:t>
            </a:r>
            <a:endParaRPr lang="en-US" noProof="0" dirty="0"/>
          </a:p>
        </p:txBody>
      </p:sp>
      <p:sp>
        <p:nvSpPr>
          <p:cNvPr id="21" name="Textplatzhalter 11"/>
          <p:cNvSpPr>
            <a:spLocks noGrp="1"/>
          </p:cNvSpPr>
          <p:nvPr>
            <p:ph type="body" sz="quarter" idx="17" hasCustomPrompt="1"/>
          </p:nvPr>
        </p:nvSpPr>
        <p:spPr>
          <a:xfrm>
            <a:off x="1393200" y="3060000"/>
            <a:ext cx="3960000" cy="637200"/>
          </a:xfrm>
          <a:prstGeom prst="rect">
            <a:avLst/>
          </a:prstGeom>
        </p:spPr>
        <p:txBody>
          <a:bodyPr lIns="90000" anchor="ctr">
            <a:noAutofit/>
          </a:bodyPr>
          <a:lstStyle>
            <a:lvl1pPr marL="0" indent="0">
              <a:lnSpc>
                <a:spcPts val="2000"/>
              </a:lnSpc>
              <a:buNone/>
              <a:defRPr sz="1600" b="1" i="0" cap="all" baseline="0">
                <a:solidFill>
                  <a:srgbClr val="99C8E5"/>
                </a:solidFill>
                <a:latin typeface="Arial" charset="0"/>
                <a:ea typeface="Arial" charset="0"/>
                <a:cs typeface="Arial" charset="0"/>
              </a:defRPr>
            </a:lvl1pPr>
            <a:lvl2pPr marL="0" indent="0">
              <a:lnSpc>
                <a:spcPts val="2700"/>
              </a:lnSpc>
              <a:buNone/>
              <a:defRPr sz="2000" b="1" i="0" cap="all" baseline="0">
                <a:latin typeface="Arial" charset="0"/>
                <a:ea typeface="Arial" charset="0"/>
                <a:cs typeface="Arial" charset="0"/>
              </a:defRPr>
            </a:lvl2pPr>
            <a:lvl3pPr marL="0" indent="0">
              <a:lnSpc>
                <a:spcPts val="2700"/>
              </a:lnSpc>
              <a:buNone/>
              <a:defRPr sz="2000" b="1" i="0" cap="all" baseline="0">
                <a:latin typeface="Arial" charset="0"/>
                <a:ea typeface="Arial" charset="0"/>
                <a:cs typeface="Arial" charset="0"/>
              </a:defRPr>
            </a:lvl3pPr>
            <a:lvl4pPr marL="0" indent="0">
              <a:lnSpc>
                <a:spcPts val="2700"/>
              </a:lnSpc>
              <a:buNone/>
              <a:defRPr sz="2000" b="1" i="0" cap="all" baseline="0">
                <a:latin typeface="Arial" charset="0"/>
                <a:ea typeface="Arial" charset="0"/>
                <a:cs typeface="Arial" charset="0"/>
              </a:defRPr>
            </a:lvl4pPr>
            <a:lvl5pPr marL="0" indent="0">
              <a:lnSpc>
                <a:spcPts val="2700"/>
              </a:lnSpc>
              <a:buNone/>
              <a:defRPr sz="2000" b="1" i="0" cap="all" baseline="0">
                <a:latin typeface="Arial" charset="0"/>
                <a:ea typeface="Arial" charset="0"/>
                <a:cs typeface="Arial" charset="0"/>
              </a:defRPr>
            </a:lvl5pPr>
          </a:lstStyle>
          <a:p>
            <a:pPr lvl="0"/>
            <a:r>
              <a:rPr lang="en-US" noProof="0" dirty="0" smtClean="0"/>
              <a:t>CHAPTER 3</a:t>
            </a:r>
            <a:endParaRPr lang="en-US" noProof="0" dirty="0"/>
          </a:p>
        </p:txBody>
      </p:sp>
      <p:sp>
        <p:nvSpPr>
          <p:cNvPr id="24" name="Textplatzhalter 9"/>
          <p:cNvSpPr>
            <a:spLocks noGrp="1"/>
          </p:cNvSpPr>
          <p:nvPr>
            <p:ph type="body" sz="quarter" idx="18" hasCustomPrompt="1"/>
          </p:nvPr>
        </p:nvSpPr>
        <p:spPr>
          <a:xfrm>
            <a:off x="406802" y="3910364"/>
            <a:ext cx="792274" cy="635792"/>
          </a:xfrm>
          <a:prstGeom prst="rect">
            <a:avLst/>
          </a:prstGeom>
        </p:spPr>
        <p:txBody>
          <a:bodyPr lIns="90000" anchor="ctr">
            <a:noAutofit/>
          </a:bodyPr>
          <a:lstStyle>
            <a:lvl1pPr marL="0" indent="0">
              <a:lnSpc>
                <a:spcPct val="100000"/>
              </a:lnSpc>
              <a:buNone/>
              <a:defRPr sz="4000" b="1" i="0" baseline="0">
                <a:solidFill>
                  <a:srgbClr val="99C8E5"/>
                </a:solidFill>
                <a:latin typeface="Arial" charset="0"/>
                <a:ea typeface="Arial" charset="0"/>
                <a:cs typeface="Arial" charset="0"/>
              </a:defRPr>
            </a:lvl1pPr>
            <a:lvl2pPr marL="457223" indent="0">
              <a:buNone/>
              <a:defRPr/>
            </a:lvl2pPr>
            <a:lvl3pPr marL="914446" indent="0">
              <a:buNone/>
              <a:defRPr/>
            </a:lvl3pPr>
            <a:lvl4pPr marL="1371669" indent="0">
              <a:buNone/>
              <a:defRPr/>
            </a:lvl4pPr>
            <a:lvl5pPr marL="1828891" indent="0">
              <a:buNone/>
              <a:defRPr/>
            </a:lvl5pPr>
          </a:lstStyle>
          <a:p>
            <a:pPr lvl="0"/>
            <a:r>
              <a:rPr lang="en-US" noProof="0" dirty="0" smtClean="0"/>
              <a:t>04</a:t>
            </a:r>
            <a:endParaRPr lang="en-US" noProof="0" dirty="0"/>
          </a:p>
        </p:txBody>
      </p:sp>
      <p:sp>
        <p:nvSpPr>
          <p:cNvPr id="25" name="Textplatzhalter 11"/>
          <p:cNvSpPr>
            <a:spLocks noGrp="1"/>
          </p:cNvSpPr>
          <p:nvPr>
            <p:ph type="body" sz="quarter" idx="19" hasCustomPrompt="1"/>
          </p:nvPr>
        </p:nvSpPr>
        <p:spPr>
          <a:xfrm>
            <a:off x="1393200" y="3909600"/>
            <a:ext cx="3960000" cy="637200"/>
          </a:xfrm>
          <a:prstGeom prst="rect">
            <a:avLst/>
          </a:prstGeom>
        </p:spPr>
        <p:txBody>
          <a:bodyPr lIns="90000" anchor="ctr">
            <a:noAutofit/>
          </a:bodyPr>
          <a:lstStyle>
            <a:lvl1pPr marL="0" indent="0">
              <a:lnSpc>
                <a:spcPts val="2000"/>
              </a:lnSpc>
              <a:buNone/>
              <a:defRPr sz="1600" b="1" i="0" cap="all" baseline="0">
                <a:solidFill>
                  <a:srgbClr val="99C8E5"/>
                </a:solidFill>
                <a:latin typeface="Arial" charset="0"/>
                <a:ea typeface="Arial" charset="0"/>
                <a:cs typeface="Arial" charset="0"/>
              </a:defRPr>
            </a:lvl1pPr>
            <a:lvl2pPr marL="0" indent="0">
              <a:lnSpc>
                <a:spcPts val="2700"/>
              </a:lnSpc>
              <a:buNone/>
              <a:defRPr sz="2000" b="1" i="0" cap="all" baseline="0">
                <a:latin typeface="Arial" charset="0"/>
                <a:ea typeface="Arial" charset="0"/>
                <a:cs typeface="Arial" charset="0"/>
              </a:defRPr>
            </a:lvl2pPr>
            <a:lvl3pPr marL="0" indent="0">
              <a:lnSpc>
                <a:spcPts val="2700"/>
              </a:lnSpc>
              <a:buNone/>
              <a:defRPr sz="2000" b="1" i="0" cap="all" baseline="0">
                <a:latin typeface="Arial" charset="0"/>
                <a:ea typeface="Arial" charset="0"/>
                <a:cs typeface="Arial" charset="0"/>
              </a:defRPr>
            </a:lvl3pPr>
            <a:lvl4pPr marL="0" indent="0">
              <a:lnSpc>
                <a:spcPts val="2700"/>
              </a:lnSpc>
              <a:buNone/>
              <a:defRPr sz="2000" b="1" i="0" cap="all" baseline="0">
                <a:latin typeface="Arial" charset="0"/>
                <a:ea typeface="Arial" charset="0"/>
                <a:cs typeface="Arial" charset="0"/>
              </a:defRPr>
            </a:lvl4pPr>
            <a:lvl5pPr marL="0" indent="0">
              <a:lnSpc>
                <a:spcPts val="2700"/>
              </a:lnSpc>
              <a:buNone/>
              <a:defRPr sz="2000" b="1" i="0" cap="all" baseline="0">
                <a:latin typeface="Arial" charset="0"/>
                <a:ea typeface="Arial" charset="0"/>
                <a:cs typeface="Arial" charset="0"/>
              </a:defRPr>
            </a:lvl5pPr>
          </a:lstStyle>
          <a:p>
            <a:pPr lvl="0"/>
            <a:r>
              <a:rPr lang="en-US" noProof="0" dirty="0" smtClean="0"/>
              <a:t>CHAPTER 4</a:t>
            </a:r>
            <a:endParaRPr lang="en-US" noProof="0" dirty="0"/>
          </a:p>
        </p:txBody>
      </p:sp>
      <p:sp>
        <p:nvSpPr>
          <p:cNvPr id="28" name="Textplatzhalter 9"/>
          <p:cNvSpPr>
            <a:spLocks noGrp="1"/>
          </p:cNvSpPr>
          <p:nvPr>
            <p:ph type="body" sz="quarter" idx="20" hasCustomPrompt="1"/>
          </p:nvPr>
        </p:nvSpPr>
        <p:spPr>
          <a:xfrm>
            <a:off x="406802" y="4767653"/>
            <a:ext cx="792274" cy="635792"/>
          </a:xfrm>
          <a:prstGeom prst="rect">
            <a:avLst/>
          </a:prstGeom>
        </p:spPr>
        <p:txBody>
          <a:bodyPr lIns="90000" anchor="ctr">
            <a:noAutofit/>
          </a:bodyPr>
          <a:lstStyle>
            <a:lvl1pPr marL="0" indent="0">
              <a:lnSpc>
                <a:spcPct val="100000"/>
              </a:lnSpc>
              <a:buNone/>
              <a:defRPr sz="4000" b="1" i="0" baseline="0">
                <a:solidFill>
                  <a:srgbClr val="99C8E5"/>
                </a:solidFill>
                <a:latin typeface="Arial" charset="0"/>
                <a:ea typeface="Arial" charset="0"/>
                <a:cs typeface="Arial" charset="0"/>
              </a:defRPr>
            </a:lvl1pPr>
            <a:lvl2pPr marL="457223" indent="0">
              <a:buNone/>
              <a:defRPr/>
            </a:lvl2pPr>
            <a:lvl3pPr marL="914446" indent="0">
              <a:buNone/>
              <a:defRPr/>
            </a:lvl3pPr>
            <a:lvl4pPr marL="1371669" indent="0">
              <a:buNone/>
              <a:defRPr/>
            </a:lvl4pPr>
            <a:lvl5pPr marL="1828891" indent="0">
              <a:buNone/>
              <a:defRPr/>
            </a:lvl5pPr>
          </a:lstStyle>
          <a:p>
            <a:pPr lvl="0"/>
            <a:r>
              <a:rPr lang="en-US" noProof="0" dirty="0" smtClean="0"/>
              <a:t>05</a:t>
            </a:r>
            <a:endParaRPr lang="en-US" noProof="0" dirty="0"/>
          </a:p>
        </p:txBody>
      </p:sp>
      <p:sp>
        <p:nvSpPr>
          <p:cNvPr id="29" name="Textplatzhalter 11"/>
          <p:cNvSpPr>
            <a:spLocks noGrp="1"/>
          </p:cNvSpPr>
          <p:nvPr>
            <p:ph type="body" sz="quarter" idx="21" hasCustomPrompt="1"/>
          </p:nvPr>
        </p:nvSpPr>
        <p:spPr>
          <a:xfrm>
            <a:off x="1393200" y="4766400"/>
            <a:ext cx="3960000" cy="637200"/>
          </a:xfrm>
          <a:prstGeom prst="rect">
            <a:avLst/>
          </a:prstGeom>
        </p:spPr>
        <p:txBody>
          <a:bodyPr lIns="90000" anchor="ctr">
            <a:noAutofit/>
          </a:bodyPr>
          <a:lstStyle>
            <a:lvl1pPr marL="0" indent="0">
              <a:lnSpc>
                <a:spcPts val="2000"/>
              </a:lnSpc>
              <a:buNone/>
              <a:defRPr sz="1600" b="1" i="0" cap="all" baseline="0">
                <a:solidFill>
                  <a:srgbClr val="99C8E5"/>
                </a:solidFill>
                <a:latin typeface="Arial" charset="0"/>
                <a:ea typeface="Arial" charset="0"/>
                <a:cs typeface="Arial" charset="0"/>
              </a:defRPr>
            </a:lvl1pPr>
            <a:lvl2pPr marL="0" indent="0">
              <a:lnSpc>
                <a:spcPts val="2700"/>
              </a:lnSpc>
              <a:buNone/>
              <a:defRPr sz="2000" b="1" i="0" cap="all" baseline="0">
                <a:latin typeface="Arial" charset="0"/>
                <a:ea typeface="Arial" charset="0"/>
                <a:cs typeface="Arial" charset="0"/>
              </a:defRPr>
            </a:lvl2pPr>
            <a:lvl3pPr marL="0" indent="0">
              <a:lnSpc>
                <a:spcPts val="2700"/>
              </a:lnSpc>
              <a:buNone/>
              <a:defRPr sz="2000" b="1" i="0" cap="all" baseline="0">
                <a:latin typeface="Arial" charset="0"/>
                <a:ea typeface="Arial" charset="0"/>
                <a:cs typeface="Arial" charset="0"/>
              </a:defRPr>
            </a:lvl3pPr>
            <a:lvl4pPr marL="0" indent="0">
              <a:lnSpc>
                <a:spcPts val="2700"/>
              </a:lnSpc>
              <a:buNone/>
              <a:defRPr sz="2000" b="1" i="0" cap="all" baseline="0">
                <a:latin typeface="Arial" charset="0"/>
                <a:ea typeface="Arial" charset="0"/>
                <a:cs typeface="Arial" charset="0"/>
              </a:defRPr>
            </a:lvl4pPr>
            <a:lvl5pPr marL="0" indent="0">
              <a:lnSpc>
                <a:spcPts val="2700"/>
              </a:lnSpc>
              <a:buNone/>
              <a:defRPr sz="2000" b="1" i="0" cap="all" baseline="0">
                <a:latin typeface="Arial" charset="0"/>
                <a:ea typeface="Arial" charset="0"/>
                <a:cs typeface="Arial" charset="0"/>
              </a:defRPr>
            </a:lvl5pPr>
          </a:lstStyle>
          <a:p>
            <a:pPr lvl="0"/>
            <a:r>
              <a:rPr lang="en-US" noProof="0" dirty="0" smtClean="0"/>
              <a:t>CHAPTER 5</a:t>
            </a:r>
            <a:endParaRPr lang="en-US" noProof="0" dirty="0"/>
          </a:p>
        </p:txBody>
      </p:sp>
      <p:sp>
        <p:nvSpPr>
          <p:cNvPr id="34" name="Textplatzhalter 9"/>
          <p:cNvSpPr>
            <a:spLocks noGrp="1"/>
          </p:cNvSpPr>
          <p:nvPr>
            <p:ph type="body" sz="quarter" idx="24" hasCustomPrompt="1"/>
          </p:nvPr>
        </p:nvSpPr>
        <p:spPr>
          <a:xfrm>
            <a:off x="5808665" y="2199600"/>
            <a:ext cx="792000" cy="635792"/>
          </a:xfrm>
          <a:prstGeom prst="rect">
            <a:avLst/>
          </a:prstGeom>
        </p:spPr>
        <p:txBody>
          <a:bodyPr lIns="90000" anchor="ctr">
            <a:noAutofit/>
          </a:bodyPr>
          <a:lstStyle>
            <a:lvl1pPr marL="0" indent="0">
              <a:lnSpc>
                <a:spcPct val="100000"/>
              </a:lnSpc>
              <a:buNone/>
              <a:defRPr sz="4000" b="1" i="0" baseline="0">
                <a:solidFill>
                  <a:srgbClr val="99C8E5"/>
                </a:solidFill>
                <a:latin typeface="Arial" charset="0"/>
                <a:ea typeface="Arial" charset="0"/>
                <a:cs typeface="Arial" charset="0"/>
              </a:defRPr>
            </a:lvl1pPr>
            <a:lvl2pPr marL="457223" indent="0">
              <a:buNone/>
              <a:defRPr/>
            </a:lvl2pPr>
            <a:lvl3pPr marL="914446" indent="0">
              <a:buNone/>
              <a:defRPr/>
            </a:lvl3pPr>
            <a:lvl4pPr marL="1371669" indent="0">
              <a:buNone/>
              <a:defRPr/>
            </a:lvl4pPr>
            <a:lvl5pPr marL="1828891" indent="0">
              <a:buNone/>
              <a:defRPr/>
            </a:lvl5pPr>
          </a:lstStyle>
          <a:p>
            <a:pPr lvl="0"/>
            <a:r>
              <a:rPr lang="en-US" noProof="0" dirty="0" smtClean="0"/>
              <a:t>07</a:t>
            </a:r>
            <a:endParaRPr lang="en-US" noProof="0" dirty="0"/>
          </a:p>
        </p:txBody>
      </p:sp>
      <p:sp>
        <p:nvSpPr>
          <p:cNvPr id="35" name="Textplatzhalter 11"/>
          <p:cNvSpPr>
            <a:spLocks noGrp="1"/>
          </p:cNvSpPr>
          <p:nvPr>
            <p:ph type="body" sz="quarter" idx="25" hasCustomPrompt="1"/>
          </p:nvPr>
        </p:nvSpPr>
        <p:spPr>
          <a:xfrm>
            <a:off x="6800400" y="2199600"/>
            <a:ext cx="3960000" cy="637200"/>
          </a:xfrm>
          <a:prstGeom prst="rect">
            <a:avLst/>
          </a:prstGeom>
        </p:spPr>
        <p:txBody>
          <a:bodyPr lIns="90000" anchor="ctr">
            <a:noAutofit/>
          </a:bodyPr>
          <a:lstStyle>
            <a:lvl1pPr marL="0" indent="0">
              <a:lnSpc>
                <a:spcPts val="2000"/>
              </a:lnSpc>
              <a:buNone/>
              <a:defRPr sz="1600" b="1" i="0" cap="all" baseline="0">
                <a:solidFill>
                  <a:srgbClr val="99C8E5"/>
                </a:solidFill>
                <a:latin typeface="Arial" charset="0"/>
                <a:ea typeface="Arial" charset="0"/>
                <a:cs typeface="Arial" charset="0"/>
              </a:defRPr>
            </a:lvl1pPr>
            <a:lvl2pPr marL="0" indent="0">
              <a:lnSpc>
                <a:spcPts val="2700"/>
              </a:lnSpc>
              <a:buNone/>
              <a:defRPr sz="2000" b="1" i="0" cap="all" baseline="0">
                <a:latin typeface="Arial" charset="0"/>
                <a:ea typeface="Arial" charset="0"/>
                <a:cs typeface="Arial" charset="0"/>
              </a:defRPr>
            </a:lvl2pPr>
            <a:lvl3pPr marL="0" indent="0">
              <a:lnSpc>
                <a:spcPts val="2700"/>
              </a:lnSpc>
              <a:buNone/>
              <a:defRPr sz="2000" b="1" i="0" cap="all" baseline="0">
                <a:latin typeface="Arial" charset="0"/>
                <a:ea typeface="Arial" charset="0"/>
                <a:cs typeface="Arial" charset="0"/>
              </a:defRPr>
            </a:lvl3pPr>
            <a:lvl4pPr marL="0" indent="0">
              <a:lnSpc>
                <a:spcPts val="2700"/>
              </a:lnSpc>
              <a:buNone/>
              <a:defRPr sz="2000" b="1" i="0" cap="all" baseline="0">
                <a:latin typeface="Arial" charset="0"/>
                <a:ea typeface="Arial" charset="0"/>
                <a:cs typeface="Arial" charset="0"/>
              </a:defRPr>
            </a:lvl4pPr>
            <a:lvl5pPr marL="0" indent="0">
              <a:lnSpc>
                <a:spcPts val="2700"/>
              </a:lnSpc>
              <a:buNone/>
              <a:defRPr sz="2000" b="1" i="0" cap="all" baseline="0">
                <a:latin typeface="Arial" charset="0"/>
                <a:ea typeface="Arial" charset="0"/>
                <a:cs typeface="Arial" charset="0"/>
              </a:defRPr>
            </a:lvl5pPr>
          </a:lstStyle>
          <a:p>
            <a:pPr lvl="0"/>
            <a:r>
              <a:rPr lang="en-US" noProof="0" dirty="0" smtClean="0"/>
              <a:t>CHAPTER 7</a:t>
            </a:r>
            <a:endParaRPr lang="en-US" noProof="0" dirty="0"/>
          </a:p>
        </p:txBody>
      </p:sp>
      <p:sp>
        <p:nvSpPr>
          <p:cNvPr id="37" name="Textplatzhalter 9"/>
          <p:cNvSpPr>
            <a:spLocks noGrp="1"/>
          </p:cNvSpPr>
          <p:nvPr>
            <p:ph type="body" sz="quarter" idx="26" hasCustomPrompt="1"/>
          </p:nvPr>
        </p:nvSpPr>
        <p:spPr>
          <a:xfrm>
            <a:off x="5808665" y="3060000"/>
            <a:ext cx="792000" cy="635792"/>
          </a:xfrm>
          <a:prstGeom prst="rect">
            <a:avLst/>
          </a:prstGeom>
        </p:spPr>
        <p:txBody>
          <a:bodyPr lIns="90000" anchor="ctr">
            <a:noAutofit/>
          </a:bodyPr>
          <a:lstStyle>
            <a:lvl1pPr marL="0" indent="0">
              <a:lnSpc>
                <a:spcPct val="100000"/>
              </a:lnSpc>
              <a:buNone/>
              <a:defRPr sz="4000" b="1" i="0" baseline="0">
                <a:solidFill>
                  <a:srgbClr val="99C8E5"/>
                </a:solidFill>
                <a:latin typeface="Arial" charset="0"/>
                <a:ea typeface="Arial" charset="0"/>
                <a:cs typeface="Arial" charset="0"/>
              </a:defRPr>
            </a:lvl1pPr>
            <a:lvl2pPr marL="457223" indent="0">
              <a:buNone/>
              <a:defRPr/>
            </a:lvl2pPr>
            <a:lvl3pPr marL="914446" indent="0">
              <a:buNone/>
              <a:defRPr/>
            </a:lvl3pPr>
            <a:lvl4pPr marL="1371669" indent="0">
              <a:buNone/>
              <a:defRPr/>
            </a:lvl4pPr>
            <a:lvl5pPr marL="1828891" indent="0">
              <a:buNone/>
              <a:defRPr/>
            </a:lvl5pPr>
          </a:lstStyle>
          <a:p>
            <a:pPr lvl="0"/>
            <a:r>
              <a:rPr lang="en-US" noProof="0" dirty="0" smtClean="0"/>
              <a:t>08</a:t>
            </a:r>
            <a:endParaRPr lang="en-US" noProof="0" dirty="0"/>
          </a:p>
        </p:txBody>
      </p:sp>
      <p:sp>
        <p:nvSpPr>
          <p:cNvPr id="38" name="Textplatzhalter 11"/>
          <p:cNvSpPr>
            <a:spLocks noGrp="1"/>
          </p:cNvSpPr>
          <p:nvPr>
            <p:ph type="body" sz="quarter" idx="27" hasCustomPrompt="1"/>
          </p:nvPr>
        </p:nvSpPr>
        <p:spPr>
          <a:xfrm>
            <a:off x="6800400" y="3060000"/>
            <a:ext cx="3960000" cy="637200"/>
          </a:xfrm>
          <a:prstGeom prst="rect">
            <a:avLst/>
          </a:prstGeom>
        </p:spPr>
        <p:txBody>
          <a:bodyPr lIns="90000" anchor="ctr">
            <a:noAutofit/>
          </a:bodyPr>
          <a:lstStyle>
            <a:lvl1pPr marL="0" indent="0">
              <a:lnSpc>
                <a:spcPts val="2000"/>
              </a:lnSpc>
              <a:buNone/>
              <a:defRPr sz="1600" b="1" i="0" cap="all" baseline="0">
                <a:solidFill>
                  <a:srgbClr val="99C8E5"/>
                </a:solidFill>
                <a:latin typeface="Arial" charset="0"/>
                <a:ea typeface="Arial" charset="0"/>
                <a:cs typeface="Arial" charset="0"/>
              </a:defRPr>
            </a:lvl1pPr>
            <a:lvl2pPr marL="0" indent="0">
              <a:lnSpc>
                <a:spcPts val="2700"/>
              </a:lnSpc>
              <a:buNone/>
              <a:defRPr sz="2000" b="1" i="0" cap="all" baseline="0">
                <a:latin typeface="Arial" charset="0"/>
                <a:ea typeface="Arial" charset="0"/>
                <a:cs typeface="Arial" charset="0"/>
              </a:defRPr>
            </a:lvl2pPr>
            <a:lvl3pPr marL="0" indent="0">
              <a:lnSpc>
                <a:spcPts val="2700"/>
              </a:lnSpc>
              <a:buNone/>
              <a:defRPr sz="2000" b="1" i="0" cap="all" baseline="0">
                <a:latin typeface="Arial" charset="0"/>
                <a:ea typeface="Arial" charset="0"/>
                <a:cs typeface="Arial" charset="0"/>
              </a:defRPr>
            </a:lvl3pPr>
            <a:lvl4pPr marL="0" indent="0">
              <a:lnSpc>
                <a:spcPts val="2700"/>
              </a:lnSpc>
              <a:buNone/>
              <a:defRPr sz="2000" b="1" i="0" cap="all" baseline="0">
                <a:latin typeface="Arial" charset="0"/>
                <a:ea typeface="Arial" charset="0"/>
                <a:cs typeface="Arial" charset="0"/>
              </a:defRPr>
            </a:lvl4pPr>
            <a:lvl5pPr marL="0" indent="0">
              <a:lnSpc>
                <a:spcPts val="2700"/>
              </a:lnSpc>
              <a:buNone/>
              <a:defRPr sz="2000" b="1" i="0" cap="all" baseline="0">
                <a:latin typeface="Arial" charset="0"/>
                <a:ea typeface="Arial" charset="0"/>
                <a:cs typeface="Arial" charset="0"/>
              </a:defRPr>
            </a:lvl5pPr>
          </a:lstStyle>
          <a:p>
            <a:pPr lvl="0"/>
            <a:r>
              <a:rPr lang="en-US" noProof="0" dirty="0" smtClean="0"/>
              <a:t>CHAPTER 8</a:t>
            </a:r>
            <a:endParaRPr lang="en-US" noProof="0" dirty="0"/>
          </a:p>
        </p:txBody>
      </p:sp>
      <p:sp>
        <p:nvSpPr>
          <p:cNvPr id="40" name="Textplatzhalter 9"/>
          <p:cNvSpPr>
            <a:spLocks noGrp="1"/>
          </p:cNvSpPr>
          <p:nvPr>
            <p:ph type="body" sz="quarter" idx="28" hasCustomPrompt="1"/>
          </p:nvPr>
        </p:nvSpPr>
        <p:spPr>
          <a:xfrm>
            <a:off x="5808665" y="3909600"/>
            <a:ext cx="792000" cy="635792"/>
          </a:xfrm>
          <a:prstGeom prst="rect">
            <a:avLst/>
          </a:prstGeom>
        </p:spPr>
        <p:txBody>
          <a:bodyPr lIns="90000" anchor="ctr">
            <a:noAutofit/>
          </a:bodyPr>
          <a:lstStyle>
            <a:lvl1pPr marL="0" indent="0">
              <a:lnSpc>
                <a:spcPct val="100000"/>
              </a:lnSpc>
              <a:buNone/>
              <a:defRPr sz="4000" b="1" i="0" baseline="0">
                <a:solidFill>
                  <a:srgbClr val="99C8E5"/>
                </a:solidFill>
                <a:latin typeface="Arial" charset="0"/>
                <a:ea typeface="Arial" charset="0"/>
                <a:cs typeface="Arial" charset="0"/>
              </a:defRPr>
            </a:lvl1pPr>
            <a:lvl2pPr marL="457223" indent="0">
              <a:buNone/>
              <a:defRPr/>
            </a:lvl2pPr>
            <a:lvl3pPr marL="914446" indent="0">
              <a:buNone/>
              <a:defRPr/>
            </a:lvl3pPr>
            <a:lvl4pPr marL="1371669" indent="0">
              <a:buNone/>
              <a:defRPr/>
            </a:lvl4pPr>
            <a:lvl5pPr marL="1828891" indent="0">
              <a:buNone/>
              <a:defRPr/>
            </a:lvl5pPr>
          </a:lstStyle>
          <a:p>
            <a:pPr lvl="0"/>
            <a:r>
              <a:rPr lang="en-US" noProof="0" dirty="0" smtClean="0"/>
              <a:t>09</a:t>
            </a:r>
            <a:endParaRPr lang="en-US" noProof="0" dirty="0"/>
          </a:p>
        </p:txBody>
      </p:sp>
      <p:sp>
        <p:nvSpPr>
          <p:cNvPr id="41" name="Textplatzhalter 11"/>
          <p:cNvSpPr>
            <a:spLocks noGrp="1"/>
          </p:cNvSpPr>
          <p:nvPr>
            <p:ph type="body" sz="quarter" idx="29" hasCustomPrompt="1"/>
          </p:nvPr>
        </p:nvSpPr>
        <p:spPr>
          <a:xfrm>
            <a:off x="6800400" y="3909600"/>
            <a:ext cx="3960000" cy="637200"/>
          </a:xfrm>
          <a:prstGeom prst="rect">
            <a:avLst/>
          </a:prstGeom>
        </p:spPr>
        <p:txBody>
          <a:bodyPr lIns="90000" anchor="ctr">
            <a:noAutofit/>
          </a:bodyPr>
          <a:lstStyle>
            <a:lvl1pPr marL="0" indent="0">
              <a:lnSpc>
                <a:spcPts val="2000"/>
              </a:lnSpc>
              <a:buNone/>
              <a:defRPr sz="1600" b="1" i="0" cap="all" baseline="0">
                <a:solidFill>
                  <a:srgbClr val="99C8E5"/>
                </a:solidFill>
                <a:latin typeface="Arial" charset="0"/>
                <a:ea typeface="Arial" charset="0"/>
                <a:cs typeface="Arial" charset="0"/>
              </a:defRPr>
            </a:lvl1pPr>
            <a:lvl2pPr marL="0" indent="0">
              <a:lnSpc>
                <a:spcPts val="2700"/>
              </a:lnSpc>
              <a:buNone/>
              <a:defRPr sz="2000" b="1" i="0" cap="all" baseline="0">
                <a:latin typeface="Arial" charset="0"/>
                <a:ea typeface="Arial" charset="0"/>
                <a:cs typeface="Arial" charset="0"/>
              </a:defRPr>
            </a:lvl2pPr>
            <a:lvl3pPr marL="0" indent="0">
              <a:lnSpc>
                <a:spcPts val="2700"/>
              </a:lnSpc>
              <a:buNone/>
              <a:defRPr sz="2000" b="1" i="0" cap="all" baseline="0">
                <a:latin typeface="Arial" charset="0"/>
                <a:ea typeface="Arial" charset="0"/>
                <a:cs typeface="Arial" charset="0"/>
              </a:defRPr>
            </a:lvl3pPr>
            <a:lvl4pPr marL="0" indent="0">
              <a:lnSpc>
                <a:spcPts val="2700"/>
              </a:lnSpc>
              <a:buNone/>
              <a:defRPr sz="2000" b="1" i="0" cap="all" baseline="0">
                <a:latin typeface="Arial" charset="0"/>
                <a:ea typeface="Arial" charset="0"/>
                <a:cs typeface="Arial" charset="0"/>
              </a:defRPr>
            </a:lvl4pPr>
            <a:lvl5pPr marL="0" indent="0">
              <a:lnSpc>
                <a:spcPts val="2700"/>
              </a:lnSpc>
              <a:buNone/>
              <a:defRPr sz="2000" b="1" i="0" cap="all" baseline="0">
                <a:latin typeface="Arial" charset="0"/>
                <a:ea typeface="Arial" charset="0"/>
                <a:cs typeface="Arial" charset="0"/>
              </a:defRPr>
            </a:lvl5pPr>
          </a:lstStyle>
          <a:p>
            <a:pPr lvl="0"/>
            <a:r>
              <a:rPr lang="en-US" noProof="0" dirty="0" smtClean="0"/>
              <a:t>CHAPTER 9</a:t>
            </a:r>
            <a:endParaRPr lang="en-US" noProof="0" dirty="0"/>
          </a:p>
        </p:txBody>
      </p:sp>
      <p:sp>
        <p:nvSpPr>
          <p:cNvPr id="43" name="Textplatzhalter 9"/>
          <p:cNvSpPr>
            <a:spLocks noGrp="1"/>
          </p:cNvSpPr>
          <p:nvPr>
            <p:ph type="body" sz="quarter" idx="30" hasCustomPrompt="1"/>
          </p:nvPr>
        </p:nvSpPr>
        <p:spPr>
          <a:xfrm>
            <a:off x="5808665" y="4766400"/>
            <a:ext cx="792000" cy="635792"/>
          </a:xfrm>
          <a:prstGeom prst="rect">
            <a:avLst/>
          </a:prstGeom>
        </p:spPr>
        <p:txBody>
          <a:bodyPr lIns="90000" anchor="ctr">
            <a:noAutofit/>
          </a:bodyPr>
          <a:lstStyle>
            <a:lvl1pPr marL="0" indent="0">
              <a:lnSpc>
                <a:spcPct val="100000"/>
              </a:lnSpc>
              <a:buNone/>
              <a:defRPr sz="4000" b="1" i="0" baseline="0">
                <a:solidFill>
                  <a:srgbClr val="99C8E5"/>
                </a:solidFill>
                <a:latin typeface="Arial" charset="0"/>
                <a:ea typeface="Arial" charset="0"/>
                <a:cs typeface="Arial" charset="0"/>
              </a:defRPr>
            </a:lvl1pPr>
            <a:lvl2pPr marL="457223" indent="0">
              <a:buNone/>
              <a:defRPr/>
            </a:lvl2pPr>
            <a:lvl3pPr marL="914446" indent="0">
              <a:buNone/>
              <a:defRPr/>
            </a:lvl3pPr>
            <a:lvl4pPr marL="1371669" indent="0">
              <a:buNone/>
              <a:defRPr/>
            </a:lvl4pPr>
            <a:lvl5pPr marL="1828891" indent="0">
              <a:buNone/>
              <a:defRPr/>
            </a:lvl5pPr>
          </a:lstStyle>
          <a:p>
            <a:pPr lvl="0"/>
            <a:r>
              <a:rPr lang="en-US" noProof="0" dirty="0" smtClean="0"/>
              <a:t>10</a:t>
            </a:r>
            <a:endParaRPr lang="en-US" noProof="0" dirty="0"/>
          </a:p>
        </p:txBody>
      </p:sp>
      <p:sp>
        <p:nvSpPr>
          <p:cNvPr id="44" name="Textplatzhalter 11"/>
          <p:cNvSpPr>
            <a:spLocks noGrp="1"/>
          </p:cNvSpPr>
          <p:nvPr>
            <p:ph type="body" sz="quarter" idx="31" hasCustomPrompt="1"/>
          </p:nvPr>
        </p:nvSpPr>
        <p:spPr>
          <a:xfrm>
            <a:off x="6800400" y="4766400"/>
            <a:ext cx="3960000" cy="637200"/>
          </a:xfrm>
          <a:prstGeom prst="rect">
            <a:avLst/>
          </a:prstGeom>
        </p:spPr>
        <p:txBody>
          <a:bodyPr lIns="90000" anchor="ctr">
            <a:noAutofit/>
          </a:bodyPr>
          <a:lstStyle>
            <a:lvl1pPr marL="0" indent="0">
              <a:lnSpc>
                <a:spcPts val="2000"/>
              </a:lnSpc>
              <a:buNone/>
              <a:defRPr sz="1600" b="1" i="0" cap="all" baseline="0">
                <a:solidFill>
                  <a:srgbClr val="99C8E5"/>
                </a:solidFill>
                <a:latin typeface="Arial" charset="0"/>
                <a:ea typeface="Arial" charset="0"/>
                <a:cs typeface="Arial" charset="0"/>
              </a:defRPr>
            </a:lvl1pPr>
            <a:lvl2pPr marL="0" indent="0">
              <a:lnSpc>
                <a:spcPts val="2700"/>
              </a:lnSpc>
              <a:buNone/>
              <a:defRPr sz="2000" b="1" i="0" cap="all" baseline="0">
                <a:latin typeface="Arial" charset="0"/>
                <a:ea typeface="Arial" charset="0"/>
                <a:cs typeface="Arial" charset="0"/>
              </a:defRPr>
            </a:lvl2pPr>
            <a:lvl3pPr marL="0" indent="0">
              <a:lnSpc>
                <a:spcPts val="2700"/>
              </a:lnSpc>
              <a:buNone/>
              <a:defRPr sz="2000" b="1" i="0" cap="all" baseline="0">
                <a:latin typeface="Arial" charset="0"/>
                <a:ea typeface="Arial" charset="0"/>
                <a:cs typeface="Arial" charset="0"/>
              </a:defRPr>
            </a:lvl3pPr>
            <a:lvl4pPr marL="0" indent="0">
              <a:lnSpc>
                <a:spcPts val="2700"/>
              </a:lnSpc>
              <a:buNone/>
              <a:defRPr sz="2000" b="1" i="0" cap="all" baseline="0">
                <a:latin typeface="Arial" charset="0"/>
                <a:ea typeface="Arial" charset="0"/>
                <a:cs typeface="Arial" charset="0"/>
              </a:defRPr>
            </a:lvl4pPr>
            <a:lvl5pPr marL="0" indent="0">
              <a:lnSpc>
                <a:spcPts val="2700"/>
              </a:lnSpc>
              <a:buNone/>
              <a:defRPr sz="2000" b="1" i="0" cap="all" baseline="0">
                <a:latin typeface="Arial" charset="0"/>
                <a:ea typeface="Arial" charset="0"/>
                <a:cs typeface="Arial" charset="0"/>
              </a:defRPr>
            </a:lvl5pPr>
          </a:lstStyle>
          <a:p>
            <a:pPr lvl="0"/>
            <a:r>
              <a:rPr lang="en-US" noProof="0" dirty="0" smtClean="0"/>
              <a:t>CHAPTER 10</a:t>
            </a:r>
            <a:endParaRPr lang="en-US" noProof="0" dirty="0"/>
          </a:p>
        </p:txBody>
      </p:sp>
      <p:sp>
        <p:nvSpPr>
          <p:cNvPr id="45" name="Textplatzhalter 9"/>
          <p:cNvSpPr>
            <a:spLocks noGrp="1"/>
          </p:cNvSpPr>
          <p:nvPr>
            <p:ph type="body" sz="quarter" idx="32" hasCustomPrompt="1"/>
          </p:nvPr>
        </p:nvSpPr>
        <p:spPr>
          <a:xfrm>
            <a:off x="5808665" y="1342449"/>
            <a:ext cx="792000" cy="635792"/>
          </a:xfrm>
          <a:prstGeom prst="rect">
            <a:avLst/>
          </a:prstGeom>
        </p:spPr>
        <p:txBody>
          <a:bodyPr lIns="90000" anchor="ctr">
            <a:noAutofit/>
          </a:bodyPr>
          <a:lstStyle>
            <a:lvl1pPr marL="0" indent="0">
              <a:lnSpc>
                <a:spcPct val="100000"/>
              </a:lnSpc>
              <a:buNone/>
              <a:defRPr sz="4000" b="1" i="0" baseline="0">
                <a:solidFill>
                  <a:srgbClr val="99C8E5"/>
                </a:solidFill>
                <a:latin typeface="Arial" charset="0"/>
                <a:ea typeface="Arial" charset="0"/>
                <a:cs typeface="Arial" charset="0"/>
              </a:defRPr>
            </a:lvl1pPr>
            <a:lvl2pPr marL="457223" indent="0">
              <a:buNone/>
              <a:defRPr/>
            </a:lvl2pPr>
            <a:lvl3pPr marL="914446" indent="0">
              <a:buNone/>
              <a:defRPr/>
            </a:lvl3pPr>
            <a:lvl4pPr marL="1371669" indent="0">
              <a:buNone/>
              <a:defRPr/>
            </a:lvl4pPr>
            <a:lvl5pPr marL="1828891" indent="0">
              <a:buNone/>
              <a:defRPr/>
            </a:lvl5pPr>
          </a:lstStyle>
          <a:p>
            <a:pPr lvl="0"/>
            <a:r>
              <a:rPr lang="en-US" noProof="0" dirty="0" smtClean="0"/>
              <a:t>06</a:t>
            </a:r>
            <a:endParaRPr lang="en-US" noProof="0" dirty="0"/>
          </a:p>
        </p:txBody>
      </p:sp>
      <p:sp>
        <p:nvSpPr>
          <p:cNvPr id="46" name="Textplatzhalter 11"/>
          <p:cNvSpPr>
            <a:spLocks noGrp="1"/>
          </p:cNvSpPr>
          <p:nvPr>
            <p:ph type="body" sz="quarter" idx="33" hasCustomPrompt="1"/>
          </p:nvPr>
        </p:nvSpPr>
        <p:spPr>
          <a:xfrm>
            <a:off x="6800400" y="1342448"/>
            <a:ext cx="3960000" cy="637200"/>
          </a:xfrm>
          <a:prstGeom prst="rect">
            <a:avLst/>
          </a:prstGeom>
        </p:spPr>
        <p:txBody>
          <a:bodyPr lIns="90000" anchor="ctr">
            <a:noAutofit/>
          </a:bodyPr>
          <a:lstStyle>
            <a:lvl1pPr marL="0" indent="0">
              <a:lnSpc>
                <a:spcPts val="2000"/>
              </a:lnSpc>
              <a:buNone/>
              <a:defRPr sz="1600" b="1" i="0" cap="all" baseline="0">
                <a:solidFill>
                  <a:srgbClr val="99C8E5"/>
                </a:solidFill>
                <a:latin typeface="Arial" charset="0"/>
                <a:ea typeface="Arial" charset="0"/>
                <a:cs typeface="Arial" charset="0"/>
              </a:defRPr>
            </a:lvl1pPr>
            <a:lvl2pPr marL="0" indent="0">
              <a:lnSpc>
                <a:spcPts val="2700"/>
              </a:lnSpc>
              <a:buNone/>
              <a:defRPr sz="2000" b="1" i="0" cap="all" baseline="0">
                <a:latin typeface="Arial" charset="0"/>
                <a:ea typeface="Arial" charset="0"/>
                <a:cs typeface="Arial" charset="0"/>
              </a:defRPr>
            </a:lvl2pPr>
            <a:lvl3pPr marL="0" indent="0">
              <a:lnSpc>
                <a:spcPts val="2700"/>
              </a:lnSpc>
              <a:buNone/>
              <a:defRPr sz="2000" b="1" i="0" cap="all" baseline="0">
                <a:latin typeface="Arial" charset="0"/>
                <a:ea typeface="Arial" charset="0"/>
                <a:cs typeface="Arial" charset="0"/>
              </a:defRPr>
            </a:lvl3pPr>
            <a:lvl4pPr marL="0" indent="0">
              <a:lnSpc>
                <a:spcPts val="2700"/>
              </a:lnSpc>
              <a:buNone/>
              <a:defRPr sz="2000" b="1" i="0" cap="all" baseline="0">
                <a:latin typeface="Arial" charset="0"/>
                <a:ea typeface="Arial" charset="0"/>
                <a:cs typeface="Arial" charset="0"/>
              </a:defRPr>
            </a:lvl4pPr>
            <a:lvl5pPr marL="0" indent="0">
              <a:lnSpc>
                <a:spcPts val="2700"/>
              </a:lnSpc>
              <a:buNone/>
              <a:defRPr sz="2000" b="1" i="0" cap="all" baseline="0">
                <a:latin typeface="Arial" charset="0"/>
                <a:ea typeface="Arial" charset="0"/>
                <a:cs typeface="Arial" charset="0"/>
              </a:defRPr>
            </a:lvl5pPr>
          </a:lstStyle>
          <a:p>
            <a:pPr lvl="0"/>
            <a:r>
              <a:rPr lang="en-US" noProof="0" dirty="0" smtClean="0"/>
              <a:t>CHAPTER 6</a:t>
            </a:r>
            <a:endParaRPr lang="en-US" noProof="0" dirty="0"/>
          </a:p>
        </p:txBody>
      </p:sp>
      <p:sp>
        <p:nvSpPr>
          <p:cNvPr id="5" name="Titel 4"/>
          <p:cNvSpPr>
            <a:spLocks noGrp="1"/>
          </p:cNvSpPr>
          <p:nvPr>
            <p:ph type="title" hasCustomPrompt="1"/>
          </p:nvPr>
        </p:nvSpPr>
        <p:spPr/>
        <p:txBody>
          <a:bodyPr/>
          <a:lstStyle/>
          <a:p>
            <a:r>
              <a:rPr lang="en-US" noProof="0" dirty="0" smtClean="0"/>
              <a:t>chapter OVERVIEW</a:t>
            </a:r>
            <a:endParaRPr lang="en-US" noProof="0" dirty="0"/>
          </a:p>
        </p:txBody>
      </p:sp>
      <p:sp>
        <p:nvSpPr>
          <p:cNvPr id="2" name="Footer Placeholder 1">
            <a:extLst>
              <a:ext uri="{FF2B5EF4-FFF2-40B4-BE49-F238E27FC236}">
                <a16:creationId xmlns:a16="http://schemas.microsoft.com/office/drawing/2014/main" id="{FE06DE17-2338-4B2F-A84B-DEDE2479CFDE}"/>
              </a:ext>
            </a:extLst>
          </p:cNvPr>
          <p:cNvSpPr>
            <a:spLocks noGrp="1"/>
          </p:cNvSpPr>
          <p:nvPr>
            <p:ph type="ftr" sz="quarter" idx="34"/>
          </p:nvPr>
        </p:nvSpPr>
        <p:spPr/>
        <p:txBody>
          <a:bodyPr/>
          <a:lstStyle/>
          <a:p>
            <a:r>
              <a:rPr lang="en-US" noProof="0" smtClean="0"/>
              <a:t>/ presentation title / © by ANDRITZ HYDRO GmbH 2019</a:t>
            </a:r>
            <a:endParaRPr lang="en-US" noProof="0" dirty="0"/>
          </a:p>
        </p:txBody>
      </p:sp>
      <p:sp>
        <p:nvSpPr>
          <p:cNvPr id="3" name="Slide Number Placeholder 2">
            <a:extLst>
              <a:ext uri="{FF2B5EF4-FFF2-40B4-BE49-F238E27FC236}">
                <a16:creationId xmlns:a16="http://schemas.microsoft.com/office/drawing/2014/main" id="{1021A992-E12C-4AC0-BB37-DBCCFAD37A43}"/>
              </a:ext>
            </a:extLst>
          </p:cNvPr>
          <p:cNvSpPr>
            <a:spLocks noGrp="1"/>
          </p:cNvSpPr>
          <p:nvPr>
            <p:ph type="sldNum" sz="quarter" idx="35"/>
          </p:nvPr>
        </p:nvSpPr>
        <p:spPr/>
        <p:txBody>
          <a:bodyPr/>
          <a:lstStyle/>
          <a:p>
            <a:fld id="{43663E1E-2049-4CF8-B671-CED3EE132F56}" type="slidenum">
              <a:rPr lang="en-US" noProof="0" smtClean="0"/>
              <a:pPr/>
              <a:t>‹#›</a:t>
            </a:fld>
            <a:endParaRPr lang="en-US" noProof="0" dirty="0"/>
          </a:p>
        </p:txBody>
      </p:sp>
    </p:spTree>
    <p:extLst>
      <p:ext uri="{BB962C8B-B14F-4D97-AF65-F5344CB8AC3E}">
        <p14:creationId xmlns:p14="http://schemas.microsoft.com/office/powerpoint/2010/main" val="2112249104"/>
      </p:ext>
    </p:extLst>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hapter Overview w separator lines">
    <p:spTree>
      <p:nvGrpSpPr>
        <p:cNvPr id="1" name=""/>
        <p:cNvGrpSpPr/>
        <p:nvPr/>
      </p:nvGrpSpPr>
      <p:grpSpPr>
        <a:xfrm>
          <a:off x="0" y="0"/>
          <a:ext cx="0" cy="0"/>
          <a:chOff x="0" y="0"/>
          <a:chExt cx="0" cy="0"/>
        </a:xfrm>
      </p:grpSpPr>
      <p:sp>
        <p:nvSpPr>
          <p:cNvPr id="10" name="Textplatzhalter 9"/>
          <p:cNvSpPr>
            <a:spLocks noGrp="1"/>
          </p:cNvSpPr>
          <p:nvPr>
            <p:ph type="body" sz="quarter" idx="12" hasCustomPrompt="1"/>
          </p:nvPr>
        </p:nvSpPr>
        <p:spPr>
          <a:xfrm>
            <a:off x="406800" y="1342450"/>
            <a:ext cx="792000" cy="635792"/>
          </a:xfrm>
          <a:prstGeom prst="rect">
            <a:avLst/>
          </a:prstGeom>
        </p:spPr>
        <p:txBody>
          <a:bodyPr lIns="90000" anchor="ctr">
            <a:noAutofit/>
          </a:bodyPr>
          <a:lstStyle>
            <a:lvl1pPr marL="0" indent="0">
              <a:lnSpc>
                <a:spcPct val="100000"/>
              </a:lnSpc>
              <a:buNone/>
              <a:defRPr sz="4000" b="1" i="0">
                <a:latin typeface="Arial" charset="0"/>
                <a:ea typeface="Arial" charset="0"/>
                <a:cs typeface="Arial" charset="0"/>
              </a:defRPr>
            </a:lvl1pPr>
            <a:lvl2pPr marL="457223" indent="0">
              <a:buNone/>
              <a:defRPr/>
            </a:lvl2pPr>
            <a:lvl3pPr marL="914446" indent="0">
              <a:buNone/>
              <a:defRPr/>
            </a:lvl3pPr>
            <a:lvl4pPr marL="1371669" indent="0">
              <a:buNone/>
              <a:defRPr/>
            </a:lvl4pPr>
            <a:lvl5pPr marL="1828891" indent="0">
              <a:buNone/>
              <a:defRPr/>
            </a:lvl5pPr>
          </a:lstStyle>
          <a:p>
            <a:pPr lvl="0"/>
            <a:r>
              <a:rPr lang="en-US" noProof="0" dirty="0" smtClean="0"/>
              <a:t>01</a:t>
            </a:r>
            <a:endParaRPr lang="en-US" noProof="0" dirty="0"/>
          </a:p>
        </p:txBody>
      </p:sp>
      <p:sp>
        <p:nvSpPr>
          <p:cNvPr id="12" name="Textplatzhalter 11"/>
          <p:cNvSpPr>
            <a:spLocks noGrp="1"/>
          </p:cNvSpPr>
          <p:nvPr>
            <p:ph type="body" sz="quarter" idx="13" hasCustomPrompt="1"/>
          </p:nvPr>
        </p:nvSpPr>
        <p:spPr>
          <a:xfrm>
            <a:off x="1393200" y="1342449"/>
            <a:ext cx="3960000" cy="637200"/>
          </a:xfrm>
          <a:prstGeom prst="rect">
            <a:avLst/>
          </a:prstGeom>
        </p:spPr>
        <p:txBody>
          <a:bodyPr lIns="90000" anchor="ctr">
            <a:noAutofit/>
          </a:bodyPr>
          <a:lstStyle>
            <a:lvl1pPr marL="0" indent="0">
              <a:lnSpc>
                <a:spcPct val="100000"/>
              </a:lnSpc>
              <a:buNone/>
              <a:defRPr sz="1600" b="1" i="0" cap="all" baseline="0">
                <a:latin typeface="Arial" charset="0"/>
                <a:ea typeface="Arial" charset="0"/>
                <a:cs typeface="Arial" charset="0"/>
              </a:defRPr>
            </a:lvl1pPr>
            <a:lvl2pPr marL="0" indent="0">
              <a:lnSpc>
                <a:spcPts val="2700"/>
              </a:lnSpc>
              <a:buNone/>
              <a:defRPr sz="2000" b="1" i="0" cap="all" baseline="0">
                <a:latin typeface="Arial" charset="0"/>
                <a:ea typeface="Arial" charset="0"/>
                <a:cs typeface="Arial" charset="0"/>
              </a:defRPr>
            </a:lvl2pPr>
            <a:lvl3pPr marL="0" indent="0">
              <a:lnSpc>
                <a:spcPts val="2700"/>
              </a:lnSpc>
              <a:buNone/>
              <a:defRPr sz="2000" b="1" i="0" cap="all" baseline="0">
                <a:latin typeface="Arial" charset="0"/>
                <a:ea typeface="Arial" charset="0"/>
                <a:cs typeface="Arial" charset="0"/>
              </a:defRPr>
            </a:lvl3pPr>
            <a:lvl4pPr marL="0" indent="0">
              <a:lnSpc>
                <a:spcPts val="2700"/>
              </a:lnSpc>
              <a:buNone/>
              <a:defRPr sz="2000" b="1" i="0" cap="all" baseline="0">
                <a:latin typeface="Arial" charset="0"/>
                <a:ea typeface="Arial" charset="0"/>
                <a:cs typeface="Arial" charset="0"/>
              </a:defRPr>
            </a:lvl4pPr>
            <a:lvl5pPr marL="0" indent="0">
              <a:lnSpc>
                <a:spcPts val="2700"/>
              </a:lnSpc>
              <a:buNone/>
              <a:defRPr sz="2000" b="1" i="0" cap="all" baseline="0">
                <a:latin typeface="Arial" charset="0"/>
                <a:ea typeface="Arial" charset="0"/>
                <a:cs typeface="Arial" charset="0"/>
              </a:defRPr>
            </a:lvl5pPr>
          </a:lstStyle>
          <a:p>
            <a:pPr lvl="0"/>
            <a:r>
              <a:rPr lang="en-US" noProof="0" dirty="0" smtClean="0"/>
              <a:t>Chapter 1, </a:t>
            </a:r>
            <a:r>
              <a:rPr lang="en-US" noProof="0" dirty="0" err="1" smtClean="0"/>
              <a:t>arial</a:t>
            </a:r>
            <a:r>
              <a:rPr lang="en-US" noProof="0" dirty="0" smtClean="0"/>
              <a:t> bold, caps, 16 </a:t>
            </a:r>
            <a:r>
              <a:rPr lang="en-US" noProof="0" dirty="0" err="1" smtClean="0"/>
              <a:t>pt</a:t>
            </a:r>
            <a:r>
              <a:rPr lang="en-US" noProof="0" dirty="0" smtClean="0"/>
              <a:t>, ALIGN LEFT</a:t>
            </a:r>
            <a:endParaRPr lang="en-US" noProof="0" dirty="0"/>
          </a:p>
        </p:txBody>
      </p:sp>
      <p:sp>
        <p:nvSpPr>
          <p:cNvPr id="5" name="Titel 4"/>
          <p:cNvSpPr>
            <a:spLocks noGrp="1"/>
          </p:cNvSpPr>
          <p:nvPr>
            <p:ph type="title" hasCustomPrompt="1"/>
          </p:nvPr>
        </p:nvSpPr>
        <p:spPr/>
        <p:txBody>
          <a:bodyPr/>
          <a:lstStyle/>
          <a:p>
            <a:r>
              <a:rPr lang="en-US" noProof="0" dirty="0" smtClean="0"/>
              <a:t>chapter OVERVIEW</a:t>
            </a:r>
            <a:endParaRPr lang="en-US" noProof="0" dirty="0"/>
          </a:p>
        </p:txBody>
      </p:sp>
      <p:cxnSp>
        <p:nvCxnSpPr>
          <p:cNvPr id="26" name="Gerade Verbindung 13">
            <a:extLst>
              <a:ext uri="{FF2B5EF4-FFF2-40B4-BE49-F238E27FC236}">
                <a16:creationId xmlns:a16="http://schemas.microsoft.com/office/drawing/2014/main" id="{FBAF3ACC-9A42-4578-A1E1-F7771A899916}"/>
              </a:ext>
            </a:extLst>
          </p:cNvPr>
          <p:cNvCxnSpPr/>
          <p:nvPr userDrawn="1"/>
        </p:nvCxnSpPr>
        <p:spPr>
          <a:xfrm>
            <a:off x="414000" y="2088000"/>
            <a:ext cx="4968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2" name="Gerade Verbindung 32">
            <a:extLst>
              <a:ext uri="{FF2B5EF4-FFF2-40B4-BE49-F238E27FC236}">
                <a16:creationId xmlns:a16="http://schemas.microsoft.com/office/drawing/2014/main" id="{1BA87F6A-D668-44BB-8E56-72FB5E53831A}"/>
              </a:ext>
            </a:extLst>
          </p:cNvPr>
          <p:cNvCxnSpPr/>
          <p:nvPr userDrawn="1"/>
        </p:nvCxnSpPr>
        <p:spPr>
          <a:xfrm>
            <a:off x="5810400" y="2088000"/>
            <a:ext cx="4968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2" name="Gerade Verbindung 13">
            <a:extLst>
              <a:ext uri="{FF2B5EF4-FFF2-40B4-BE49-F238E27FC236}">
                <a16:creationId xmlns:a16="http://schemas.microsoft.com/office/drawing/2014/main" id="{DD39A406-E908-49B2-83E8-0DD03A901C4C}"/>
              </a:ext>
            </a:extLst>
          </p:cNvPr>
          <p:cNvCxnSpPr/>
          <p:nvPr userDrawn="1"/>
        </p:nvCxnSpPr>
        <p:spPr>
          <a:xfrm>
            <a:off x="414000" y="2944800"/>
            <a:ext cx="4968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7" name="Gerade Verbindung 32">
            <a:extLst>
              <a:ext uri="{FF2B5EF4-FFF2-40B4-BE49-F238E27FC236}">
                <a16:creationId xmlns:a16="http://schemas.microsoft.com/office/drawing/2014/main" id="{56BC2E77-A044-4AD4-9C80-FA067B949AC9}"/>
              </a:ext>
            </a:extLst>
          </p:cNvPr>
          <p:cNvCxnSpPr/>
          <p:nvPr userDrawn="1"/>
        </p:nvCxnSpPr>
        <p:spPr>
          <a:xfrm>
            <a:off x="5810400" y="2944800"/>
            <a:ext cx="4968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2" name="Gerade Verbindung 13">
            <a:extLst>
              <a:ext uri="{FF2B5EF4-FFF2-40B4-BE49-F238E27FC236}">
                <a16:creationId xmlns:a16="http://schemas.microsoft.com/office/drawing/2014/main" id="{AC8D3DD3-2AE7-48C3-B40D-BA4B42AB92F2}"/>
              </a:ext>
            </a:extLst>
          </p:cNvPr>
          <p:cNvCxnSpPr/>
          <p:nvPr userDrawn="1"/>
        </p:nvCxnSpPr>
        <p:spPr>
          <a:xfrm>
            <a:off x="414000" y="3801600"/>
            <a:ext cx="4968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3" name="Gerade Verbindung 32">
            <a:extLst>
              <a:ext uri="{FF2B5EF4-FFF2-40B4-BE49-F238E27FC236}">
                <a16:creationId xmlns:a16="http://schemas.microsoft.com/office/drawing/2014/main" id="{DE5B063A-7F8E-4D2C-9D70-605848177CCC}"/>
              </a:ext>
            </a:extLst>
          </p:cNvPr>
          <p:cNvCxnSpPr/>
          <p:nvPr userDrawn="1"/>
        </p:nvCxnSpPr>
        <p:spPr>
          <a:xfrm>
            <a:off x="5810400" y="3801600"/>
            <a:ext cx="4968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6" name="Gerade Verbindung 13">
            <a:extLst>
              <a:ext uri="{FF2B5EF4-FFF2-40B4-BE49-F238E27FC236}">
                <a16:creationId xmlns:a16="http://schemas.microsoft.com/office/drawing/2014/main" id="{CF567E5B-CA59-4731-983A-CD07FA9890EA}"/>
              </a:ext>
            </a:extLst>
          </p:cNvPr>
          <p:cNvCxnSpPr/>
          <p:nvPr userDrawn="1"/>
        </p:nvCxnSpPr>
        <p:spPr>
          <a:xfrm>
            <a:off x="396000" y="4658400"/>
            <a:ext cx="4968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7" name="Gerade Verbindung 32">
            <a:extLst>
              <a:ext uri="{FF2B5EF4-FFF2-40B4-BE49-F238E27FC236}">
                <a16:creationId xmlns:a16="http://schemas.microsoft.com/office/drawing/2014/main" id="{A346593B-1E70-4BAC-91D4-8A3E583B63C1}"/>
              </a:ext>
            </a:extLst>
          </p:cNvPr>
          <p:cNvCxnSpPr/>
          <p:nvPr userDrawn="1"/>
        </p:nvCxnSpPr>
        <p:spPr>
          <a:xfrm>
            <a:off x="5792400" y="4658400"/>
            <a:ext cx="4968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5AF51DCB-A230-4AF3-B140-1CBFA1770399}"/>
              </a:ext>
            </a:extLst>
          </p:cNvPr>
          <p:cNvSpPr>
            <a:spLocks noGrp="1"/>
          </p:cNvSpPr>
          <p:nvPr>
            <p:ph type="ftr" sz="quarter" idx="34"/>
          </p:nvPr>
        </p:nvSpPr>
        <p:spPr/>
        <p:txBody>
          <a:bodyPr/>
          <a:lstStyle/>
          <a:p>
            <a:r>
              <a:rPr lang="en-US" noProof="0" smtClean="0"/>
              <a:t>/ presentation title / © by ANDRITZ HYDRO GmbH 2019</a:t>
            </a:r>
            <a:endParaRPr lang="en-US" noProof="0" dirty="0"/>
          </a:p>
        </p:txBody>
      </p:sp>
      <p:sp>
        <p:nvSpPr>
          <p:cNvPr id="3" name="Slide Number Placeholder 2">
            <a:extLst>
              <a:ext uri="{FF2B5EF4-FFF2-40B4-BE49-F238E27FC236}">
                <a16:creationId xmlns:a16="http://schemas.microsoft.com/office/drawing/2014/main" id="{9FD29C65-FF3C-4F3A-8A7E-941962D1F856}"/>
              </a:ext>
            </a:extLst>
          </p:cNvPr>
          <p:cNvSpPr>
            <a:spLocks noGrp="1"/>
          </p:cNvSpPr>
          <p:nvPr>
            <p:ph type="sldNum" sz="quarter" idx="35"/>
          </p:nvPr>
        </p:nvSpPr>
        <p:spPr/>
        <p:txBody>
          <a:bodyPr/>
          <a:lstStyle/>
          <a:p>
            <a:fld id="{43663E1E-2049-4CF8-B671-CED3EE132F56}" type="slidenum">
              <a:rPr lang="en-US" noProof="0" smtClean="0"/>
              <a:pPr/>
              <a:t>‹#›</a:t>
            </a:fld>
            <a:endParaRPr lang="en-US" noProof="0" dirty="0"/>
          </a:p>
        </p:txBody>
      </p:sp>
      <p:sp>
        <p:nvSpPr>
          <p:cNvPr id="33" name="Textplatzhalter 9">
            <a:extLst>
              <a:ext uri="{FF2B5EF4-FFF2-40B4-BE49-F238E27FC236}">
                <a16:creationId xmlns:a16="http://schemas.microsoft.com/office/drawing/2014/main" id="{341FA6D7-E9BB-40CE-800F-A6812C28E502}"/>
              </a:ext>
            </a:extLst>
          </p:cNvPr>
          <p:cNvSpPr>
            <a:spLocks noGrp="1"/>
          </p:cNvSpPr>
          <p:nvPr>
            <p:ph type="body" sz="quarter" idx="14" hasCustomPrompt="1"/>
          </p:nvPr>
        </p:nvSpPr>
        <p:spPr>
          <a:xfrm>
            <a:off x="406802" y="2197762"/>
            <a:ext cx="792274" cy="635792"/>
          </a:xfrm>
          <a:prstGeom prst="rect">
            <a:avLst/>
          </a:prstGeom>
        </p:spPr>
        <p:txBody>
          <a:bodyPr lIns="90000" anchor="ctr">
            <a:noAutofit/>
          </a:bodyPr>
          <a:lstStyle>
            <a:lvl1pPr marL="0" indent="0">
              <a:lnSpc>
                <a:spcPct val="100000"/>
              </a:lnSpc>
              <a:buNone/>
              <a:defRPr sz="4000" b="1" i="0" baseline="0">
                <a:solidFill>
                  <a:srgbClr val="99C8E5"/>
                </a:solidFill>
                <a:latin typeface="Arial" charset="0"/>
                <a:ea typeface="Arial" charset="0"/>
                <a:cs typeface="Arial" charset="0"/>
              </a:defRPr>
            </a:lvl1pPr>
            <a:lvl2pPr marL="457223" indent="0">
              <a:buNone/>
              <a:defRPr/>
            </a:lvl2pPr>
            <a:lvl3pPr marL="914446" indent="0">
              <a:buNone/>
              <a:defRPr/>
            </a:lvl3pPr>
            <a:lvl4pPr marL="1371669" indent="0">
              <a:buNone/>
              <a:defRPr/>
            </a:lvl4pPr>
            <a:lvl5pPr marL="1828891" indent="0">
              <a:buNone/>
              <a:defRPr/>
            </a:lvl5pPr>
          </a:lstStyle>
          <a:p>
            <a:pPr lvl="0"/>
            <a:r>
              <a:rPr lang="en-US" noProof="0" dirty="0" smtClean="0"/>
              <a:t>02</a:t>
            </a:r>
            <a:endParaRPr lang="en-US" noProof="0" dirty="0"/>
          </a:p>
        </p:txBody>
      </p:sp>
      <p:sp>
        <p:nvSpPr>
          <p:cNvPr id="36" name="Textplatzhalter 11">
            <a:extLst>
              <a:ext uri="{FF2B5EF4-FFF2-40B4-BE49-F238E27FC236}">
                <a16:creationId xmlns:a16="http://schemas.microsoft.com/office/drawing/2014/main" id="{E17263AE-56C6-436B-837A-2D57FFC49EB4}"/>
              </a:ext>
            </a:extLst>
          </p:cNvPr>
          <p:cNvSpPr>
            <a:spLocks noGrp="1"/>
          </p:cNvSpPr>
          <p:nvPr>
            <p:ph type="body" sz="quarter" idx="15" hasCustomPrompt="1"/>
          </p:nvPr>
        </p:nvSpPr>
        <p:spPr>
          <a:xfrm>
            <a:off x="1393200" y="2199600"/>
            <a:ext cx="3960000" cy="637200"/>
          </a:xfrm>
          <a:prstGeom prst="rect">
            <a:avLst/>
          </a:prstGeom>
        </p:spPr>
        <p:txBody>
          <a:bodyPr lIns="90000" anchor="ctr">
            <a:noAutofit/>
          </a:bodyPr>
          <a:lstStyle>
            <a:lvl1pPr marL="0" indent="0">
              <a:lnSpc>
                <a:spcPts val="2000"/>
              </a:lnSpc>
              <a:buNone/>
              <a:defRPr sz="1600" b="1" i="0" cap="all" baseline="0">
                <a:solidFill>
                  <a:srgbClr val="99C8E5"/>
                </a:solidFill>
                <a:latin typeface="Arial" charset="0"/>
                <a:ea typeface="Arial" charset="0"/>
                <a:cs typeface="Arial" charset="0"/>
              </a:defRPr>
            </a:lvl1pPr>
            <a:lvl2pPr marL="0" indent="0">
              <a:lnSpc>
                <a:spcPts val="2700"/>
              </a:lnSpc>
              <a:buNone/>
              <a:defRPr sz="2000" b="1" i="0" cap="all" baseline="0">
                <a:latin typeface="Arial" charset="0"/>
                <a:ea typeface="Arial" charset="0"/>
                <a:cs typeface="Arial" charset="0"/>
              </a:defRPr>
            </a:lvl2pPr>
            <a:lvl3pPr marL="0" indent="0">
              <a:lnSpc>
                <a:spcPts val="2700"/>
              </a:lnSpc>
              <a:buNone/>
              <a:defRPr sz="2000" b="1" i="0" cap="all" baseline="0">
                <a:latin typeface="Arial" charset="0"/>
                <a:ea typeface="Arial" charset="0"/>
                <a:cs typeface="Arial" charset="0"/>
              </a:defRPr>
            </a:lvl3pPr>
            <a:lvl4pPr marL="0" indent="0">
              <a:lnSpc>
                <a:spcPts val="2700"/>
              </a:lnSpc>
              <a:buNone/>
              <a:defRPr sz="2000" b="1" i="0" cap="all" baseline="0">
                <a:latin typeface="Arial" charset="0"/>
                <a:ea typeface="Arial" charset="0"/>
                <a:cs typeface="Arial" charset="0"/>
              </a:defRPr>
            </a:lvl4pPr>
            <a:lvl5pPr marL="0" indent="0">
              <a:lnSpc>
                <a:spcPts val="2700"/>
              </a:lnSpc>
              <a:buNone/>
              <a:defRPr sz="2000" b="1" i="0" cap="all" baseline="0">
                <a:latin typeface="Arial" charset="0"/>
                <a:ea typeface="Arial" charset="0"/>
                <a:cs typeface="Arial" charset="0"/>
              </a:defRPr>
            </a:lvl5pPr>
          </a:lstStyle>
          <a:p>
            <a:pPr lvl="0"/>
            <a:r>
              <a:rPr lang="en-US" noProof="0" dirty="0" smtClean="0"/>
              <a:t>Chapter 2</a:t>
            </a:r>
            <a:endParaRPr lang="en-US" noProof="0" dirty="0"/>
          </a:p>
        </p:txBody>
      </p:sp>
      <p:sp>
        <p:nvSpPr>
          <p:cNvPr id="39" name="Textplatzhalter 9">
            <a:extLst>
              <a:ext uri="{FF2B5EF4-FFF2-40B4-BE49-F238E27FC236}">
                <a16:creationId xmlns:a16="http://schemas.microsoft.com/office/drawing/2014/main" id="{E73BD1E8-B148-48D5-9630-FAA674EC8D1A}"/>
              </a:ext>
            </a:extLst>
          </p:cNvPr>
          <p:cNvSpPr>
            <a:spLocks noGrp="1"/>
          </p:cNvSpPr>
          <p:nvPr>
            <p:ph type="body" sz="quarter" idx="16" hasCustomPrompt="1"/>
          </p:nvPr>
        </p:nvSpPr>
        <p:spPr>
          <a:xfrm>
            <a:off x="406802" y="3059239"/>
            <a:ext cx="792274" cy="635792"/>
          </a:xfrm>
          <a:prstGeom prst="rect">
            <a:avLst/>
          </a:prstGeom>
        </p:spPr>
        <p:txBody>
          <a:bodyPr lIns="90000" anchor="ctr">
            <a:noAutofit/>
          </a:bodyPr>
          <a:lstStyle>
            <a:lvl1pPr marL="0" indent="0">
              <a:lnSpc>
                <a:spcPct val="100000"/>
              </a:lnSpc>
              <a:buNone/>
              <a:defRPr sz="4000" b="1" i="0" baseline="0">
                <a:solidFill>
                  <a:srgbClr val="99C8E5"/>
                </a:solidFill>
                <a:latin typeface="Arial" charset="0"/>
                <a:ea typeface="Arial" charset="0"/>
                <a:cs typeface="Arial" charset="0"/>
              </a:defRPr>
            </a:lvl1pPr>
            <a:lvl2pPr marL="457223" indent="0">
              <a:buNone/>
              <a:defRPr/>
            </a:lvl2pPr>
            <a:lvl3pPr marL="914446" indent="0">
              <a:buNone/>
              <a:defRPr/>
            </a:lvl3pPr>
            <a:lvl4pPr marL="1371669" indent="0">
              <a:buNone/>
              <a:defRPr/>
            </a:lvl4pPr>
            <a:lvl5pPr marL="1828891" indent="0">
              <a:buNone/>
              <a:defRPr/>
            </a:lvl5pPr>
          </a:lstStyle>
          <a:p>
            <a:pPr lvl="0"/>
            <a:r>
              <a:rPr lang="en-US" noProof="0" dirty="0" smtClean="0"/>
              <a:t>03</a:t>
            </a:r>
            <a:endParaRPr lang="en-US" noProof="0" dirty="0"/>
          </a:p>
        </p:txBody>
      </p:sp>
      <p:sp>
        <p:nvSpPr>
          <p:cNvPr id="48" name="Textplatzhalter 11">
            <a:extLst>
              <a:ext uri="{FF2B5EF4-FFF2-40B4-BE49-F238E27FC236}">
                <a16:creationId xmlns:a16="http://schemas.microsoft.com/office/drawing/2014/main" id="{19589165-D2EB-4F13-8B48-F093EDC54FF2}"/>
              </a:ext>
            </a:extLst>
          </p:cNvPr>
          <p:cNvSpPr>
            <a:spLocks noGrp="1"/>
          </p:cNvSpPr>
          <p:nvPr>
            <p:ph type="body" sz="quarter" idx="17" hasCustomPrompt="1"/>
          </p:nvPr>
        </p:nvSpPr>
        <p:spPr>
          <a:xfrm>
            <a:off x="1393200" y="3060000"/>
            <a:ext cx="3960000" cy="637200"/>
          </a:xfrm>
          <a:prstGeom prst="rect">
            <a:avLst/>
          </a:prstGeom>
        </p:spPr>
        <p:txBody>
          <a:bodyPr lIns="90000" anchor="ctr">
            <a:noAutofit/>
          </a:bodyPr>
          <a:lstStyle>
            <a:lvl1pPr marL="0" indent="0">
              <a:lnSpc>
                <a:spcPts val="2000"/>
              </a:lnSpc>
              <a:buNone/>
              <a:defRPr sz="1600" b="1" i="0" cap="all" baseline="0">
                <a:solidFill>
                  <a:srgbClr val="99C8E5"/>
                </a:solidFill>
                <a:latin typeface="Arial" charset="0"/>
                <a:ea typeface="Arial" charset="0"/>
                <a:cs typeface="Arial" charset="0"/>
              </a:defRPr>
            </a:lvl1pPr>
            <a:lvl2pPr marL="0" indent="0">
              <a:lnSpc>
                <a:spcPts val="2700"/>
              </a:lnSpc>
              <a:buNone/>
              <a:defRPr sz="2000" b="1" i="0" cap="all" baseline="0">
                <a:latin typeface="Arial" charset="0"/>
                <a:ea typeface="Arial" charset="0"/>
                <a:cs typeface="Arial" charset="0"/>
              </a:defRPr>
            </a:lvl2pPr>
            <a:lvl3pPr marL="0" indent="0">
              <a:lnSpc>
                <a:spcPts val="2700"/>
              </a:lnSpc>
              <a:buNone/>
              <a:defRPr sz="2000" b="1" i="0" cap="all" baseline="0">
                <a:latin typeface="Arial" charset="0"/>
                <a:ea typeface="Arial" charset="0"/>
                <a:cs typeface="Arial" charset="0"/>
              </a:defRPr>
            </a:lvl3pPr>
            <a:lvl4pPr marL="0" indent="0">
              <a:lnSpc>
                <a:spcPts val="2700"/>
              </a:lnSpc>
              <a:buNone/>
              <a:defRPr sz="2000" b="1" i="0" cap="all" baseline="0">
                <a:latin typeface="Arial" charset="0"/>
                <a:ea typeface="Arial" charset="0"/>
                <a:cs typeface="Arial" charset="0"/>
              </a:defRPr>
            </a:lvl4pPr>
            <a:lvl5pPr marL="0" indent="0">
              <a:lnSpc>
                <a:spcPts val="2700"/>
              </a:lnSpc>
              <a:buNone/>
              <a:defRPr sz="2000" b="1" i="0" cap="all" baseline="0">
                <a:latin typeface="Arial" charset="0"/>
                <a:ea typeface="Arial" charset="0"/>
                <a:cs typeface="Arial" charset="0"/>
              </a:defRPr>
            </a:lvl5pPr>
          </a:lstStyle>
          <a:p>
            <a:pPr lvl="0"/>
            <a:r>
              <a:rPr lang="en-US" noProof="0" dirty="0" smtClean="0"/>
              <a:t>CHAPTER 3</a:t>
            </a:r>
            <a:endParaRPr lang="en-US" noProof="0" dirty="0"/>
          </a:p>
        </p:txBody>
      </p:sp>
      <p:sp>
        <p:nvSpPr>
          <p:cNvPr id="49" name="Textplatzhalter 9">
            <a:extLst>
              <a:ext uri="{FF2B5EF4-FFF2-40B4-BE49-F238E27FC236}">
                <a16:creationId xmlns:a16="http://schemas.microsoft.com/office/drawing/2014/main" id="{0E691287-79AB-4100-A23E-3283F66602B0}"/>
              </a:ext>
            </a:extLst>
          </p:cNvPr>
          <p:cNvSpPr>
            <a:spLocks noGrp="1"/>
          </p:cNvSpPr>
          <p:nvPr>
            <p:ph type="body" sz="quarter" idx="18" hasCustomPrompt="1"/>
          </p:nvPr>
        </p:nvSpPr>
        <p:spPr>
          <a:xfrm>
            <a:off x="406802" y="3910364"/>
            <a:ext cx="792274" cy="635792"/>
          </a:xfrm>
          <a:prstGeom prst="rect">
            <a:avLst/>
          </a:prstGeom>
        </p:spPr>
        <p:txBody>
          <a:bodyPr lIns="90000" anchor="ctr">
            <a:noAutofit/>
          </a:bodyPr>
          <a:lstStyle>
            <a:lvl1pPr marL="0" indent="0">
              <a:lnSpc>
                <a:spcPct val="100000"/>
              </a:lnSpc>
              <a:buNone/>
              <a:defRPr sz="4000" b="1" i="0" baseline="0">
                <a:solidFill>
                  <a:srgbClr val="99C8E5"/>
                </a:solidFill>
                <a:latin typeface="Arial" charset="0"/>
                <a:ea typeface="Arial" charset="0"/>
                <a:cs typeface="Arial" charset="0"/>
              </a:defRPr>
            </a:lvl1pPr>
            <a:lvl2pPr marL="457223" indent="0">
              <a:buNone/>
              <a:defRPr/>
            </a:lvl2pPr>
            <a:lvl3pPr marL="914446" indent="0">
              <a:buNone/>
              <a:defRPr/>
            </a:lvl3pPr>
            <a:lvl4pPr marL="1371669" indent="0">
              <a:buNone/>
              <a:defRPr/>
            </a:lvl4pPr>
            <a:lvl5pPr marL="1828891" indent="0">
              <a:buNone/>
              <a:defRPr/>
            </a:lvl5pPr>
          </a:lstStyle>
          <a:p>
            <a:pPr lvl="0"/>
            <a:r>
              <a:rPr lang="en-US" noProof="0" dirty="0" smtClean="0"/>
              <a:t>04</a:t>
            </a:r>
            <a:endParaRPr lang="en-US" noProof="0" dirty="0"/>
          </a:p>
        </p:txBody>
      </p:sp>
      <p:sp>
        <p:nvSpPr>
          <p:cNvPr id="50" name="Textplatzhalter 11">
            <a:extLst>
              <a:ext uri="{FF2B5EF4-FFF2-40B4-BE49-F238E27FC236}">
                <a16:creationId xmlns:a16="http://schemas.microsoft.com/office/drawing/2014/main" id="{6F28D52C-70C2-458D-AF5D-FD61F92DF7D8}"/>
              </a:ext>
            </a:extLst>
          </p:cNvPr>
          <p:cNvSpPr>
            <a:spLocks noGrp="1"/>
          </p:cNvSpPr>
          <p:nvPr>
            <p:ph type="body" sz="quarter" idx="19" hasCustomPrompt="1"/>
          </p:nvPr>
        </p:nvSpPr>
        <p:spPr>
          <a:xfrm>
            <a:off x="1393200" y="3909600"/>
            <a:ext cx="3960000" cy="637200"/>
          </a:xfrm>
          <a:prstGeom prst="rect">
            <a:avLst/>
          </a:prstGeom>
        </p:spPr>
        <p:txBody>
          <a:bodyPr lIns="90000" anchor="ctr">
            <a:noAutofit/>
          </a:bodyPr>
          <a:lstStyle>
            <a:lvl1pPr marL="0" indent="0">
              <a:lnSpc>
                <a:spcPts val="2000"/>
              </a:lnSpc>
              <a:buNone/>
              <a:defRPr sz="1600" b="1" i="0" cap="all" baseline="0">
                <a:solidFill>
                  <a:srgbClr val="99C8E5"/>
                </a:solidFill>
                <a:latin typeface="Arial" charset="0"/>
                <a:ea typeface="Arial" charset="0"/>
                <a:cs typeface="Arial" charset="0"/>
              </a:defRPr>
            </a:lvl1pPr>
            <a:lvl2pPr marL="0" indent="0">
              <a:lnSpc>
                <a:spcPts val="2700"/>
              </a:lnSpc>
              <a:buNone/>
              <a:defRPr sz="2000" b="1" i="0" cap="all" baseline="0">
                <a:latin typeface="Arial" charset="0"/>
                <a:ea typeface="Arial" charset="0"/>
                <a:cs typeface="Arial" charset="0"/>
              </a:defRPr>
            </a:lvl2pPr>
            <a:lvl3pPr marL="0" indent="0">
              <a:lnSpc>
                <a:spcPts val="2700"/>
              </a:lnSpc>
              <a:buNone/>
              <a:defRPr sz="2000" b="1" i="0" cap="all" baseline="0">
                <a:latin typeface="Arial" charset="0"/>
                <a:ea typeface="Arial" charset="0"/>
                <a:cs typeface="Arial" charset="0"/>
              </a:defRPr>
            </a:lvl3pPr>
            <a:lvl4pPr marL="0" indent="0">
              <a:lnSpc>
                <a:spcPts val="2700"/>
              </a:lnSpc>
              <a:buNone/>
              <a:defRPr sz="2000" b="1" i="0" cap="all" baseline="0">
                <a:latin typeface="Arial" charset="0"/>
                <a:ea typeface="Arial" charset="0"/>
                <a:cs typeface="Arial" charset="0"/>
              </a:defRPr>
            </a:lvl4pPr>
            <a:lvl5pPr marL="0" indent="0">
              <a:lnSpc>
                <a:spcPts val="2700"/>
              </a:lnSpc>
              <a:buNone/>
              <a:defRPr sz="2000" b="1" i="0" cap="all" baseline="0">
                <a:latin typeface="Arial" charset="0"/>
                <a:ea typeface="Arial" charset="0"/>
                <a:cs typeface="Arial" charset="0"/>
              </a:defRPr>
            </a:lvl5pPr>
          </a:lstStyle>
          <a:p>
            <a:pPr lvl="0"/>
            <a:r>
              <a:rPr lang="en-US" noProof="0" dirty="0" smtClean="0"/>
              <a:t>CHAPTER 4</a:t>
            </a:r>
            <a:endParaRPr lang="en-US" noProof="0" dirty="0"/>
          </a:p>
        </p:txBody>
      </p:sp>
      <p:sp>
        <p:nvSpPr>
          <p:cNvPr id="51" name="Textplatzhalter 9">
            <a:extLst>
              <a:ext uri="{FF2B5EF4-FFF2-40B4-BE49-F238E27FC236}">
                <a16:creationId xmlns:a16="http://schemas.microsoft.com/office/drawing/2014/main" id="{21819CA1-F7D9-4A1B-9B3D-80D324D268A8}"/>
              </a:ext>
            </a:extLst>
          </p:cNvPr>
          <p:cNvSpPr>
            <a:spLocks noGrp="1"/>
          </p:cNvSpPr>
          <p:nvPr>
            <p:ph type="body" sz="quarter" idx="20" hasCustomPrompt="1"/>
          </p:nvPr>
        </p:nvSpPr>
        <p:spPr>
          <a:xfrm>
            <a:off x="406802" y="4767653"/>
            <a:ext cx="792274" cy="635792"/>
          </a:xfrm>
          <a:prstGeom prst="rect">
            <a:avLst/>
          </a:prstGeom>
        </p:spPr>
        <p:txBody>
          <a:bodyPr lIns="90000" anchor="ctr">
            <a:noAutofit/>
          </a:bodyPr>
          <a:lstStyle>
            <a:lvl1pPr marL="0" indent="0">
              <a:lnSpc>
                <a:spcPct val="100000"/>
              </a:lnSpc>
              <a:buNone/>
              <a:defRPr sz="4000" b="1" i="0" baseline="0">
                <a:solidFill>
                  <a:srgbClr val="99C8E5"/>
                </a:solidFill>
                <a:latin typeface="Arial" charset="0"/>
                <a:ea typeface="Arial" charset="0"/>
                <a:cs typeface="Arial" charset="0"/>
              </a:defRPr>
            </a:lvl1pPr>
            <a:lvl2pPr marL="457223" indent="0">
              <a:buNone/>
              <a:defRPr/>
            </a:lvl2pPr>
            <a:lvl3pPr marL="914446" indent="0">
              <a:buNone/>
              <a:defRPr/>
            </a:lvl3pPr>
            <a:lvl4pPr marL="1371669" indent="0">
              <a:buNone/>
              <a:defRPr/>
            </a:lvl4pPr>
            <a:lvl5pPr marL="1828891" indent="0">
              <a:buNone/>
              <a:defRPr/>
            </a:lvl5pPr>
          </a:lstStyle>
          <a:p>
            <a:pPr lvl="0"/>
            <a:r>
              <a:rPr lang="en-US" noProof="0" dirty="0" smtClean="0"/>
              <a:t>05</a:t>
            </a:r>
            <a:endParaRPr lang="en-US" noProof="0" dirty="0"/>
          </a:p>
        </p:txBody>
      </p:sp>
      <p:sp>
        <p:nvSpPr>
          <p:cNvPr id="54" name="Textplatzhalter 11">
            <a:extLst>
              <a:ext uri="{FF2B5EF4-FFF2-40B4-BE49-F238E27FC236}">
                <a16:creationId xmlns:a16="http://schemas.microsoft.com/office/drawing/2014/main" id="{9539DFEB-9A48-49B0-8FB2-536AB71ECA9B}"/>
              </a:ext>
            </a:extLst>
          </p:cNvPr>
          <p:cNvSpPr>
            <a:spLocks noGrp="1"/>
          </p:cNvSpPr>
          <p:nvPr>
            <p:ph type="body" sz="quarter" idx="21" hasCustomPrompt="1"/>
          </p:nvPr>
        </p:nvSpPr>
        <p:spPr>
          <a:xfrm>
            <a:off x="1393200" y="4766400"/>
            <a:ext cx="3960000" cy="637200"/>
          </a:xfrm>
          <a:prstGeom prst="rect">
            <a:avLst/>
          </a:prstGeom>
        </p:spPr>
        <p:txBody>
          <a:bodyPr lIns="90000" anchor="ctr">
            <a:noAutofit/>
          </a:bodyPr>
          <a:lstStyle>
            <a:lvl1pPr marL="0" indent="0">
              <a:lnSpc>
                <a:spcPts val="2000"/>
              </a:lnSpc>
              <a:buNone/>
              <a:defRPr sz="1600" b="1" i="0" cap="all" baseline="0">
                <a:solidFill>
                  <a:srgbClr val="99C8E5"/>
                </a:solidFill>
                <a:latin typeface="Arial" charset="0"/>
                <a:ea typeface="Arial" charset="0"/>
                <a:cs typeface="Arial" charset="0"/>
              </a:defRPr>
            </a:lvl1pPr>
            <a:lvl2pPr marL="0" indent="0">
              <a:lnSpc>
                <a:spcPts val="2700"/>
              </a:lnSpc>
              <a:buNone/>
              <a:defRPr sz="2000" b="1" i="0" cap="all" baseline="0">
                <a:latin typeface="Arial" charset="0"/>
                <a:ea typeface="Arial" charset="0"/>
                <a:cs typeface="Arial" charset="0"/>
              </a:defRPr>
            </a:lvl2pPr>
            <a:lvl3pPr marL="0" indent="0">
              <a:lnSpc>
                <a:spcPts val="2700"/>
              </a:lnSpc>
              <a:buNone/>
              <a:defRPr sz="2000" b="1" i="0" cap="all" baseline="0">
                <a:latin typeface="Arial" charset="0"/>
                <a:ea typeface="Arial" charset="0"/>
                <a:cs typeface="Arial" charset="0"/>
              </a:defRPr>
            </a:lvl3pPr>
            <a:lvl4pPr marL="0" indent="0">
              <a:lnSpc>
                <a:spcPts val="2700"/>
              </a:lnSpc>
              <a:buNone/>
              <a:defRPr sz="2000" b="1" i="0" cap="all" baseline="0">
                <a:latin typeface="Arial" charset="0"/>
                <a:ea typeface="Arial" charset="0"/>
                <a:cs typeface="Arial" charset="0"/>
              </a:defRPr>
            </a:lvl4pPr>
            <a:lvl5pPr marL="0" indent="0">
              <a:lnSpc>
                <a:spcPts val="2700"/>
              </a:lnSpc>
              <a:buNone/>
              <a:defRPr sz="2000" b="1" i="0" cap="all" baseline="0">
                <a:latin typeface="Arial" charset="0"/>
                <a:ea typeface="Arial" charset="0"/>
                <a:cs typeface="Arial" charset="0"/>
              </a:defRPr>
            </a:lvl5pPr>
          </a:lstStyle>
          <a:p>
            <a:pPr lvl="0"/>
            <a:r>
              <a:rPr lang="en-US" noProof="0" dirty="0" smtClean="0"/>
              <a:t>CHAPTER 5</a:t>
            </a:r>
            <a:endParaRPr lang="en-US" noProof="0" dirty="0"/>
          </a:p>
        </p:txBody>
      </p:sp>
      <p:sp>
        <p:nvSpPr>
          <p:cNvPr id="55" name="Textplatzhalter 9">
            <a:extLst>
              <a:ext uri="{FF2B5EF4-FFF2-40B4-BE49-F238E27FC236}">
                <a16:creationId xmlns:a16="http://schemas.microsoft.com/office/drawing/2014/main" id="{AEF398F9-3ADB-432A-BFE6-1391941C810D}"/>
              </a:ext>
            </a:extLst>
          </p:cNvPr>
          <p:cNvSpPr>
            <a:spLocks noGrp="1"/>
          </p:cNvSpPr>
          <p:nvPr>
            <p:ph type="body" sz="quarter" idx="24" hasCustomPrompt="1"/>
          </p:nvPr>
        </p:nvSpPr>
        <p:spPr>
          <a:xfrm>
            <a:off x="5808665" y="2199600"/>
            <a:ext cx="792000" cy="635792"/>
          </a:xfrm>
          <a:prstGeom prst="rect">
            <a:avLst/>
          </a:prstGeom>
        </p:spPr>
        <p:txBody>
          <a:bodyPr lIns="90000" anchor="ctr">
            <a:noAutofit/>
          </a:bodyPr>
          <a:lstStyle>
            <a:lvl1pPr marL="0" indent="0">
              <a:lnSpc>
                <a:spcPct val="100000"/>
              </a:lnSpc>
              <a:buNone/>
              <a:defRPr sz="4000" b="1" i="0" baseline="0">
                <a:solidFill>
                  <a:srgbClr val="99C8E5"/>
                </a:solidFill>
                <a:latin typeface="Arial" charset="0"/>
                <a:ea typeface="Arial" charset="0"/>
                <a:cs typeface="Arial" charset="0"/>
              </a:defRPr>
            </a:lvl1pPr>
            <a:lvl2pPr marL="457223" indent="0">
              <a:buNone/>
              <a:defRPr/>
            </a:lvl2pPr>
            <a:lvl3pPr marL="914446" indent="0">
              <a:buNone/>
              <a:defRPr/>
            </a:lvl3pPr>
            <a:lvl4pPr marL="1371669" indent="0">
              <a:buNone/>
              <a:defRPr/>
            </a:lvl4pPr>
            <a:lvl5pPr marL="1828891" indent="0">
              <a:buNone/>
              <a:defRPr/>
            </a:lvl5pPr>
          </a:lstStyle>
          <a:p>
            <a:pPr lvl="0"/>
            <a:r>
              <a:rPr lang="en-US" noProof="0" dirty="0" smtClean="0"/>
              <a:t>07</a:t>
            </a:r>
            <a:endParaRPr lang="en-US" noProof="0" dirty="0"/>
          </a:p>
        </p:txBody>
      </p:sp>
      <p:sp>
        <p:nvSpPr>
          <p:cNvPr id="58" name="Textplatzhalter 11">
            <a:extLst>
              <a:ext uri="{FF2B5EF4-FFF2-40B4-BE49-F238E27FC236}">
                <a16:creationId xmlns:a16="http://schemas.microsoft.com/office/drawing/2014/main" id="{C92AFE4B-B07A-4FB0-88C3-D21C860B66A1}"/>
              </a:ext>
            </a:extLst>
          </p:cNvPr>
          <p:cNvSpPr>
            <a:spLocks noGrp="1"/>
          </p:cNvSpPr>
          <p:nvPr>
            <p:ph type="body" sz="quarter" idx="25" hasCustomPrompt="1"/>
          </p:nvPr>
        </p:nvSpPr>
        <p:spPr>
          <a:xfrm>
            <a:off x="6800400" y="2199600"/>
            <a:ext cx="3960000" cy="637200"/>
          </a:xfrm>
          <a:prstGeom prst="rect">
            <a:avLst/>
          </a:prstGeom>
        </p:spPr>
        <p:txBody>
          <a:bodyPr lIns="90000" anchor="ctr">
            <a:noAutofit/>
          </a:bodyPr>
          <a:lstStyle>
            <a:lvl1pPr marL="0" indent="0">
              <a:lnSpc>
                <a:spcPts val="2000"/>
              </a:lnSpc>
              <a:buNone/>
              <a:defRPr sz="1600" b="1" i="0" cap="all" baseline="0">
                <a:solidFill>
                  <a:srgbClr val="99C8E5"/>
                </a:solidFill>
                <a:latin typeface="Arial" charset="0"/>
                <a:ea typeface="Arial" charset="0"/>
                <a:cs typeface="Arial" charset="0"/>
              </a:defRPr>
            </a:lvl1pPr>
            <a:lvl2pPr marL="0" indent="0">
              <a:lnSpc>
                <a:spcPts val="2700"/>
              </a:lnSpc>
              <a:buNone/>
              <a:defRPr sz="2000" b="1" i="0" cap="all" baseline="0">
                <a:latin typeface="Arial" charset="0"/>
                <a:ea typeface="Arial" charset="0"/>
                <a:cs typeface="Arial" charset="0"/>
              </a:defRPr>
            </a:lvl2pPr>
            <a:lvl3pPr marL="0" indent="0">
              <a:lnSpc>
                <a:spcPts val="2700"/>
              </a:lnSpc>
              <a:buNone/>
              <a:defRPr sz="2000" b="1" i="0" cap="all" baseline="0">
                <a:latin typeface="Arial" charset="0"/>
                <a:ea typeface="Arial" charset="0"/>
                <a:cs typeface="Arial" charset="0"/>
              </a:defRPr>
            </a:lvl3pPr>
            <a:lvl4pPr marL="0" indent="0">
              <a:lnSpc>
                <a:spcPts val="2700"/>
              </a:lnSpc>
              <a:buNone/>
              <a:defRPr sz="2000" b="1" i="0" cap="all" baseline="0">
                <a:latin typeface="Arial" charset="0"/>
                <a:ea typeface="Arial" charset="0"/>
                <a:cs typeface="Arial" charset="0"/>
              </a:defRPr>
            </a:lvl4pPr>
            <a:lvl5pPr marL="0" indent="0">
              <a:lnSpc>
                <a:spcPts val="2700"/>
              </a:lnSpc>
              <a:buNone/>
              <a:defRPr sz="2000" b="1" i="0" cap="all" baseline="0">
                <a:latin typeface="Arial" charset="0"/>
                <a:ea typeface="Arial" charset="0"/>
                <a:cs typeface="Arial" charset="0"/>
              </a:defRPr>
            </a:lvl5pPr>
          </a:lstStyle>
          <a:p>
            <a:pPr lvl="0"/>
            <a:r>
              <a:rPr lang="en-US" noProof="0" dirty="0" smtClean="0"/>
              <a:t>CHAPTER 7</a:t>
            </a:r>
            <a:endParaRPr lang="en-US" noProof="0" dirty="0"/>
          </a:p>
        </p:txBody>
      </p:sp>
      <p:sp>
        <p:nvSpPr>
          <p:cNvPr id="59" name="Textplatzhalter 9">
            <a:extLst>
              <a:ext uri="{FF2B5EF4-FFF2-40B4-BE49-F238E27FC236}">
                <a16:creationId xmlns:a16="http://schemas.microsoft.com/office/drawing/2014/main" id="{861ADF63-F3AD-4C87-97B8-02B4B70B562E}"/>
              </a:ext>
            </a:extLst>
          </p:cNvPr>
          <p:cNvSpPr>
            <a:spLocks noGrp="1"/>
          </p:cNvSpPr>
          <p:nvPr>
            <p:ph type="body" sz="quarter" idx="26" hasCustomPrompt="1"/>
          </p:nvPr>
        </p:nvSpPr>
        <p:spPr>
          <a:xfrm>
            <a:off x="5808665" y="3060000"/>
            <a:ext cx="792000" cy="635792"/>
          </a:xfrm>
          <a:prstGeom prst="rect">
            <a:avLst/>
          </a:prstGeom>
        </p:spPr>
        <p:txBody>
          <a:bodyPr lIns="90000" anchor="ctr">
            <a:noAutofit/>
          </a:bodyPr>
          <a:lstStyle>
            <a:lvl1pPr marL="0" indent="0">
              <a:lnSpc>
                <a:spcPct val="100000"/>
              </a:lnSpc>
              <a:buNone/>
              <a:defRPr sz="4000" b="1" i="0" baseline="0">
                <a:solidFill>
                  <a:srgbClr val="99C8E5"/>
                </a:solidFill>
                <a:latin typeface="Arial" charset="0"/>
                <a:ea typeface="Arial" charset="0"/>
                <a:cs typeface="Arial" charset="0"/>
              </a:defRPr>
            </a:lvl1pPr>
            <a:lvl2pPr marL="457223" indent="0">
              <a:buNone/>
              <a:defRPr/>
            </a:lvl2pPr>
            <a:lvl3pPr marL="914446" indent="0">
              <a:buNone/>
              <a:defRPr/>
            </a:lvl3pPr>
            <a:lvl4pPr marL="1371669" indent="0">
              <a:buNone/>
              <a:defRPr/>
            </a:lvl4pPr>
            <a:lvl5pPr marL="1828891" indent="0">
              <a:buNone/>
              <a:defRPr/>
            </a:lvl5pPr>
          </a:lstStyle>
          <a:p>
            <a:pPr lvl="0"/>
            <a:r>
              <a:rPr lang="en-US" noProof="0" dirty="0" smtClean="0"/>
              <a:t>08</a:t>
            </a:r>
            <a:endParaRPr lang="en-US" noProof="0" dirty="0"/>
          </a:p>
        </p:txBody>
      </p:sp>
      <p:sp>
        <p:nvSpPr>
          <p:cNvPr id="60" name="Textplatzhalter 11">
            <a:extLst>
              <a:ext uri="{FF2B5EF4-FFF2-40B4-BE49-F238E27FC236}">
                <a16:creationId xmlns:a16="http://schemas.microsoft.com/office/drawing/2014/main" id="{F8F8702F-B708-4364-8962-3B50DA9650D6}"/>
              </a:ext>
            </a:extLst>
          </p:cNvPr>
          <p:cNvSpPr>
            <a:spLocks noGrp="1"/>
          </p:cNvSpPr>
          <p:nvPr>
            <p:ph type="body" sz="quarter" idx="27" hasCustomPrompt="1"/>
          </p:nvPr>
        </p:nvSpPr>
        <p:spPr>
          <a:xfrm>
            <a:off x="6800400" y="3060000"/>
            <a:ext cx="3960000" cy="637200"/>
          </a:xfrm>
          <a:prstGeom prst="rect">
            <a:avLst/>
          </a:prstGeom>
        </p:spPr>
        <p:txBody>
          <a:bodyPr lIns="90000" anchor="ctr">
            <a:noAutofit/>
          </a:bodyPr>
          <a:lstStyle>
            <a:lvl1pPr marL="0" indent="0">
              <a:lnSpc>
                <a:spcPts val="2000"/>
              </a:lnSpc>
              <a:buNone/>
              <a:defRPr sz="1600" b="1" i="0" cap="all" baseline="0">
                <a:solidFill>
                  <a:srgbClr val="99C8E5"/>
                </a:solidFill>
                <a:latin typeface="Arial" charset="0"/>
                <a:ea typeface="Arial" charset="0"/>
                <a:cs typeface="Arial" charset="0"/>
              </a:defRPr>
            </a:lvl1pPr>
            <a:lvl2pPr marL="0" indent="0">
              <a:lnSpc>
                <a:spcPts val="2700"/>
              </a:lnSpc>
              <a:buNone/>
              <a:defRPr sz="2000" b="1" i="0" cap="all" baseline="0">
                <a:latin typeface="Arial" charset="0"/>
                <a:ea typeface="Arial" charset="0"/>
                <a:cs typeface="Arial" charset="0"/>
              </a:defRPr>
            </a:lvl2pPr>
            <a:lvl3pPr marL="0" indent="0">
              <a:lnSpc>
                <a:spcPts val="2700"/>
              </a:lnSpc>
              <a:buNone/>
              <a:defRPr sz="2000" b="1" i="0" cap="all" baseline="0">
                <a:latin typeface="Arial" charset="0"/>
                <a:ea typeface="Arial" charset="0"/>
                <a:cs typeface="Arial" charset="0"/>
              </a:defRPr>
            </a:lvl3pPr>
            <a:lvl4pPr marL="0" indent="0">
              <a:lnSpc>
                <a:spcPts val="2700"/>
              </a:lnSpc>
              <a:buNone/>
              <a:defRPr sz="2000" b="1" i="0" cap="all" baseline="0">
                <a:latin typeface="Arial" charset="0"/>
                <a:ea typeface="Arial" charset="0"/>
                <a:cs typeface="Arial" charset="0"/>
              </a:defRPr>
            </a:lvl4pPr>
            <a:lvl5pPr marL="0" indent="0">
              <a:lnSpc>
                <a:spcPts val="2700"/>
              </a:lnSpc>
              <a:buNone/>
              <a:defRPr sz="2000" b="1" i="0" cap="all" baseline="0">
                <a:latin typeface="Arial" charset="0"/>
                <a:ea typeface="Arial" charset="0"/>
                <a:cs typeface="Arial" charset="0"/>
              </a:defRPr>
            </a:lvl5pPr>
          </a:lstStyle>
          <a:p>
            <a:pPr lvl="0"/>
            <a:r>
              <a:rPr lang="en-US" noProof="0" dirty="0" smtClean="0"/>
              <a:t>CHAPTER 8</a:t>
            </a:r>
            <a:endParaRPr lang="en-US" noProof="0" dirty="0"/>
          </a:p>
        </p:txBody>
      </p:sp>
      <p:sp>
        <p:nvSpPr>
          <p:cNvPr id="61" name="Textplatzhalter 9">
            <a:extLst>
              <a:ext uri="{FF2B5EF4-FFF2-40B4-BE49-F238E27FC236}">
                <a16:creationId xmlns:a16="http://schemas.microsoft.com/office/drawing/2014/main" id="{6EEAB798-6B0B-4572-B3A6-19A9EB45898B}"/>
              </a:ext>
            </a:extLst>
          </p:cNvPr>
          <p:cNvSpPr>
            <a:spLocks noGrp="1"/>
          </p:cNvSpPr>
          <p:nvPr>
            <p:ph type="body" sz="quarter" idx="28" hasCustomPrompt="1"/>
          </p:nvPr>
        </p:nvSpPr>
        <p:spPr>
          <a:xfrm>
            <a:off x="5808665" y="3909600"/>
            <a:ext cx="792000" cy="635792"/>
          </a:xfrm>
          <a:prstGeom prst="rect">
            <a:avLst/>
          </a:prstGeom>
        </p:spPr>
        <p:txBody>
          <a:bodyPr lIns="90000" anchor="ctr">
            <a:noAutofit/>
          </a:bodyPr>
          <a:lstStyle>
            <a:lvl1pPr marL="0" indent="0">
              <a:lnSpc>
                <a:spcPct val="100000"/>
              </a:lnSpc>
              <a:buNone/>
              <a:defRPr sz="4000" b="1" i="0" baseline="0">
                <a:solidFill>
                  <a:srgbClr val="99C8E5"/>
                </a:solidFill>
                <a:latin typeface="Arial" charset="0"/>
                <a:ea typeface="Arial" charset="0"/>
                <a:cs typeface="Arial" charset="0"/>
              </a:defRPr>
            </a:lvl1pPr>
            <a:lvl2pPr marL="457223" indent="0">
              <a:buNone/>
              <a:defRPr/>
            </a:lvl2pPr>
            <a:lvl3pPr marL="914446" indent="0">
              <a:buNone/>
              <a:defRPr/>
            </a:lvl3pPr>
            <a:lvl4pPr marL="1371669" indent="0">
              <a:buNone/>
              <a:defRPr/>
            </a:lvl4pPr>
            <a:lvl5pPr marL="1828891" indent="0">
              <a:buNone/>
              <a:defRPr/>
            </a:lvl5pPr>
          </a:lstStyle>
          <a:p>
            <a:pPr lvl="0"/>
            <a:r>
              <a:rPr lang="en-US" noProof="0" dirty="0" smtClean="0"/>
              <a:t>09</a:t>
            </a:r>
            <a:endParaRPr lang="en-US" noProof="0" dirty="0"/>
          </a:p>
        </p:txBody>
      </p:sp>
      <p:sp>
        <p:nvSpPr>
          <p:cNvPr id="62" name="Textplatzhalter 11">
            <a:extLst>
              <a:ext uri="{FF2B5EF4-FFF2-40B4-BE49-F238E27FC236}">
                <a16:creationId xmlns:a16="http://schemas.microsoft.com/office/drawing/2014/main" id="{20DE2630-80EE-42C6-9E66-8CDF30D89B81}"/>
              </a:ext>
            </a:extLst>
          </p:cNvPr>
          <p:cNvSpPr>
            <a:spLocks noGrp="1"/>
          </p:cNvSpPr>
          <p:nvPr>
            <p:ph type="body" sz="quarter" idx="29" hasCustomPrompt="1"/>
          </p:nvPr>
        </p:nvSpPr>
        <p:spPr>
          <a:xfrm>
            <a:off x="6800400" y="3909600"/>
            <a:ext cx="3960000" cy="637200"/>
          </a:xfrm>
          <a:prstGeom prst="rect">
            <a:avLst/>
          </a:prstGeom>
        </p:spPr>
        <p:txBody>
          <a:bodyPr lIns="90000" anchor="ctr">
            <a:noAutofit/>
          </a:bodyPr>
          <a:lstStyle>
            <a:lvl1pPr marL="0" indent="0">
              <a:lnSpc>
                <a:spcPts val="2000"/>
              </a:lnSpc>
              <a:buNone/>
              <a:defRPr sz="1600" b="1" i="0" cap="all" baseline="0">
                <a:solidFill>
                  <a:srgbClr val="99C8E5"/>
                </a:solidFill>
                <a:latin typeface="Arial" charset="0"/>
                <a:ea typeface="Arial" charset="0"/>
                <a:cs typeface="Arial" charset="0"/>
              </a:defRPr>
            </a:lvl1pPr>
            <a:lvl2pPr marL="0" indent="0">
              <a:lnSpc>
                <a:spcPts val="2700"/>
              </a:lnSpc>
              <a:buNone/>
              <a:defRPr sz="2000" b="1" i="0" cap="all" baseline="0">
                <a:latin typeface="Arial" charset="0"/>
                <a:ea typeface="Arial" charset="0"/>
                <a:cs typeface="Arial" charset="0"/>
              </a:defRPr>
            </a:lvl2pPr>
            <a:lvl3pPr marL="0" indent="0">
              <a:lnSpc>
                <a:spcPts val="2700"/>
              </a:lnSpc>
              <a:buNone/>
              <a:defRPr sz="2000" b="1" i="0" cap="all" baseline="0">
                <a:latin typeface="Arial" charset="0"/>
                <a:ea typeface="Arial" charset="0"/>
                <a:cs typeface="Arial" charset="0"/>
              </a:defRPr>
            </a:lvl3pPr>
            <a:lvl4pPr marL="0" indent="0">
              <a:lnSpc>
                <a:spcPts val="2700"/>
              </a:lnSpc>
              <a:buNone/>
              <a:defRPr sz="2000" b="1" i="0" cap="all" baseline="0">
                <a:latin typeface="Arial" charset="0"/>
                <a:ea typeface="Arial" charset="0"/>
                <a:cs typeface="Arial" charset="0"/>
              </a:defRPr>
            </a:lvl4pPr>
            <a:lvl5pPr marL="0" indent="0">
              <a:lnSpc>
                <a:spcPts val="2700"/>
              </a:lnSpc>
              <a:buNone/>
              <a:defRPr sz="2000" b="1" i="0" cap="all" baseline="0">
                <a:latin typeface="Arial" charset="0"/>
                <a:ea typeface="Arial" charset="0"/>
                <a:cs typeface="Arial" charset="0"/>
              </a:defRPr>
            </a:lvl5pPr>
          </a:lstStyle>
          <a:p>
            <a:pPr lvl="0"/>
            <a:r>
              <a:rPr lang="en-US" noProof="0" dirty="0" smtClean="0"/>
              <a:t>CHAPTER 9</a:t>
            </a:r>
            <a:endParaRPr lang="en-US" noProof="0" dirty="0"/>
          </a:p>
        </p:txBody>
      </p:sp>
      <p:sp>
        <p:nvSpPr>
          <p:cNvPr id="63" name="Textplatzhalter 9">
            <a:extLst>
              <a:ext uri="{FF2B5EF4-FFF2-40B4-BE49-F238E27FC236}">
                <a16:creationId xmlns:a16="http://schemas.microsoft.com/office/drawing/2014/main" id="{B0121E07-9ABF-4ABD-B247-9867A0BDC5EA}"/>
              </a:ext>
            </a:extLst>
          </p:cNvPr>
          <p:cNvSpPr>
            <a:spLocks noGrp="1"/>
          </p:cNvSpPr>
          <p:nvPr>
            <p:ph type="body" sz="quarter" idx="30" hasCustomPrompt="1"/>
          </p:nvPr>
        </p:nvSpPr>
        <p:spPr>
          <a:xfrm>
            <a:off x="5808665" y="4766400"/>
            <a:ext cx="792000" cy="635792"/>
          </a:xfrm>
          <a:prstGeom prst="rect">
            <a:avLst/>
          </a:prstGeom>
        </p:spPr>
        <p:txBody>
          <a:bodyPr lIns="90000" anchor="ctr">
            <a:noAutofit/>
          </a:bodyPr>
          <a:lstStyle>
            <a:lvl1pPr marL="0" indent="0">
              <a:lnSpc>
                <a:spcPct val="100000"/>
              </a:lnSpc>
              <a:buNone/>
              <a:defRPr sz="4000" b="1" i="0" baseline="0">
                <a:solidFill>
                  <a:srgbClr val="99C8E5"/>
                </a:solidFill>
                <a:latin typeface="Arial" charset="0"/>
                <a:ea typeface="Arial" charset="0"/>
                <a:cs typeface="Arial" charset="0"/>
              </a:defRPr>
            </a:lvl1pPr>
            <a:lvl2pPr marL="457223" indent="0">
              <a:buNone/>
              <a:defRPr/>
            </a:lvl2pPr>
            <a:lvl3pPr marL="914446" indent="0">
              <a:buNone/>
              <a:defRPr/>
            </a:lvl3pPr>
            <a:lvl4pPr marL="1371669" indent="0">
              <a:buNone/>
              <a:defRPr/>
            </a:lvl4pPr>
            <a:lvl5pPr marL="1828891" indent="0">
              <a:buNone/>
              <a:defRPr/>
            </a:lvl5pPr>
          </a:lstStyle>
          <a:p>
            <a:pPr lvl="0"/>
            <a:r>
              <a:rPr lang="en-US" noProof="0" dirty="0" smtClean="0"/>
              <a:t>10</a:t>
            </a:r>
            <a:endParaRPr lang="en-US" noProof="0" dirty="0"/>
          </a:p>
        </p:txBody>
      </p:sp>
      <p:sp>
        <p:nvSpPr>
          <p:cNvPr id="64" name="Textplatzhalter 11">
            <a:extLst>
              <a:ext uri="{FF2B5EF4-FFF2-40B4-BE49-F238E27FC236}">
                <a16:creationId xmlns:a16="http://schemas.microsoft.com/office/drawing/2014/main" id="{19B49CEA-2740-4792-A6C5-D9499CBE10AD}"/>
              </a:ext>
            </a:extLst>
          </p:cNvPr>
          <p:cNvSpPr>
            <a:spLocks noGrp="1"/>
          </p:cNvSpPr>
          <p:nvPr>
            <p:ph type="body" sz="quarter" idx="31" hasCustomPrompt="1"/>
          </p:nvPr>
        </p:nvSpPr>
        <p:spPr>
          <a:xfrm>
            <a:off x="6800400" y="4766400"/>
            <a:ext cx="3960000" cy="637200"/>
          </a:xfrm>
          <a:prstGeom prst="rect">
            <a:avLst/>
          </a:prstGeom>
        </p:spPr>
        <p:txBody>
          <a:bodyPr lIns="90000" anchor="ctr">
            <a:noAutofit/>
          </a:bodyPr>
          <a:lstStyle>
            <a:lvl1pPr marL="0" indent="0">
              <a:lnSpc>
                <a:spcPts val="2000"/>
              </a:lnSpc>
              <a:buNone/>
              <a:defRPr sz="1600" b="1" i="0" cap="all" baseline="0">
                <a:solidFill>
                  <a:srgbClr val="99C8E5"/>
                </a:solidFill>
                <a:latin typeface="Arial" charset="0"/>
                <a:ea typeface="Arial" charset="0"/>
                <a:cs typeface="Arial" charset="0"/>
              </a:defRPr>
            </a:lvl1pPr>
            <a:lvl2pPr marL="0" indent="0">
              <a:lnSpc>
                <a:spcPts val="2700"/>
              </a:lnSpc>
              <a:buNone/>
              <a:defRPr sz="2000" b="1" i="0" cap="all" baseline="0">
                <a:latin typeface="Arial" charset="0"/>
                <a:ea typeface="Arial" charset="0"/>
                <a:cs typeface="Arial" charset="0"/>
              </a:defRPr>
            </a:lvl2pPr>
            <a:lvl3pPr marL="0" indent="0">
              <a:lnSpc>
                <a:spcPts val="2700"/>
              </a:lnSpc>
              <a:buNone/>
              <a:defRPr sz="2000" b="1" i="0" cap="all" baseline="0">
                <a:latin typeface="Arial" charset="0"/>
                <a:ea typeface="Arial" charset="0"/>
                <a:cs typeface="Arial" charset="0"/>
              </a:defRPr>
            </a:lvl3pPr>
            <a:lvl4pPr marL="0" indent="0">
              <a:lnSpc>
                <a:spcPts val="2700"/>
              </a:lnSpc>
              <a:buNone/>
              <a:defRPr sz="2000" b="1" i="0" cap="all" baseline="0">
                <a:latin typeface="Arial" charset="0"/>
                <a:ea typeface="Arial" charset="0"/>
                <a:cs typeface="Arial" charset="0"/>
              </a:defRPr>
            </a:lvl4pPr>
            <a:lvl5pPr marL="0" indent="0">
              <a:lnSpc>
                <a:spcPts val="2700"/>
              </a:lnSpc>
              <a:buNone/>
              <a:defRPr sz="2000" b="1" i="0" cap="all" baseline="0">
                <a:latin typeface="Arial" charset="0"/>
                <a:ea typeface="Arial" charset="0"/>
                <a:cs typeface="Arial" charset="0"/>
              </a:defRPr>
            </a:lvl5pPr>
          </a:lstStyle>
          <a:p>
            <a:pPr lvl="0"/>
            <a:r>
              <a:rPr lang="en-US" noProof="0" dirty="0" smtClean="0"/>
              <a:t>CHAPTER 10</a:t>
            </a:r>
            <a:endParaRPr lang="en-US" noProof="0" dirty="0"/>
          </a:p>
        </p:txBody>
      </p:sp>
      <p:sp>
        <p:nvSpPr>
          <p:cNvPr id="65" name="Textplatzhalter 9">
            <a:extLst>
              <a:ext uri="{FF2B5EF4-FFF2-40B4-BE49-F238E27FC236}">
                <a16:creationId xmlns:a16="http://schemas.microsoft.com/office/drawing/2014/main" id="{BE585F99-54E5-4982-8D30-ADC3A3D5BF35}"/>
              </a:ext>
            </a:extLst>
          </p:cNvPr>
          <p:cNvSpPr>
            <a:spLocks noGrp="1"/>
          </p:cNvSpPr>
          <p:nvPr>
            <p:ph type="body" sz="quarter" idx="32" hasCustomPrompt="1"/>
          </p:nvPr>
        </p:nvSpPr>
        <p:spPr>
          <a:xfrm>
            <a:off x="5808665" y="1342449"/>
            <a:ext cx="792000" cy="635792"/>
          </a:xfrm>
          <a:prstGeom prst="rect">
            <a:avLst/>
          </a:prstGeom>
        </p:spPr>
        <p:txBody>
          <a:bodyPr lIns="90000" anchor="ctr">
            <a:noAutofit/>
          </a:bodyPr>
          <a:lstStyle>
            <a:lvl1pPr marL="0" indent="0">
              <a:lnSpc>
                <a:spcPct val="100000"/>
              </a:lnSpc>
              <a:buNone/>
              <a:defRPr sz="4000" b="1" i="0" baseline="0">
                <a:solidFill>
                  <a:srgbClr val="99C8E5"/>
                </a:solidFill>
                <a:latin typeface="Arial" charset="0"/>
                <a:ea typeface="Arial" charset="0"/>
                <a:cs typeface="Arial" charset="0"/>
              </a:defRPr>
            </a:lvl1pPr>
            <a:lvl2pPr marL="457223" indent="0">
              <a:buNone/>
              <a:defRPr/>
            </a:lvl2pPr>
            <a:lvl3pPr marL="914446" indent="0">
              <a:buNone/>
              <a:defRPr/>
            </a:lvl3pPr>
            <a:lvl4pPr marL="1371669" indent="0">
              <a:buNone/>
              <a:defRPr/>
            </a:lvl4pPr>
            <a:lvl5pPr marL="1828891" indent="0">
              <a:buNone/>
              <a:defRPr/>
            </a:lvl5pPr>
          </a:lstStyle>
          <a:p>
            <a:pPr lvl="0"/>
            <a:r>
              <a:rPr lang="en-US" noProof="0" dirty="0" smtClean="0"/>
              <a:t>06</a:t>
            </a:r>
            <a:endParaRPr lang="en-US" noProof="0" dirty="0"/>
          </a:p>
        </p:txBody>
      </p:sp>
      <p:sp>
        <p:nvSpPr>
          <p:cNvPr id="66" name="Textplatzhalter 11">
            <a:extLst>
              <a:ext uri="{FF2B5EF4-FFF2-40B4-BE49-F238E27FC236}">
                <a16:creationId xmlns:a16="http://schemas.microsoft.com/office/drawing/2014/main" id="{EC753E8C-6753-4D31-91DC-4AB9C64C347E}"/>
              </a:ext>
            </a:extLst>
          </p:cNvPr>
          <p:cNvSpPr>
            <a:spLocks noGrp="1"/>
          </p:cNvSpPr>
          <p:nvPr>
            <p:ph type="body" sz="quarter" idx="33" hasCustomPrompt="1"/>
          </p:nvPr>
        </p:nvSpPr>
        <p:spPr>
          <a:xfrm>
            <a:off x="6800400" y="1342448"/>
            <a:ext cx="3960000" cy="637200"/>
          </a:xfrm>
          <a:prstGeom prst="rect">
            <a:avLst/>
          </a:prstGeom>
        </p:spPr>
        <p:txBody>
          <a:bodyPr lIns="90000" anchor="ctr">
            <a:noAutofit/>
          </a:bodyPr>
          <a:lstStyle>
            <a:lvl1pPr marL="0" indent="0">
              <a:lnSpc>
                <a:spcPts val="2000"/>
              </a:lnSpc>
              <a:buNone/>
              <a:defRPr sz="1600" b="1" i="0" cap="all" baseline="0">
                <a:solidFill>
                  <a:srgbClr val="99C8E5"/>
                </a:solidFill>
                <a:latin typeface="Arial" charset="0"/>
                <a:ea typeface="Arial" charset="0"/>
                <a:cs typeface="Arial" charset="0"/>
              </a:defRPr>
            </a:lvl1pPr>
            <a:lvl2pPr marL="0" indent="0">
              <a:lnSpc>
                <a:spcPts val="2700"/>
              </a:lnSpc>
              <a:buNone/>
              <a:defRPr sz="2000" b="1" i="0" cap="all" baseline="0">
                <a:latin typeface="Arial" charset="0"/>
                <a:ea typeface="Arial" charset="0"/>
                <a:cs typeface="Arial" charset="0"/>
              </a:defRPr>
            </a:lvl2pPr>
            <a:lvl3pPr marL="0" indent="0">
              <a:lnSpc>
                <a:spcPts val="2700"/>
              </a:lnSpc>
              <a:buNone/>
              <a:defRPr sz="2000" b="1" i="0" cap="all" baseline="0">
                <a:latin typeface="Arial" charset="0"/>
                <a:ea typeface="Arial" charset="0"/>
                <a:cs typeface="Arial" charset="0"/>
              </a:defRPr>
            </a:lvl3pPr>
            <a:lvl4pPr marL="0" indent="0">
              <a:lnSpc>
                <a:spcPts val="2700"/>
              </a:lnSpc>
              <a:buNone/>
              <a:defRPr sz="2000" b="1" i="0" cap="all" baseline="0">
                <a:latin typeface="Arial" charset="0"/>
                <a:ea typeface="Arial" charset="0"/>
                <a:cs typeface="Arial" charset="0"/>
              </a:defRPr>
            </a:lvl4pPr>
            <a:lvl5pPr marL="0" indent="0">
              <a:lnSpc>
                <a:spcPts val="2700"/>
              </a:lnSpc>
              <a:buNone/>
              <a:defRPr sz="2000" b="1" i="0" cap="all" baseline="0">
                <a:latin typeface="Arial" charset="0"/>
                <a:ea typeface="Arial" charset="0"/>
                <a:cs typeface="Arial" charset="0"/>
              </a:defRPr>
            </a:lvl5pPr>
          </a:lstStyle>
          <a:p>
            <a:pPr lvl="0"/>
            <a:r>
              <a:rPr lang="en-US" noProof="0" dirty="0" smtClean="0"/>
              <a:t>CHAPTER 6</a:t>
            </a:r>
            <a:endParaRPr lang="en-US" noProof="0" dirty="0"/>
          </a:p>
        </p:txBody>
      </p:sp>
    </p:spTree>
    <p:extLst/>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 &amp; Bullets">
    <p:spTree>
      <p:nvGrpSpPr>
        <p:cNvPr id="1" name=""/>
        <p:cNvGrpSpPr/>
        <p:nvPr/>
      </p:nvGrpSpPr>
      <p:grpSpPr>
        <a:xfrm>
          <a:off x="0" y="0"/>
          <a:ext cx="0" cy="0"/>
          <a:chOff x="0" y="0"/>
          <a:chExt cx="0" cy="0"/>
        </a:xfrm>
      </p:grpSpPr>
      <p:sp>
        <p:nvSpPr>
          <p:cNvPr id="5" name="Untertitel 2"/>
          <p:cNvSpPr>
            <a:spLocks noGrp="1"/>
          </p:cNvSpPr>
          <p:nvPr>
            <p:ph type="subTitle" idx="1" hasCustomPrompt="1"/>
          </p:nvPr>
        </p:nvSpPr>
        <p:spPr>
          <a:xfrm>
            <a:off x="406800" y="1267200"/>
            <a:ext cx="10512000" cy="360362"/>
          </a:xfrm>
        </p:spPr>
        <p:txBody>
          <a:bodyPr lIns="90000" anchor="t">
            <a:noAutofit/>
          </a:bodyPr>
          <a:lstStyle>
            <a:lvl1pPr marL="0" marR="0" indent="0" algn="l" defTabSz="914446" rtl="0" eaLnBrk="1" fontAlgn="auto" latinLnBrk="0" hangingPunct="1">
              <a:lnSpc>
                <a:spcPct val="100000"/>
              </a:lnSpc>
              <a:spcBef>
                <a:spcPts val="0"/>
              </a:spcBef>
              <a:spcAft>
                <a:spcPts val="0"/>
              </a:spcAft>
              <a:buClrTx/>
              <a:buSzTx/>
              <a:buFont typeface="Arial"/>
              <a:buNone/>
              <a:tabLst/>
              <a:defRPr lang="de-DE" sz="1801" spc="50" baseline="0" smtClean="0">
                <a:solidFill>
                  <a:schemeClr val="accent1"/>
                </a:solidFill>
                <a:effectLst/>
              </a:defRPr>
            </a:lvl1pPr>
            <a:lvl2pPr marL="457223" indent="0" algn="ctr">
              <a:buNone/>
              <a:defRPr sz="2000"/>
            </a:lvl2pPr>
            <a:lvl3pPr marL="914446" indent="0" algn="ctr">
              <a:buNone/>
              <a:defRPr sz="1801"/>
            </a:lvl3pPr>
            <a:lvl4pPr marL="1371669" indent="0" algn="ctr">
              <a:buNone/>
              <a:defRPr sz="1600"/>
            </a:lvl4pPr>
            <a:lvl5pPr marL="1828891" indent="0" algn="ctr">
              <a:buNone/>
              <a:defRPr sz="1600"/>
            </a:lvl5pPr>
            <a:lvl6pPr marL="2286114" indent="0" algn="ctr">
              <a:buNone/>
              <a:defRPr sz="1600"/>
            </a:lvl6pPr>
            <a:lvl7pPr marL="2743338" indent="0" algn="ctr">
              <a:buNone/>
              <a:defRPr sz="1600"/>
            </a:lvl7pPr>
            <a:lvl8pPr marL="3200560" indent="0" algn="ctr">
              <a:buNone/>
              <a:defRPr sz="1600"/>
            </a:lvl8pPr>
            <a:lvl9pPr marL="3657783" indent="0" algn="ctr">
              <a:buNone/>
              <a:defRPr sz="1600"/>
            </a:lvl9pPr>
          </a:lstStyle>
          <a:p>
            <a:r>
              <a:rPr lang="en-US" noProof="0" dirty="0" err="1" smtClean="0">
                <a:solidFill>
                  <a:srgbClr val="214B84"/>
                </a:solidFill>
                <a:effectLst/>
                <a:latin typeface="Arial" charset="0"/>
              </a:rPr>
              <a:t>Subheadline</a:t>
            </a:r>
            <a:r>
              <a:rPr lang="en-US" noProof="0" dirty="0" smtClean="0">
                <a:solidFill>
                  <a:srgbClr val="214B84"/>
                </a:solidFill>
                <a:effectLst/>
                <a:latin typeface="Arial" charset="0"/>
              </a:rPr>
              <a:t>, Arial Standard, 18 </a:t>
            </a:r>
            <a:r>
              <a:rPr lang="en-US" noProof="0" dirty="0" err="1" smtClean="0">
                <a:solidFill>
                  <a:srgbClr val="214B84"/>
                </a:solidFill>
                <a:effectLst/>
                <a:latin typeface="Arial" charset="0"/>
              </a:rPr>
              <a:t>pt</a:t>
            </a:r>
            <a:r>
              <a:rPr lang="en-US" noProof="0" dirty="0" smtClean="0">
                <a:solidFill>
                  <a:srgbClr val="214B84"/>
                </a:solidFill>
                <a:effectLst/>
                <a:latin typeface="Arial" charset="0"/>
              </a:rPr>
              <a:t>, spacing 0.5, dark blue, align left</a:t>
            </a:r>
            <a:endParaRPr lang="en-US" noProof="0" dirty="0">
              <a:solidFill>
                <a:srgbClr val="214B84"/>
              </a:solidFill>
              <a:effectLst/>
              <a:latin typeface="Arial" charset="0"/>
            </a:endParaRPr>
          </a:p>
        </p:txBody>
      </p:sp>
      <p:sp>
        <p:nvSpPr>
          <p:cNvPr id="6" name="Textplatzhalter 8"/>
          <p:cNvSpPr>
            <a:spLocks noGrp="1"/>
          </p:cNvSpPr>
          <p:nvPr>
            <p:ph type="body" sz="quarter" idx="12" hasCustomPrompt="1"/>
          </p:nvPr>
        </p:nvSpPr>
        <p:spPr>
          <a:xfrm>
            <a:off x="406803" y="1915200"/>
            <a:ext cx="7343999" cy="4176000"/>
          </a:xfrm>
        </p:spPr>
        <p:txBody>
          <a:bodyPr lIns="90000" anchor="t">
            <a:noAutofit/>
          </a:bodyPr>
          <a:lstStyle>
            <a:lvl1pPr marL="0" indent="0">
              <a:lnSpc>
                <a:spcPct val="120000"/>
              </a:lnSpc>
              <a:spcBef>
                <a:spcPts val="0"/>
              </a:spcBef>
              <a:buNone/>
              <a:defRPr sz="1600" spc="0" baseline="0">
                <a:solidFill>
                  <a:schemeClr val="tx1"/>
                </a:solidFill>
              </a:defRPr>
            </a:lvl1pPr>
            <a:lvl2pPr marL="565228" indent="0">
              <a:buNone/>
              <a:defRPr/>
            </a:lvl2pPr>
            <a:lvl3pPr marL="1022451" indent="0">
              <a:buNone/>
              <a:defRPr/>
            </a:lvl3pPr>
            <a:lvl4pPr marL="1479674" indent="0">
              <a:buNone/>
              <a:defRPr/>
            </a:lvl4pPr>
            <a:lvl5pPr marL="1936896" indent="0">
              <a:buNone/>
              <a:defRPr/>
            </a:lvl5pPr>
          </a:lstStyle>
          <a:p>
            <a:pPr lvl="0"/>
            <a:r>
              <a:rPr lang="en-US" noProof="0" dirty="0" smtClean="0"/>
              <a:t>Running text, Arial Standard, 16 </a:t>
            </a:r>
            <a:r>
              <a:rPr lang="en-US" noProof="0" dirty="0" err="1" smtClean="0"/>
              <a:t>pt</a:t>
            </a:r>
            <a:r>
              <a:rPr lang="en-US" noProof="0" dirty="0" smtClean="0"/>
              <a:t>, 1.2 line spacing, black, align left</a:t>
            </a:r>
            <a:endParaRPr lang="en-US" noProof="0" dirty="0"/>
          </a:p>
        </p:txBody>
      </p:sp>
      <p:sp>
        <p:nvSpPr>
          <p:cNvPr id="7" name="Textplatzhalter 10"/>
          <p:cNvSpPr>
            <a:spLocks noGrp="1"/>
          </p:cNvSpPr>
          <p:nvPr>
            <p:ph type="body" sz="quarter" idx="13" hasCustomPrompt="1"/>
          </p:nvPr>
        </p:nvSpPr>
        <p:spPr>
          <a:xfrm>
            <a:off x="8364537" y="1915200"/>
            <a:ext cx="3348000" cy="4176000"/>
          </a:xfrm>
        </p:spPr>
        <p:txBody>
          <a:bodyPr lIns="90000"/>
          <a:lstStyle>
            <a:lvl1pPr marL="133356" marR="0" indent="-133356" algn="l" defTabSz="914446" rtl="0" eaLnBrk="1" fontAlgn="auto" latinLnBrk="0" hangingPunct="1">
              <a:lnSpc>
                <a:spcPct val="100000"/>
              </a:lnSpc>
              <a:spcBef>
                <a:spcPts val="0"/>
              </a:spcBef>
              <a:spcAft>
                <a:spcPts val="0"/>
              </a:spcAft>
              <a:buClr>
                <a:srgbClr val="003A70"/>
              </a:buClr>
              <a:buSzTx/>
              <a:buFont typeface="Arial" charset="0"/>
              <a:buChar char="•"/>
              <a:tabLst/>
              <a:defRPr sz="1600" b="1" i="0" spc="30" baseline="0">
                <a:solidFill>
                  <a:schemeClr val="accent1"/>
                </a:solidFill>
                <a:latin typeface="Arial" charset="0"/>
                <a:ea typeface="Arial" charset="0"/>
                <a:cs typeface="Arial" charset="0"/>
              </a:defRPr>
            </a:lvl1pPr>
            <a:lvl2pPr marL="133356" indent="-133356">
              <a:spcBef>
                <a:spcPts val="0"/>
              </a:spcBef>
              <a:spcAft>
                <a:spcPts val="0"/>
              </a:spcAft>
              <a:buClr>
                <a:srgbClr val="003A70"/>
              </a:buClr>
              <a:buFont typeface="Arial" charset="0"/>
              <a:buChar char="•"/>
              <a:tabLst/>
              <a:defRPr sz="1600" b="1" i="0" spc="30" baseline="0">
                <a:solidFill>
                  <a:schemeClr val="accent1"/>
                </a:solidFill>
                <a:latin typeface="Arial" charset="0"/>
                <a:ea typeface="Arial" charset="0"/>
                <a:cs typeface="Arial" charset="0"/>
              </a:defRPr>
            </a:lvl2pPr>
            <a:lvl3pPr marL="133356" indent="-133356">
              <a:spcBef>
                <a:spcPts val="0"/>
              </a:spcBef>
              <a:spcAft>
                <a:spcPts val="0"/>
              </a:spcAft>
              <a:buClr>
                <a:srgbClr val="003A70"/>
              </a:buClr>
              <a:buFont typeface="Arial" charset="0"/>
              <a:buChar char="•"/>
              <a:tabLst/>
              <a:defRPr sz="1600" b="1" i="0" spc="30" baseline="0">
                <a:solidFill>
                  <a:schemeClr val="accent1"/>
                </a:solidFill>
                <a:latin typeface="Arial" charset="0"/>
                <a:ea typeface="Arial" charset="0"/>
                <a:cs typeface="Arial" charset="0"/>
              </a:defRPr>
            </a:lvl3pPr>
            <a:lvl4pPr marL="133356" indent="-133356">
              <a:spcBef>
                <a:spcPts val="0"/>
              </a:spcBef>
              <a:spcAft>
                <a:spcPts val="0"/>
              </a:spcAft>
              <a:buClr>
                <a:srgbClr val="003A70"/>
              </a:buClr>
              <a:buFont typeface="Arial" charset="0"/>
              <a:buChar char="•"/>
              <a:tabLst/>
              <a:defRPr sz="1600" b="1" i="0" spc="30" baseline="0">
                <a:solidFill>
                  <a:schemeClr val="accent1"/>
                </a:solidFill>
                <a:latin typeface="Arial" charset="0"/>
                <a:ea typeface="Arial" charset="0"/>
                <a:cs typeface="Arial" charset="0"/>
              </a:defRPr>
            </a:lvl4pPr>
            <a:lvl5pPr marL="133356" indent="-133356">
              <a:spcBef>
                <a:spcPts val="0"/>
              </a:spcBef>
              <a:spcAft>
                <a:spcPts val="0"/>
              </a:spcAft>
              <a:buClr>
                <a:srgbClr val="003A70"/>
              </a:buClr>
              <a:buFont typeface="Arial" charset="0"/>
              <a:buChar char="•"/>
              <a:tabLst/>
              <a:defRPr sz="1600" b="1" i="0" spc="30" baseline="0">
                <a:solidFill>
                  <a:schemeClr val="accent1"/>
                </a:solidFill>
                <a:latin typeface="Arial" charset="0"/>
                <a:ea typeface="Arial" charset="0"/>
                <a:cs typeface="Arial" charset="0"/>
              </a:defRPr>
            </a:lvl5pPr>
          </a:lstStyle>
          <a:p>
            <a:pPr lvl="0"/>
            <a:r>
              <a:rPr lang="en-US" noProof="0" dirty="0" smtClean="0"/>
              <a:t>Arial bold, 16 </a:t>
            </a:r>
            <a:r>
              <a:rPr lang="en-US" noProof="0" dirty="0" err="1" smtClean="0"/>
              <a:t>pt</a:t>
            </a:r>
            <a:r>
              <a:rPr lang="en-US" noProof="0" dirty="0" smtClean="0"/>
              <a:t>, dark blue,</a:t>
            </a:r>
            <a:br>
              <a:rPr lang="en-US" noProof="0" dirty="0" smtClean="0"/>
            </a:br>
            <a:r>
              <a:rPr lang="en-US" noProof="0" dirty="0" smtClean="0"/>
              <a:t>align left, bullet points</a:t>
            </a:r>
          </a:p>
          <a:p>
            <a:pPr lvl="0"/>
            <a:r>
              <a:rPr lang="en-US" noProof="0" dirty="0" smtClean="0"/>
              <a:t>Lorem ipsum</a:t>
            </a:r>
          </a:p>
          <a:p>
            <a:pPr marL="133356" marR="0" lvl="0" indent="-133356" algn="l" defTabSz="914446" rtl="0" eaLnBrk="1" fontAlgn="auto" latinLnBrk="0" hangingPunct="1">
              <a:lnSpc>
                <a:spcPct val="100000"/>
              </a:lnSpc>
              <a:spcBef>
                <a:spcPts val="0"/>
              </a:spcBef>
              <a:spcAft>
                <a:spcPts val="0"/>
              </a:spcAft>
              <a:buClr>
                <a:srgbClr val="003A70"/>
              </a:buClr>
              <a:buSzTx/>
              <a:buFont typeface="Arial" charset="0"/>
              <a:buChar char="•"/>
              <a:tabLst/>
              <a:defRPr/>
            </a:pPr>
            <a:r>
              <a:rPr lang="en-US" noProof="0" dirty="0" smtClean="0"/>
              <a:t>Lorem ipsum</a:t>
            </a:r>
          </a:p>
          <a:p>
            <a:pPr marL="133356" marR="0" lvl="0" indent="-133356" algn="l" defTabSz="914446" rtl="0" eaLnBrk="1" fontAlgn="auto" latinLnBrk="0" hangingPunct="1">
              <a:lnSpc>
                <a:spcPct val="100000"/>
              </a:lnSpc>
              <a:spcBef>
                <a:spcPts val="0"/>
              </a:spcBef>
              <a:spcAft>
                <a:spcPts val="0"/>
              </a:spcAft>
              <a:buClr>
                <a:srgbClr val="003A70"/>
              </a:buClr>
              <a:buSzTx/>
              <a:buFont typeface="Arial" charset="0"/>
              <a:buChar char="•"/>
              <a:tabLst/>
              <a:defRPr/>
            </a:pPr>
            <a:r>
              <a:rPr lang="en-US" noProof="0" dirty="0" smtClean="0"/>
              <a:t>Lorem ipsum</a:t>
            </a:r>
          </a:p>
          <a:p>
            <a:pPr marL="133356" marR="0" lvl="0" indent="-133356" algn="l" defTabSz="914446" rtl="0" eaLnBrk="1" fontAlgn="auto" latinLnBrk="0" hangingPunct="1">
              <a:lnSpc>
                <a:spcPct val="100000"/>
              </a:lnSpc>
              <a:spcBef>
                <a:spcPts val="0"/>
              </a:spcBef>
              <a:spcAft>
                <a:spcPts val="0"/>
              </a:spcAft>
              <a:buClr>
                <a:srgbClr val="003A70"/>
              </a:buClr>
              <a:buSzTx/>
              <a:buFont typeface="Arial" charset="0"/>
              <a:buChar char="•"/>
              <a:tabLst/>
              <a:defRPr/>
            </a:pPr>
            <a:r>
              <a:rPr lang="en-US" noProof="0" dirty="0" smtClean="0"/>
              <a:t>Lorem ipsum</a:t>
            </a:r>
          </a:p>
          <a:p>
            <a:pPr marL="133356" marR="0" lvl="0" indent="-133356" algn="l" defTabSz="914446" rtl="0" eaLnBrk="1" fontAlgn="auto" latinLnBrk="0" hangingPunct="1">
              <a:lnSpc>
                <a:spcPct val="100000"/>
              </a:lnSpc>
              <a:spcBef>
                <a:spcPts val="0"/>
              </a:spcBef>
              <a:spcAft>
                <a:spcPts val="0"/>
              </a:spcAft>
              <a:buClr>
                <a:srgbClr val="003A70"/>
              </a:buClr>
              <a:buSzTx/>
              <a:buFont typeface="Arial" charset="0"/>
              <a:buChar char="•"/>
              <a:tabLst/>
              <a:defRPr/>
            </a:pPr>
            <a:endParaRPr lang="en-US" noProof="0" dirty="0"/>
          </a:p>
        </p:txBody>
      </p:sp>
      <p:sp>
        <p:nvSpPr>
          <p:cNvPr id="10" name="Titel 9"/>
          <p:cNvSpPr>
            <a:spLocks noGrp="1"/>
          </p:cNvSpPr>
          <p:nvPr>
            <p:ph type="title" hasCustomPrompt="1"/>
          </p:nvPr>
        </p:nvSpPr>
        <p:spPr/>
        <p:txBody>
          <a:bodyPr/>
          <a:lstStyle>
            <a:lvl1pPr>
              <a:defRPr/>
            </a:lvl1pPr>
          </a:lstStyle>
          <a:p>
            <a:r>
              <a:rPr lang="en-US" b="1" noProof="0" dirty="0" smtClean="0">
                <a:solidFill>
                  <a:srgbClr val="214B84"/>
                </a:solidFill>
                <a:effectLst/>
                <a:latin typeface="Arial" charset="0"/>
              </a:rPr>
              <a:t>HEADLINE (2 lines) Arial Bold, ALL CAPS,</a:t>
            </a:r>
            <a:br>
              <a:rPr lang="en-US" b="1" noProof="0" dirty="0" smtClean="0">
                <a:solidFill>
                  <a:srgbClr val="214B84"/>
                </a:solidFill>
                <a:effectLst/>
                <a:latin typeface="Arial" charset="0"/>
              </a:rPr>
            </a:br>
            <a:r>
              <a:rPr lang="en-US" b="1" noProof="0" dirty="0" smtClean="0">
                <a:solidFill>
                  <a:srgbClr val="214B84"/>
                </a:solidFill>
                <a:effectLst/>
                <a:latin typeface="Arial" charset="0"/>
              </a:rPr>
              <a:t>28 </a:t>
            </a:r>
            <a:r>
              <a:rPr lang="en-US" b="1" noProof="0" dirty="0" err="1" smtClean="0">
                <a:solidFill>
                  <a:srgbClr val="214B84"/>
                </a:solidFill>
                <a:effectLst/>
                <a:latin typeface="Arial" charset="0"/>
              </a:rPr>
              <a:t>pt</a:t>
            </a:r>
            <a:r>
              <a:rPr lang="en-US" b="1" noProof="0" dirty="0" smtClean="0">
                <a:solidFill>
                  <a:srgbClr val="214B84"/>
                </a:solidFill>
                <a:effectLst/>
                <a:latin typeface="Arial" charset="0"/>
              </a:rPr>
              <a:t>, spacing 2.0, DARK blue, align left</a:t>
            </a:r>
            <a:endParaRPr lang="en-US" noProof="0" dirty="0"/>
          </a:p>
        </p:txBody>
      </p:sp>
      <p:sp>
        <p:nvSpPr>
          <p:cNvPr id="12" name="Footer Placeholder 11">
            <a:extLst>
              <a:ext uri="{FF2B5EF4-FFF2-40B4-BE49-F238E27FC236}">
                <a16:creationId xmlns:a16="http://schemas.microsoft.com/office/drawing/2014/main" id="{16D0F366-F82F-49C1-AE8C-224671C3B6CB}"/>
              </a:ext>
            </a:extLst>
          </p:cNvPr>
          <p:cNvSpPr>
            <a:spLocks noGrp="1"/>
          </p:cNvSpPr>
          <p:nvPr>
            <p:ph type="ftr" sz="quarter" idx="14"/>
          </p:nvPr>
        </p:nvSpPr>
        <p:spPr/>
        <p:txBody>
          <a:bodyPr/>
          <a:lstStyle/>
          <a:p>
            <a:r>
              <a:rPr lang="en-US" noProof="0" smtClean="0"/>
              <a:t>/ presentation title / © by ANDRITZ HYDRO GmbH 2019</a:t>
            </a:r>
            <a:endParaRPr lang="en-US" noProof="0" dirty="0"/>
          </a:p>
        </p:txBody>
      </p:sp>
      <p:sp>
        <p:nvSpPr>
          <p:cNvPr id="13" name="Slide Number Placeholder 12">
            <a:extLst>
              <a:ext uri="{FF2B5EF4-FFF2-40B4-BE49-F238E27FC236}">
                <a16:creationId xmlns:a16="http://schemas.microsoft.com/office/drawing/2014/main" id="{1CDB265E-5B55-4CF7-B750-BFD0B39A2A40}"/>
              </a:ext>
            </a:extLst>
          </p:cNvPr>
          <p:cNvSpPr>
            <a:spLocks noGrp="1"/>
          </p:cNvSpPr>
          <p:nvPr>
            <p:ph type="sldNum" sz="quarter" idx="15"/>
          </p:nvPr>
        </p:nvSpPr>
        <p:spPr/>
        <p:txBody>
          <a:bodyPr/>
          <a:lstStyle/>
          <a:p>
            <a:fld id="{C62D37B7-19FB-4B6A-9135-5DDD8E779388}" type="slidenum">
              <a:rPr lang="en-US" noProof="0" smtClean="0"/>
              <a:pPr/>
              <a:t>‹#›</a:t>
            </a:fld>
            <a:endParaRPr lang="en-US" noProof="0" dirty="0"/>
          </a:p>
        </p:txBody>
      </p:sp>
    </p:spTree>
    <p:extLst>
      <p:ext uri="{BB962C8B-B14F-4D97-AF65-F5344CB8AC3E}">
        <p14:creationId xmlns:p14="http://schemas.microsoft.com/office/powerpoint/2010/main" val="24992794"/>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6" pos="7378"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xt &amp; Image">
    <p:spTree>
      <p:nvGrpSpPr>
        <p:cNvPr id="1" name=""/>
        <p:cNvGrpSpPr/>
        <p:nvPr/>
      </p:nvGrpSpPr>
      <p:grpSpPr>
        <a:xfrm>
          <a:off x="0" y="0"/>
          <a:ext cx="0" cy="0"/>
          <a:chOff x="0" y="0"/>
          <a:chExt cx="0" cy="0"/>
        </a:xfrm>
      </p:grpSpPr>
      <p:sp>
        <p:nvSpPr>
          <p:cNvPr id="9" name="Bildplatzhalter 8"/>
          <p:cNvSpPr>
            <a:spLocks noGrp="1"/>
          </p:cNvSpPr>
          <p:nvPr>
            <p:ph type="pic" sz="quarter" idx="13" hasCustomPrompt="1"/>
          </p:nvPr>
        </p:nvSpPr>
        <p:spPr>
          <a:xfrm>
            <a:off x="8364539" y="1915200"/>
            <a:ext cx="3348037" cy="4176713"/>
          </a:xfrm>
        </p:spPr>
        <p:txBody>
          <a:bodyPr/>
          <a:lstStyle>
            <a:lvl1pPr marL="84605" indent="0">
              <a:buNone/>
              <a:defRPr/>
            </a:lvl1pPr>
          </a:lstStyle>
          <a:p>
            <a:r>
              <a:rPr lang="en-US" noProof="0" dirty="0"/>
              <a:t>Image</a:t>
            </a:r>
          </a:p>
        </p:txBody>
      </p:sp>
      <p:sp>
        <p:nvSpPr>
          <p:cNvPr id="8" name="Textplatzhalter 8"/>
          <p:cNvSpPr>
            <a:spLocks noGrp="1"/>
          </p:cNvSpPr>
          <p:nvPr>
            <p:ph type="body" sz="quarter" idx="12" hasCustomPrompt="1"/>
          </p:nvPr>
        </p:nvSpPr>
        <p:spPr>
          <a:xfrm>
            <a:off x="406803" y="1915200"/>
            <a:ext cx="7343999" cy="4176000"/>
          </a:xfrm>
        </p:spPr>
        <p:txBody>
          <a:bodyPr lIns="90000" anchor="t">
            <a:noAutofit/>
          </a:bodyPr>
          <a:lstStyle>
            <a:lvl1pPr marL="0" indent="0">
              <a:lnSpc>
                <a:spcPct val="120000"/>
              </a:lnSpc>
              <a:spcBef>
                <a:spcPts val="0"/>
              </a:spcBef>
              <a:buNone/>
              <a:defRPr sz="1600" spc="0" baseline="0">
                <a:solidFill>
                  <a:schemeClr val="tx1"/>
                </a:solidFill>
              </a:defRPr>
            </a:lvl1pPr>
            <a:lvl2pPr marL="565228" indent="0">
              <a:buNone/>
              <a:defRPr/>
            </a:lvl2pPr>
            <a:lvl3pPr marL="1022451" indent="0">
              <a:buNone/>
              <a:defRPr/>
            </a:lvl3pPr>
            <a:lvl4pPr marL="1479674" indent="0">
              <a:buNone/>
              <a:defRPr/>
            </a:lvl4pPr>
            <a:lvl5pPr marL="1936896" indent="0">
              <a:buNone/>
              <a:defRPr/>
            </a:lvl5pPr>
          </a:lstStyle>
          <a:p>
            <a:pPr lvl="0"/>
            <a:r>
              <a:rPr lang="en-US" noProof="0" dirty="0" smtClean="0"/>
              <a:t>Running text, Arial Standard, 16 </a:t>
            </a:r>
            <a:r>
              <a:rPr lang="en-US" noProof="0" dirty="0" err="1" smtClean="0"/>
              <a:t>pt</a:t>
            </a:r>
            <a:r>
              <a:rPr lang="en-US" noProof="0" dirty="0" smtClean="0"/>
              <a:t>, 1.2 line spacing, black, align left</a:t>
            </a:r>
            <a:endParaRPr lang="en-US" noProof="0" dirty="0"/>
          </a:p>
        </p:txBody>
      </p:sp>
      <p:sp>
        <p:nvSpPr>
          <p:cNvPr id="10" name="Untertitel 2">
            <a:extLst>
              <a:ext uri="{FF2B5EF4-FFF2-40B4-BE49-F238E27FC236}">
                <a16:creationId xmlns:a16="http://schemas.microsoft.com/office/drawing/2014/main" id="{CCACE862-A639-4BF5-B273-BE7169532218}"/>
              </a:ext>
            </a:extLst>
          </p:cNvPr>
          <p:cNvSpPr>
            <a:spLocks noGrp="1"/>
          </p:cNvSpPr>
          <p:nvPr>
            <p:ph type="subTitle" idx="1" hasCustomPrompt="1"/>
          </p:nvPr>
        </p:nvSpPr>
        <p:spPr>
          <a:xfrm>
            <a:off x="406800" y="1267200"/>
            <a:ext cx="10512000" cy="360362"/>
          </a:xfrm>
        </p:spPr>
        <p:txBody>
          <a:bodyPr lIns="90000" anchor="t">
            <a:noAutofit/>
          </a:bodyPr>
          <a:lstStyle>
            <a:lvl1pPr marL="0" marR="0" indent="0" algn="l" defTabSz="914446" rtl="0" eaLnBrk="1" fontAlgn="auto" latinLnBrk="0" hangingPunct="1">
              <a:lnSpc>
                <a:spcPct val="100000"/>
              </a:lnSpc>
              <a:spcBef>
                <a:spcPts val="0"/>
              </a:spcBef>
              <a:spcAft>
                <a:spcPts val="0"/>
              </a:spcAft>
              <a:buClrTx/>
              <a:buSzTx/>
              <a:buFont typeface="Arial"/>
              <a:buNone/>
              <a:tabLst/>
              <a:defRPr lang="de-DE" sz="1801" spc="50" baseline="0" smtClean="0">
                <a:solidFill>
                  <a:schemeClr val="accent1"/>
                </a:solidFill>
                <a:effectLst/>
              </a:defRPr>
            </a:lvl1pPr>
            <a:lvl2pPr marL="457223" indent="0" algn="ctr">
              <a:buNone/>
              <a:defRPr sz="2000"/>
            </a:lvl2pPr>
            <a:lvl3pPr marL="914446" indent="0" algn="ctr">
              <a:buNone/>
              <a:defRPr sz="1801"/>
            </a:lvl3pPr>
            <a:lvl4pPr marL="1371669" indent="0" algn="ctr">
              <a:buNone/>
              <a:defRPr sz="1600"/>
            </a:lvl4pPr>
            <a:lvl5pPr marL="1828891" indent="0" algn="ctr">
              <a:buNone/>
              <a:defRPr sz="1600"/>
            </a:lvl5pPr>
            <a:lvl6pPr marL="2286114" indent="0" algn="ctr">
              <a:buNone/>
              <a:defRPr sz="1600"/>
            </a:lvl6pPr>
            <a:lvl7pPr marL="2743338" indent="0" algn="ctr">
              <a:buNone/>
              <a:defRPr sz="1600"/>
            </a:lvl7pPr>
            <a:lvl8pPr marL="3200560" indent="0" algn="ctr">
              <a:buNone/>
              <a:defRPr sz="1600"/>
            </a:lvl8pPr>
            <a:lvl9pPr marL="3657783" indent="0" algn="ctr">
              <a:buNone/>
              <a:defRPr sz="1600"/>
            </a:lvl9pPr>
          </a:lstStyle>
          <a:p>
            <a:r>
              <a:rPr lang="en-US" noProof="0" dirty="0" err="1" smtClean="0">
                <a:solidFill>
                  <a:srgbClr val="214B84"/>
                </a:solidFill>
                <a:effectLst/>
                <a:latin typeface="Arial" charset="0"/>
              </a:rPr>
              <a:t>Subheadline</a:t>
            </a:r>
            <a:r>
              <a:rPr lang="en-US" noProof="0" dirty="0" smtClean="0">
                <a:solidFill>
                  <a:srgbClr val="214B84"/>
                </a:solidFill>
                <a:effectLst/>
                <a:latin typeface="Arial" charset="0"/>
              </a:rPr>
              <a:t>, Arial Standard, 18 </a:t>
            </a:r>
            <a:r>
              <a:rPr lang="en-US" noProof="0" dirty="0" err="1" smtClean="0">
                <a:solidFill>
                  <a:srgbClr val="214B84"/>
                </a:solidFill>
                <a:effectLst/>
                <a:latin typeface="Arial" charset="0"/>
              </a:rPr>
              <a:t>pt</a:t>
            </a:r>
            <a:r>
              <a:rPr lang="en-US" noProof="0" dirty="0" smtClean="0">
                <a:solidFill>
                  <a:srgbClr val="214B84"/>
                </a:solidFill>
                <a:effectLst/>
                <a:latin typeface="Arial" charset="0"/>
              </a:rPr>
              <a:t>, spacing 0.5, dark blue, align left</a:t>
            </a:r>
            <a:endParaRPr lang="en-US" noProof="0" dirty="0">
              <a:solidFill>
                <a:srgbClr val="214B84"/>
              </a:solidFill>
              <a:effectLst/>
              <a:latin typeface="Arial" charset="0"/>
            </a:endParaRPr>
          </a:p>
        </p:txBody>
      </p:sp>
      <p:sp>
        <p:nvSpPr>
          <p:cNvPr id="7" name="Titel 6"/>
          <p:cNvSpPr>
            <a:spLocks noGrp="1"/>
          </p:cNvSpPr>
          <p:nvPr>
            <p:ph type="title" hasCustomPrompt="1"/>
          </p:nvPr>
        </p:nvSpPr>
        <p:spPr/>
        <p:txBody>
          <a:bodyPr/>
          <a:lstStyle>
            <a:lvl1pPr>
              <a:defRPr/>
            </a:lvl1pPr>
          </a:lstStyle>
          <a:p>
            <a:r>
              <a:rPr lang="en-US" b="1" noProof="0" dirty="0" smtClean="0">
                <a:solidFill>
                  <a:srgbClr val="214B84"/>
                </a:solidFill>
                <a:effectLst/>
                <a:latin typeface="Arial" charset="0"/>
              </a:rPr>
              <a:t>HEADLINE (2 lines) Arial Bold, ALL CAPS,</a:t>
            </a:r>
            <a:br>
              <a:rPr lang="en-US" b="1" noProof="0" dirty="0" smtClean="0">
                <a:solidFill>
                  <a:srgbClr val="214B84"/>
                </a:solidFill>
                <a:effectLst/>
                <a:latin typeface="Arial" charset="0"/>
              </a:rPr>
            </a:br>
            <a:r>
              <a:rPr lang="en-US" b="1" noProof="0" dirty="0" smtClean="0">
                <a:solidFill>
                  <a:srgbClr val="214B84"/>
                </a:solidFill>
                <a:effectLst/>
                <a:latin typeface="Arial" charset="0"/>
              </a:rPr>
              <a:t>28 </a:t>
            </a:r>
            <a:r>
              <a:rPr lang="en-US" b="1" noProof="0" dirty="0" err="1" smtClean="0">
                <a:solidFill>
                  <a:srgbClr val="214B84"/>
                </a:solidFill>
                <a:effectLst/>
                <a:latin typeface="Arial" charset="0"/>
              </a:rPr>
              <a:t>pt</a:t>
            </a:r>
            <a:r>
              <a:rPr lang="en-US" b="1" noProof="0" dirty="0" smtClean="0">
                <a:solidFill>
                  <a:srgbClr val="214B84"/>
                </a:solidFill>
                <a:effectLst/>
                <a:latin typeface="Arial" charset="0"/>
              </a:rPr>
              <a:t>, spacing 2.0, DARK blue, align left</a:t>
            </a:r>
            <a:endParaRPr lang="en-US" noProof="0" dirty="0"/>
          </a:p>
        </p:txBody>
      </p:sp>
      <p:sp>
        <p:nvSpPr>
          <p:cNvPr id="12" name="Footer Placeholder 11">
            <a:extLst>
              <a:ext uri="{FF2B5EF4-FFF2-40B4-BE49-F238E27FC236}">
                <a16:creationId xmlns:a16="http://schemas.microsoft.com/office/drawing/2014/main" id="{FE2C6C92-756C-4B6C-B8D6-7E00A3907A28}"/>
              </a:ext>
            </a:extLst>
          </p:cNvPr>
          <p:cNvSpPr>
            <a:spLocks noGrp="1"/>
          </p:cNvSpPr>
          <p:nvPr>
            <p:ph type="ftr" sz="quarter" idx="14"/>
          </p:nvPr>
        </p:nvSpPr>
        <p:spPr/>
        <p:txBody>
          <a:bodyPr/>
          <a:lstStyle/>
          <a:p>
            <a:r>
              <a:rPr lang="en-US" noProof="0" smtClean="0"/>
              <a:t>/ presentation title / © by ANDRITZ HYDRO GmbH 2019</a:t>
            </a:r>
            <a:endParaRPr lang="en-US" noProof="0" dirty="0"/>
          </a:p>
        </p:txBody>
      </p:sp>
      <p:sp>
        <p:nvSpPr>
          <p:cNvPr id="13" name="Slide Number Placeholder 12">
            <a:extLst>
              <a:ext uri="{FF2B5EF4-FFF2-40B4-BE49-F238E27FC236}">
                <a16:creationId xmlns:a16="http://schemas.microsoft.com/office/drawing/2014/main" id="{C4EBAC0D-FE4F-499D-9396-7758242CB7E2}"/>
              </a:ext>
            </a:extLst>
          </p:cNvPr>
          <p:cNvSpPr>
            <a:spLocks noGrp="1"/>
          </p:cNvSpPr>
          <p:nvPr>
            <p:ph type="sldNum" sz="quarter" idx="15"/>
          </p:nvPr>
        </p:nvSpPr>
        <p:spPr/>
        <p:txBody>
          <a:bodyPr/>
          <a:lstStyle/>
          <a:p>
            <a:fld id="{C62D37B7-19FB-4B6A-9135-5DDD8E779388}" type="slidenum">
              <a:rPr lang="en-US" noProof="0" smtClean="0"/>
              <a:pPr/>
              <a:t>‹#›</a:t>
            </a:fld>
            <a:endParaRPr lang="en-US" noProof="0" dirty="0"/>
          </a:p>
        </p:txBody>
      </p:sp>
    </p:spTree>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4" pos="4882" userDrawn="1">
          <p15:clr>
            <a:srgbClr val="FBAE40"/>
          </p15:clr>
        </p15:guide>
        <p15:guide id="5" pos="5269" userDrawn="1">
          <p15:clr>
            <a:srgbClr val="FBAE40"/>
          </p15:clr>
        </p15:guide>
        <p15:guide id="6" pos="7378"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 only">
    <p:spTree>
      <p:nvGrpSpPr>
        <p:cNvPr id="1" name=""/>
        <p:cNvGrpSpPr/>
        <p:nvPr/>
      </p:nvGrpSpPr>
      <p:grpSpPr>
        <a:xfrm>
          <a:off x="0" y="0"/>
          <a:ext cx="0" cy="0"/>
          <a:chOff x="0" y="0"/>
          <a:chExt cx="0" cy="0"/>
        </a:xfrm>
      </p:grpSpPr>
      <p:sp>
        <p:nvSpPr>
          <p:cNvPr id="6" name="Textplatzhalter 8"/>
          <p:cNvSpPr>
            <a:spLocks noGrp="1"/>
          </p:cNvSpPr>
          <p:nvPr>
            <p:ph type="body" sz="quarter" idx="12" hasCustomPrompt="1"/>
          </p:nvPr>
        </p:nvSpPr>
        <p:spPr>
          <a:xfrm>
            <a:off x="406800" y="1915200"/>
            <a:ext cx="10512000" cy="4174488"/>
          </a:xfrm>
        </p:spPr>
        <p:txBody>
          <a:bodyPr>
            <a:noAutofit/>
          </a:bodyPr>
          <a:lstStyle>
            <a:lvl1pPr marL="180009" indent="-180009">
              <a:lnSpc>
                <a:spcPct val="120000"/>
              </a:lnSpc>
              <a:spcBef>
                <a:spcPts val="0"/>
              </a:spcBef>
              <a:buFont typeface="Arial" charset="0"/>
              <a:buChar char="•"/>
              <a:defRPr sz="1600" spc="0" baseline="0">
                <a:solidFill>
                  <a:schemeClr val="tx1"/>
                </a:solidFill>
              </a:defRPr>
            </a:lvl1pPr>
            <a:lvl2pPr marL="540027" indent="-180009">
              <a:lnSpc>
                <a:spcPct val="120000"/>
              </a:lnSpc>
              <a:buFont typeface="Arial" charset="0"/>
              <a:buChar char="•"/>
              <a:defRPr sz="1600" spc="0" baseline="0"/>
            </a:lvl2pPr>
            <a:lvl3pPr marL="1080054" marR="0" indent="-180009" algn="l" defTabSz="914446" rtl="0" eaLnBrk="1" fontAlgn="auto" latinLnBrk="0" hangingPunct="1">
              <a:lnSpc>
                <a:spcPct val="100000"/>
              </a:lnSpc>
              <a:spcBef>
                <a:spcPts val="0"/>
              </a:spcBef>
              <a:spcAft>
                <a:spcPts val="0"/>
              </a:spcAft>
              <a:buClrTx/>
              <a:buSzTx/>
              <a:buFont typeface="Arial" charset="0"/>
              <a:buChar char="•"/>
              <a:tabLst/>
              <a:defRPr sz="1401" spc="0" baseline="0"/>
            </a:lvl3pPr>
            <a:lvl4pPr marL="1620081" indent="-180009">
              <a:lnSpc>
                <a:spcPct val="120000"/>
              </a:lnSpc>
              <a:buFont typeface="Arial" charset="0"/>
              <a:buChar char="•"/>
              <a:defRPr sz="1401" spc="0" baseline="0"/>
            </a:lvl4pPr>
            <a:lvl5pPr marL="2160108" indent="-180009">
              <a:lnSpc>
                <a:spcPct val="120000"/>
              </a:lnSpc>
              <a:buFont typeface="Arial" charset="0"/>
              <a:buChar char="•"/>
              <a:defRPr sz="1401" spc="0" baseline="0"/>
            </a:lvl5pPr>
          </a:lstStyle>
          <a:p>
            <a:pPr lvl="0"/>
            <a:r>
              <a:rPr lang="en-US" noProof="0" dirty="0" smtClean="0"/>
              <a:t>Running text, Arial Standard, 16 </a:t>
            </a:r>
            <a:r>
              <a:rPr lang="en-US" noProof="0" dirty="0" err="1" smtClean="0"/>
              <a:t>pt</a:t>
            </a:r>
            <a:r>
              <a:rPr lang="en-US" noProof="0" dirty="0" smtClean="0"/>
              <a:t>, 1.2 line spacing, black, align left.</a:t>
            </a:r>
            <a:br>
              <a:rPr lang="en-US" noProof="0" dirty="0" smtClean="0"/>
            </a:br>
            <a:endParaRPr lang="en-US" noProof="0" dirty="0" smtClean="0"/>
          </a:p>
          <a:p>
            <a:pPr lvl="0"/>
            <a:r>
              <a:rPr lang="en-US" noProof="0" dirty="0" smtClean="0"/>
              <a:t>First level</a:t>
            </a:r>
          </a:p>
          <a:p>
            <a:pPr lvl="1"/>
            <a:r>
              <a:rPr lang="en-US" noProof="0" dirty="0" smtClean="0"/>
              <a:t>Second level </a:t>
            </a:r>
          </a:p>
          <a:p>
            <a:pPr marL="1080054" marR="0" lvl="2" indent="-180009" algn="l" defTabSz="914446" rtl="0" eaLnBrk="1" fontAlgn="auto" latinLnBrk="0" hangingPunct="1">
              <a:lnSpc>
                <a:spcPct val="100000"/>
              </a:lnSpc>
              <a:spcBef>
                <a:spcPts val="0"/>
              </a:spcBef>
              <a:spcAft>
                <a:spcPts val="0"/>
              </a:spcAft>
              <a:buClrTx/>
              <a:buSzTx/>
              <a:buFont typeface="Arial" charset="0"/>
              <a:buChar char="•"/>
              <a:tabLst/>
              <a:defRPr/>
            </a:pPr>
            <a:r>
              <a:rPr lang="en-US" noProof="0" dirty="0" smtClean="0"/>
              <a:t>Third level, Arial Standard, 14 </a:t>
            </a:r>
            <a:r>
              <a:rPr lang="en-US" noProof="0" dirty="0" err="1" smtClean="0"/>
              <a:t>pt</a:t>
            </a:r>
            <a:r>
              <a:rPr lang="en-US" noProof="0" dirty="0" smtClean="0"/>
              <a:t>, black, align left</a:t>
            </a:r>
          </a:p>
          <a:p>
            <a:pPr marL="1620081" marR="0" lvl="3" indent="-180009" algn="l" defTabSz="914446" rtl="0" eaLnBrk="1" fontAlgn="auto" latinLnBrk="0" hangingPunct="1">
              <a:lnSpc>
                <a:spcPct val="100000"/>
              </a:lnSpc>
              <a:spcBef>
                <a:spcPts val="0"/>
              </a:spcBef>
              <a:spcAft>
                <a:spcPts val="0"/>
              </a:spcAft>
              <a:buClrTx/>
              <a:buSzTx/>
              <a:buFont typeface="Arial" charset="0"/>
              <a:buChar char="•"/>
              <a:tabLst/>
              <a:defRPr/>
            </a:pPr>
            <a:r>
              <a:rPr lang="en-US" noProof="0" dirty="0" smtClean="0"/>
              <a:t>Fourth level</a:t>
            </a:r>
          </a:p>
          <a:p>
            <a:pPr lvl="4"/>
            <a:r>
              <a:rPr lang="en-US" noProof="0" dirty="0" smtClean="0"/>
              <a:t>Fifth level</a:t>
            </a:r>
            <a:endParaRPr lang="en-US" noProof="0" dirty="0"/>
          </a:p>
        </p:txBody>
      </p:sp>
      <p:sp>
        <p:nvSpPr>
          <p:cNvPr id="7" name="Untertitel 2">
            <a:extLst>
              <a:ext uri="{FF2B5EF4-FFF2-40B4-BE49-F238E27FC236}">
                <a16:creationId xmlns:a16="http://schemas.microsoft.com/office/drawing/2014/main" id="{77C735F1-BB9C-4A25-9CF2-09D2CB1097ED}"/>
              </a:ext>
            </a:extLst>
          </p:cNvPr>
          <p:cNvSpPr>
            <a:spLocks noGrp="1"/>
          </p:cNvSpPr>
          <p:nvPr>
            <p:ph type="subTitle" idx="1" hasCustomPrompt="1"/>
          </p:nvPr>
        </p:nvSpPr>
        <p:spPr>
          <a:xfrm>
            <a:off x="406800" y="1267200"/>
            <a:ext cx="10512000" cy="360362"/>
          </a:xfrm>
        </p:spPr>
        <p:txBody>
          <a:bodyPr lIns="90000" anchor="t">
            <a:noAutofit/>
          </a:bodyPr>
          <a:lstStyle>
            <a:lvl1pPr marL="0" marR="0" indent="0" algn="l" defTabSz="914446" rtl="0" eaLnBrk="1" fontAlgn="auto" latinLnBrk="0" hangingPunct="1">
              <a:lnSpc>
                <a:spcPct val="100000"/>
              </a:lnSpc>
              <a:spcBef>
                <a:spcPts val="0"/>
              </a:spcBef>
              <a:spcAft>
                <a:spcPts val="0"/>
              </a:spcAft>
              <a:buClrTx/>
              <a:buSzTx/>
              <a:buFont typeface="Arial"/>
              <a:buNone/>
              <a:tabLst/>
              <a:defRPr lang="de-DE" sz="1801" spc="50" baseline="0" smtClean="0">
                <a:solidFill>
                  <a:schemeClr val="accent1"/>
                </a:solidFill>
                <a:effectLst/>
              </a:defRPr>
            </a:lvl1pPr>
            <a:lvl2pPr marL="457223" indent="0" algn="ctr">
              <a:buNone/>
              <a:defRPr sz="2000"/>
            </a:lvl2pPr>
            <a:lvl3pPr marL="914446" indent="0" algn="ctr">
              <a:buNone/>
              <a:defRPr sz="1801"/>
            </a:lvl3pPr>
            <a:lvl4pPr marL="1371669" indent="0" algn="ctr">
              <a:buNone/>
              <a:defRPr sz="1600"/>
            </a:lvl4pPr>
            <a:lvl5pPr marL="1828891" indent="0" algn="ctr">
              <a:buNone/>
              <a:defRPr sz="1600"/>
            </a:lvl5pPr>
            <a:lvl6pPr marL="2286114" indent="0" algn="ctr">
              <a:buNone/>
              <a:defRPr sz="1600"/>
            </a:lvl6pPr>
            <a:lvl7pPr marL="2743338" indent="0" algn="ctr">
              <a:buNone/>
              <a:defRPr sz="1600"/>
            </a:lvl7pPr>
            <a:lvl8pPr marL="3200560" indent="0" algn="ctr">
              <a:buNone/>
              <a:defRPr sz="1600"/>
            </a:lvl8pPr>
            <a:lvl9pPr marL="3657783" indent="0" algn="ctr">
              <a:buNone/>
              <a:defRPr sz="1600"/>
            </a:lvl9pPr>
          </a:lstStyle>
          <a:p>
            <a:r>
              <a:rPr lang="en-US" noProof="0" dirty="0" err="1" smtClean="0">
                <a:solidFill>
                  <a:srgbClr val="214B84"/>
                </a:solidFill>
                <a:effectLst/>
                <a:latin typeface="Arial" charset="0"/>
              </a:rPr>
              <a:t>Subheadline</a:t>
            </a:r>
            <a:r>
              <a:rPr lang="en-US" noProof="0" dirty="0" smtClean="0">
                <a:solidFill>
                  <a:srgbClr val="214B84"/>
                </a:solidFill>
                <a:effectLst/>
                <a:latin typeface="Arial" charset="0"/>
              </a:rPr>
              <a:t>, Arial Standard, 18 </a:t>
            </a:r>
            <a:r>
              <a:rPr lang="en-US" noProof="0" dirty="0" err="1" smtClean="0">
                <a:solidFill>
                  <a:srgbClr val="214B84"/>
                </a:solidFill>
                <a:effectLst/>
                <a:latin typeface="Arial" charset="0"/>
              </a:rPr>
              <a:t>pt</a:t>
            </a:r>
            <a:r>
              <a:rPr lang="en-US" noProof="0" dirty="0" smtClean="0">
                <a:solidFill>
                  <a:srgbClr val="214B84"/>
                </a:solidFill>
                <a:effectLst/>
                <a:latin typeface="Arial" charset="0"/>
              </a:rPr>
              <a:t>, spacing 0.5, dark blue, align left</a:t>
            </a:r>
            <a:endParaRPr lang="en-US" noProof="0" dirty="0">
              <a:solidFill>
                <a:srgbClr val="214B84"/>
              </a:solidFill>
              <a:effectLst/>
              <a:latin typeface="Arial" charset="0"/>
            </a:endParaRPr>
          </a:p>
        </p:txBody>
      </p:sp>
      <p:sp>
        <p:nvSpPr>
          <p:cNvPr id="9" name="Titel 8"/>
          <p:cNvSpPr>
            <a:spLocks noGrp="1"/>
          </p:cNvSpPr>
          <p:nvPr>
            <p:ph type="title" hasCustomPrompt="1"/>
          </p:nvPr>
        </p:nvSpPr>
        <p:spPr/>
        <p:txBody>
          <a:bodyPr/>
          <a:lstStyle>
            <a:lvl1pPr>
              <a:defRPr/>
            </a:lvl1pPr>
          </a:lstStyle>
          <a:p>
            <a:r>
              <a:rPr lang="en-US" b="1" noProof="0" dirty="0" smtClean="0">
                <a:solidFill>
                  <a:srgbClr val="214B84"/>
                </a:solidFill>
                <a:effectLst/>
                <a:latin typeface="Arial" charset="0"/>
              </a:rPr>
              <a:t>HEADLINE (2 lines) Arial Bold, ALL CAPS,</a:t>
            </a:r>
            <a:br>
              <a:rPr lang="en-US" b="1" noProof="0" dirty="0" smtClean="0">
                <a:solidFill>
                  <a:srgbClr val="214B84"/>
                </a:solidFill>
                <a:effectLst/>
                <a:latin typeface="Arial" charset="0"/>
              </a:rPr>
            </a:br>
            <a:r>
              <a:rPr lang="en-US" b="1" noProof="0" dirty="0" smtClean="0">
                <a:solidFill>
                  <a:srgbClr val="214B84"/>
                </a:solidFill>
                <a:effectLst/>
                <a:latin typeface="Arial" charset="0"/>
              </a:rPr>
              <a:t>28 </a:t>
            </a:r>
            <a:r>
              <a:rPr lang="en-US" b="1" noProof="0" dirty="0" err="1" smtClean="0">
                <a:solidFill>
                  <a:srgbClr val="214B84"/>
                </a:solidFill>
                <a:effectLst/>
                <a:latin typeface="Arial" charset="0"/>
              </a:rPr>
              <a:t>pt</a:t>
            </a:r>
            <a:r>
              <a:rPr lang="en-US" b="1" noProof="0" dirty="0" smtClean="0">
                <a:solidFill>
                  <a:srgbClr val="214B84"/>
                </a:solidFill>
                <a:effectLst/>
                <a:latin typeface="Arial" charset="0"/>
              </a:rPr>
              <a:t>, spacing 2.0, DARK blue, align left</a:t>
            </a:r>
            <a:endParaRPr lang="en-US" noProof="0" dirty="0"/>
          </a:p>
        </p:txBody>
      </p:sp>
      <p:sp>
        <p:nvSpPr>
          <p:cNvPr id="8" name="Footer Placeholder 7">
            <a:extLst>
              <a:ext uri="{FF2B5EF4-FFF2-40B4-BE49-F238E27FC236}">
                <a16:creationId xmlns:a16="http://schemas.microsoft.com/office/drawing/2014/main" id="{965CB168-5E92-4B3C-A7DB-26F1D6F33B5C}"/>
              </a:ext>
            </a:extLst>
          </p:cNvPr>
          <p:cNvSpPr>
            <a:spLocks noGrp="1"/>
          </p:cNvSpPr>
          <p:nvPr>
            <p:ph type="ftr" sz="quarter" idx="13"/>
          </p:nvPr>
        </p:nvSpPr>
        <p:spPr/>
        <p:txBody>
          <a:bodyPr/>
          <a:lstStyle/>
          <a:p>
            <a:r>
              <a:rPr lang="en-US" noProof="0" smtClean="0"/>
              <a:t>/ presentation title / © by ANDRITZ HYDRO GmbH 2019</a:t>
            </a:r>
            <a:endParaRPr lang="en-US" noProof="0" dirty="0"/>
          </a:p>
        </p:txBody>
      </p:sp>
      <p:sp>
        <p:nvSpPr>
          <p:cNvPr id="10" name="Slide Number Placeholder 9">
            <a:extLst>
              <a:ext uri="{FF2B5EF4-FFF2-40B4-BE49-F238E27FC236}">
                <a16:creationId xmlns:a16="http://schemas.microsoft.com/office/drawing/2014/main" id="{240BE84F-4F46-45F3-99E1-67111B34339D}"/>
              </a:ext>
            </a:extLst>
          </p:cNvPr>
          <p:cNvSpPr>
            <a:spLocks noGrp="1"/>
          </p:cNvSpPr>
          <p:nvPr>
            <p:ph type="sldNum" sz="quarter" idx="14"/>
          </p:nvPr>
        </p:nvSpPr>
        <p:spPr/>
        <p:txBody>
          <a:bodyPr/>
          <a:lstStyle/>
          <a:p>
            <a:fld id="{C62D37B7-19FB-4B6A-9135-5DDD8E779388}" type="slidenum">
              <a:rPr lang="en-US" noProof="0" smtClean="0"/>
              <a:pPr/>
              <a:t>‹#›</a:t>
            </a:fld>
            <a:endParaRPr lang="en-US" noProof="0" dirty="0"/>
          </a:p>
        </p:txBody>
      </p:sp>
    </p:spTree>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6" pos="7378" userDrawn="1">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6.xml"/><Relationship Id="rId1" Type="http://schemas.openxmlformats.org/officeDocument/2006/relationships/slideLayout" Target="../slideLayouts/slideLayout5.xml"/><Relationship Id="rId4" Type="http://schemas.openxmlformats.org/officeDocument/2006/relationships/image" Target="../media/image4.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4.xml"/><Relationship Id="rId3" Type="http://schemas.openxmlformats.org/officeDocument/2006/relationships/slideLayout" Target="../slideLayouts/slideLayout9.xml"/><Relationship Id="rId7" Type="http://schemas.openxmlformats.org/officeDocument/2006/relationships/slideLayout" Target="../slideLayouts/slideLayout13.xml"/><Relationship Id="rId12" Type="http://schemas.openxmlformats.org/officeDocument/2006/relationships/image" Target="../media/image5.png"/><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11" Type="http://schemas.openxmlformats.org/officeDocument/2006/relationships/theme" Target="../theme/theme3.xml"/><Relationship Id="rId5" Type="http://schemas.openxmlformats.org/officeDocument/2006/relationships/slideLayout" Target="../slideLayouts/slideLayout11.xml"/><Relationship Id="rId10" Type="http://schemas.openxmlformats.org/officeDocument/2006/relationships/slideLayout" Target="../slideLayouts/slideLayout16.xml"/><Relationship Id="rId4" Type="http://schemas.openxmlformats.org/officeDocument/2006/relationships/slideLayout" Target="../slideLayouts/slideLayout10.xml"/><Relationship Id="rId9" Type="http://schemas.openxmlformats.org/officeDocument/2006/relationships/slideLayout" Target="../slideLayouts/slideLayout15.xml"/></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18.xml"/><Relationship Id="rId1" Type="http://schemas.openxmlformats.org/officeDocument/2006/relationships/slideLayout" Target="../slideLayouts/slideLayout17.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26.xml"/><Relationship Id="rId13" Type="http://schemas.openxmlformats.org/officeDocument/2006/relationships/slideLayout" Target="../slideLayouts/slideLayout31.xml"/><Relationship Id="rId18" Type="http://schemas.openxmlformats.org/officeDocument/2006/relationships/image" Target="../media/image5.png"/><Relationship Id="rId3" Type="http://schemas.openxmlformats.org/officeDocument/2006/relationships/slideLayout" Target="../slideLayouts/slideLayout21.xml"/><Relationship Id="rId7" Type="http://schemas.openxmlformats.org/officeDocument/2006/relationships/slideLayout" Target="../slideLayouts/slideLayout25.xml"/><Relationship Id="rId12" Type="http://schemas.openxmlformats.org/officeDocument/2006/relationships/slideLayout" Target="../slideLayouts/slideLayout30.xml"/><Relationship Id="rId17" Type="http://schemas.openxmlformats.org/officeDocument/2006/relationships/theme" Target="../theme/theme5.xml"/><Relationship Id="rId2" Type="http://schemas.openxmlformats.org/officeDocument/2006/relationships/slideLayout" Target="../slideLayouts/slideLayout20.xml"/><Relationship Id="rId16" Type="http://schemas.openxmlformats.org/officeDocument/2006/relationships/slideLayout" Target="../slideLayouts/slideLayout34.xml"/><Relationship Id="rId1" Type="http://schemas.openxmlformats.org/officeDocument/2006/relationships/slideLayout" Target="../slideLayouts/slideLayout19.xml"/><Relationship Id="rId6" Type="http://schemas.openxmlformats.org/officeDocument/2006/relationships/slideLayout" Target="../slideLayouts/slideLayout24.xml"/><Relationship Id="rId11" Type="http://schemas.openxmlformats.org/officeDocument/2006/relationships/slideLayout" Target="../slideLayouts/slideLayout29.xml"/><Relationship Id="rId5" Type="http://schemas.openxmlformats.org/officeDocument/2006/relationships/slideLayout" Target="../slideLayouts/slideLayout23.xml"/><Relationship Id="rId15" Type="http://schemas.openxmlformats.org/officeDocument/2006/relationships/slideLayout" Target="../slideLayouts/slideLayout33.xml"/><Relationship Id="rId10" Type="http://schemas.openxmlformats.org/officeDocument/2006/relationships/slideLayout" Target="../slideLayouts/slideLayout28.xml"/><Relationship Id="rId4" Type="http://schemas.openxmlformats.org/officeDocument/2006/relationships/slideLayout" Target="../slideLayouts/slideLayout22.xml"/><Relationship Id="rId9" Type="http://schemas.openxmlformats.org/officeDocument/2006/relationships/slideLayout" Target="../slideLayouts/slideLayout27.xml"/><Relationship Id="rId14"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87492548"/>
      </p:ext>
    </p:extLst>
  </p:cSld>
  <p:clrMap bg1="lt1" tx1="dk1" bg2="lt2" tx2="dk2" accent1="accent1" accent2="accent2" accent3="accent3" accent4="accent4" accent5="accent5" accent6="accent6" hlink="hlink" folHlink="folHlink"/>
  <p:sldLayoutIdLst>
    <p:sldLayoutId id="2147483706" r:id="rId1"/>
    <p:sldLayoutId id="2147483714" r:id="rId2"/>
    <p:sldLayoutId id="2147483713" r:id="rId3"/>
    <p:sldLayoutId id="2147483705" r:id="rId4"/>
  </p:sldLayoutIdLst>
  <p:timing>
    <p:tnLst>
      <p:par>
        <p:cTn id="1" dur="indefinite" restart="never" nodeType="tmRoot"/>
      </p:par>
    </p:tnLst>
  </p:timing>
  <p:hf hdr="0" dt="0"/>
  <p:txStyles>
    <p:titleStyle>
      <a:lvl1pPr algn="l" defTabSz="914446" rtl="0" eaLnBrk="1" latinLnBrk="0" hangingPunct="1">
        <a:lnSpc>
          <a:spcPct val="90000"/>
        </a:lnSpc>
        <a:spcBef>
          <a:spcPct val="0"/>
        </a:spcBef>
        <a:buNone/>
        <a:defRPr sz="3001" kern="1200">
          <a:solidFill>
            <a:schemeClr val="tx1"/>
          </a:solidFill>
          <a:latin typeface="Arial" charset="0"/>
          <a:ea typeface="Arial" charset="0"/>
          <a:cs typeface="Arial" charset="0"/>
        </a:defRPr>
      </a:lvl1pPr>
    </p:titleStyle>
    <p:bodyStyle>
      <a:lvl1pPr marL="0" indent="0" algn="l" defTabSz="914446" rtl="0" eaLnBrk="1" latinLnBrk="0" hangingPunct="1">
        <a:lnSpc>
          <a:spcPct val="90000"/>
        </a:lnSpc>
        <a:spcBef>
          <a:spcPts val="1001"/>
        </a:spcBef>
        <a:buFont typeface="Arial"/>
        <a:buNone/>
        <a:defRPr sz="1300" kern="1200">
          <a:solidFill>
            <a:schemeClr val="tx1"/>
          </a:solidFill>
          <a:latin typeface="Arial" charset="0"/>
          <a:ea typeface="Arial" charset="0"/>
          <a:cs typeface="Arial" charset="0"/>
        </a:defRPr>
      </a:lvl1pPr>
      <a:lvl2pPr marL="457223" indent="0" algn="l" defTabSz="914446" rtl="0" eaLnBrk="1" latinLnBrk="0" hangingPunct="1">
        <a:lnSpc>
          <a:spcPct val="90000"/>
        </a:lnSpc>
        <a:spcBef>
          <a:spcPts val="500"/>
        </a:spcBef>
        <a:buFont typeface="Arial"/>
        <a:buNone/>
        <a:defRPr sz="1300" kern="1200">
          <a:solidFill>
            <a:schemeClr val="tx1"/>
          </a:solidFill>
          <a:latin typeface="Arial" charset="0"/>
          <a:ea typeface="Arial" charset="0"/>
          <a:cs typeface="Arial" charset="0"/>
        </a:defRPr>
      </a:lvl2pPr>
      <a:lvl3pPr marL="914446" indent="0" algn="l" defTabSz="914446" rtl="0" eaLnBrk="1" latinLnBrk="0" hangingPunct="1">
        <a:lnSpc>
          <a:spcPct val="90000"/>
        </a:lnSpc>
        <a:spcBef>
          <a:spcPts val="500"/>
        </a:spcBef>
        <a:buFont typeface="Arial"/>
        <a:buNone/>
        <a:defRPr sz="1300" kern="1200">
          <a:solidFill>
            <a:schemeClr val="tx1"/>
          </a:solidFill>
          <a:latin typeface="Arial" charset="0"/>
          <a:ea typeface="Arial" charset="0"/>
          <a:cs typeface="Arial" charset="0"/>
        </a:defRPr>
      </a:lvl3pPr>
      <a:lvl4pPr marL="1371669" indent="0" algn="l" defTabSz="914446" rtl="0" eaLnBrk="1" latinLnBrk="0" hangingPunct="1">
        <a:lnSpc>
          <a:spcPct val="90000"/>
        </a:lnSpc>
        <a:spcBef>
          <a:spcPts val="500"/>
        </a:spcBef>
        <a:buFont typeface="Arial"/>
        <a:buNone/>
        <a:defRPr sz="1300" kern="1200">
          <a:solidFill>
            <a:schemeClr val="tx1"/>
          </a:solidFill>
          <a:latin typeface="Arial" charset="0"/>
          <a:ea typeface="Arial" charset="0"/>
          <a:cs typeface="Arial" charset="0"/>
        </a:defRPr>
      </a:lvl4pPr>
      <a:lvl5pPr marL="1828891" indent="0" algn="l" defTabSz="914446" rtl="0" eaLnBrk="1" latinLnBrk="0" hangingPunct="1">
        <a:lnSpc>
          <a:spcPct val="90000"/>
        </a:lnSpc>
        <a:spcBef>
          <a:spcPts val="500"/>
        </a:spcBef>
        <a:buFont typeface="Arial"/>
        <a:buNone/>
        <a:defRPr sz="1300" kern="1200">
          <a:solidFill>
            <a:schemeClr val="tx1"/>
          </a:solidFill>
          <a:latin typeface="Arial" charset="0"/>
          <a:ea typeface="Arial" charset="0"/>
          <a:cs typeface="Arial" charset="0"/>
        </a:defRPr>
      </a:lvl5pPr>
      <a:lvl6pPr marL="2514726" indent="-228611" algn="l" defTabSz="914446" rtl="0" eaLnBrk="1" latinLnBrk="0" hangingPunct="1">
        <a:lnSpc>
          <a:spcPct val="90000"/>
        </a:lnSpc>
        <a:spcBef>
          <a:spcPts val="500"/>
        </a:spcBef>
        <a:buFont typeface="Arial"/>
        <a:buChar char="•"/>
        <a:defRPr sz="1801" kern="1200">
          <a:solidFill>
            <a:schemeClr val="tx1"/>
          </a:solidFill>
          <a:latin typeface="+mn-lt"/>
          <a:ea typeface="+mn-ea"/>
          <a:cs typeface="+mn-cs"/>
        </a:defRPr>
      </a:lvl6pPr>
      <a:lvl7pPr marL="2971949" indent="-228611" algn="l" defTabSz="914446" rtl="0" eaLnBrk="1" latinLnBrk="0" hangingPunct="1">
        <a:lnSpc>
          <a:spcPct val="90000"/>
        </a:lnSpc>
        <a:spcBef>
          <a:spcPts val="500"/>
        </a:spcBef>
        <a:buFont typeface="Arial"/>
        <a:buChar char="•"/>
        <a:defRPr sz="1801" kern="1200">
          <a:solidFill>
            <a:schemeClr val="tx1"/>
          </a:solidFill>
          <a:latin typeface="+mn-lt"/>
          <a:ea typeface="+mn-ea"/>
          <a:cs typeface="+mn-cs"/>
        </a:defRPr>
      </a:lvl7pPr>
      <a:lvl8pPr marL="3429171" indent="-228611" algn="l" defTabSz="914446" rtl="0" eaLnBrk="1" latinLnBrk="0" hangingPunct="1">
        <a:lnSpc>
          <a:spcPct val="90000"/>
        </a:lnSpc>
        <a:spcBef>
          <a:spcPts val="500"/>
        </a:spcBef>
        <a:buFont typeface="Arial"/>
        <a:buChar char="•"/>
        <a:defRPr sz="1801" kern="1200">
          <a:solidFill>
            <a:schemeClr val="tx1"/>
          </a:solidFill>
          <a:latin typeface="+mn-lt"/>
          <a:ea typeface="+mn-ea"/>
          <a:cs typeface="+mn-cs"/>
        </a:defRPr>
      </a:lvl8pPr>
      <a:lvl9pPr marL="3886395" indent="-228611" algn="l" defTabSz="914446" rtl="0" eaLnBrk="1" latinLnBrk="0" hangingPunct="1">
        <a:lnSpc>
          <a:spcPct val="90000"/>
        </a:lnSpc>
        <a:spcBef>
          <a:spcPts val="500"/>
        </a:spcBef>
        <a:buFont typeface="Arial"/>
        <a:buChar char="•"/>
        <a:defRPr sz="1801" kern="1200">
          <a:solidFill>
            <a:schemeClr val="tx1"/>
          </a:solidFill>
          <a:latin typeface="+mn-lt"/>
          <a:ea typeface="+mn-ea"/>
          <a:cs typeface="+mn-cs"/>
        </a:defRPr>
      </a:lvl9pPr>
    </p:bodyStyle>
    <p:otherStyle>
      <a:defPPr>
        <a:defRPr lang="de-DE"/>
      </a:defPPr>
      <a:lvl1pPr marL="0" algn="l" defTabSz="914446" rtl="0" eaLnBrk="1" latinLnBrk="0" hangingPunct="1">
        <a:defRPr sz="1801" kern="1200">
          <a:solidFill>
            <a:schemeClr val="tx1"/>
          </a:solidFill>
          <a:latin typeface="+mn-lt"/>
          <a:ea typeface="+mn-ea"/>
          <a:cs typeface="+mn-cs"/>
        </a:defRPr>
      </a:lvl1pPr>
      <a:lvl2pPr marL="457223" algn="l" defTabSz="914446" rtl="0" eaLnBrk="1" latinLnBrk="0" hangingPunct="1">
        <a:defRPr sz="1801" kern="1200">
          <a:solidFill>
            <a:schemeClr val="tx1"/>
          </a:solidFill>
          <a:latin typeface="+mn-lt"/>
          <a:ea typeface="+mn-ea"/>
          <a:cs typeface="+mn-cs"/>
        </a:defRPr>
      </a:lvl2pPr>
      <a:lvl3pPr marL="914446" algn="l" defTabSz="914446" rtl="0" eaLnBrk="1" latinLnBrk="0" hangingPunct="1">
        <a:defRPr sz="1801" kern="1200">
          <a:solidFill>
            <a:schemeClr val="tx1"/>
          </a:solidFill>
          <a:latin typeface="+mn-lt"/>
          <a:ea typeface="+mn-ea"/>
          <a:cs typeface="+mn-cs"/>
        </a:defRPr>
      </a:lvl3pPr>
      <a:lvl4pPr marL="1371669" algn="l" defTabSz="914446" rtl="0" eaLnBrk="1" latinLnBrk="0" hangingPunct="1">
        <a:defRPr sz="1801" kern="1200">
          <a:solidFill>
            <a:schemeClr val="tx1"/>
          </a:solidFill>
          <a:latin typeface="+mn-lt"/>
          <a:ea typeface="+mn-ea"/>
          <a:cs typeface="+mn-cs"/>
        </a:defRPr>
      </a:lvl4pPr>
      <a:lvl5pPr marL="1828891" algn="l" defTabSz="914446" rtl="0" eaLnBrk="1" latinLnBrk="0" hangingPunct="1">
        <a:defRPr sz="1801" kern="1200">
          <a:solidFill>
            <a:schemeClr val="tx1"/>
          </a:solidFill>
          <a:latin typeface="+mn-lt"/>
          <a:ea typeface="+mn-ea"/>
          <a:cs typeface="+mn-cs"/>
        </a:defRPr>
      </a:lvl5pPr>
      <a:lvl6pPr marL="2286114" algn="l" defTabSz="914446" rtl="0" eaLnBrk="1" latinLnBrk="0" hangingPunct="1">
        <a:defRPr sz="1801" kern="1200">
          <a:solidFill>
            <a:schemeClr val="tx1"/>
          </a:solidFill>
          <a:latin typeface="+mn-lt"/>
          <a:ea typeface="+mn-ea"/>
          <a:cs typeface="+mn-cs"/>
        </a:defRPr>
      </a:lvl6pPr>
      <a:lvl7pPr marL="2743338" algn="l" defTabSz="914446" rtl="0" eaLnBrk="1" latinLnBrk="0" hangingPunct="1">
        <a:defRPr sz="1801" kern="1200">
          <a:solidFill>
            <a:schemeClr val="tx1"/>
          </a:solidFill>
          <a:latin typeface="+mn-lt"/>
          <a:ea typeface="+mn-ea"/>
          <a:cs typeface="+mn-cs"/>
        </a:defRPr>
      </a:lvl7pPr>
      <a:lvl8pPr marL="3200560" algn="l" defTabSz="914446" rtl="0" eaLnBrk="1" latinLnBrk="0" hangingPunct="1">
        <a:defRPr sz="1801" kern="1200">
          <a:solidFill>
            <a:schemeClr val="tx1"/>
          </a:solidFill>
          <a:latin typeface="+mn-lt"/>
          <a:ea typeface="+mn-ea"/>
          <a:cs typeface="+mn-cs"/>
        </a:defRPr>
      </a:lvl8pPr>
      <a:lvl9pPr marL="3657783" algn="l" defTabSz="914446" rtl="0" eaLnBrk="1" latinLnBrk="0" hangingPunct="1">
        <a:defRPr sz="1801"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accent2"/>
        </a:solidFill>
        <a:effectLst/>
      </p:bgPr>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406800" y="370800"/>
            <a:ext cx="10512000" cy="896400"/>
          </a:xfrm>
          <a:prstGeom prst="rect">
            <a:avLst/>
          </a:prstGeom>
        </p:spPr>
        <p:txBody>
          <a:bodyPr vert="horz" lIns="90000" tIns="45720" rIns="91440" bIns="45720" rtlCol="0" anchor="t">
            <a:noAutofit/>
          </a:bodyPr>
          <a:lstStyle/>
          <a:p>
            <a:r>
              <a:rPr lang="en-US" noProof="0" dirty="0" smtClean="0"/>
              <a:t>chapter OVERVIEW</a:t>
            </a:r>
            <a:endParaRPr lang="en-US" noProof="0" dirty="0"/>
          </a:p>
        </p:txBody>
      </p:sp>
      <p:pic>
        <p:nvPicPr>
          <p:cNvPr id="6" name="Bild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160002" y="360000"/>
            <a:ext cx="536400" cy="402746"/>
          </a:xfrm>
          <a:prstGeom prst="rect">
            <a:avLst/>
          </a:prstGeom>
        </p:spPr>
      </p:pic>
      <p:sp>
        <p:nvSpPr>
          <p:cNvPr id="5" name="Text Placeholder 4">
            <a:extLst>
              <a:ext uri="{FF2B5EF4-FFF2-40B4-BE49-F238E27FC236}">
                <a16:creationId xmlns:a16="http://schemas.microsoft.com/office/drawing/2014/main" id="{3578ED01-8D61-4F0F-97B0-CC68F19C90AD}"/>
              </a:ext>
            </a:extLst>
          </p:cNvPr>
          <p:cNvSpPr>
            <a:spLocks noGrp="1"/>
          </p:cNvSpPr>
          <p:nvPr>
            <p:ph type="body" idx="1"/>
          </p:nvPr>
        </p:nvSpPr>
        <p:spPr>
          <a:xfrm>
            <a:off x="406800" y="1915204"/>
            <a:ext cx="10512000" cy="4183199"/>
          </a:xfrm>
          <a:prstGeom prst="rect">
            <a:avLst/>
          </a:prstGeom>
        </p:spPr>
        <p:txBody>
          <a:bodyPr vert="horz" lIns="91440" tIns="45720" rIns="91440" bIns="45720" rtlCol="0">
            <a:normAutofit/>
          </a:bodyPr>
          <a:lstStyle/>
          <a:p>
            <a:pPr lvl="0"/>
            <a:r>
              <a:rPr lang="en-US" noProof="0" dirty="0" smtClean="0"/>
              <a:t>Running text, Arial Standard, 16 </a:t>
            </a:r>
            <a:r>
              <a:rPr lang="en-US" noProof="0" dirty="0" err="1" smtClean="0"/>
              <a:t>pt</a:t>
            </a:r>
            <a:r>
              <a:rPr lang="en-US" noProof="0" dirty="0" smtClean="0"/>
              <a:t>, 1.2 line height, black, align left</a:t>
            </a:r>
          </a:p>
          <a:p>
            <a:pPr lvl="0"/>
            <a:endParaRPr lang="en-US" noProof="0" dirty="0" smtClean="0"/>
          </a:p>
          <a:p>
            <a:pPr lvl="0"/>
            <a:r>
              <a:rPr lang="en-US" noProof="0" dirty="0" smtClean="0"/>
              <a:t>First level</a:t>
            </a:r>
          </a:p>
          <a:p>
            <a:pPr lvl="1"/>
            <a:r>
              <a:rPr lang="en-US" noProof="0" dirty="0" smtClean="0"/>
              <a:t>Second level</a:t>
            </a:r>
          </a:p>
          <a:p>
            <a:pPr marL="1080054" marR="0" lvl="2" indent="-180009" algn="l" defTabSz="914446" rtl="0" eaLnBrk="1" fontAlgn="auto" latinLnBrk="0" hangingPunct="1">
              <a:lnSpc>
                <a:spcPct val="100000"/>
              </a:lnSpc>
              <a:spcBef>
                <a:spcPts val="0"/>
              </a:spcBef>
              <a:spcAft>
                <a:spcPts val="0"/>
              </a:spcAft>
              <a:buClrTx/>
              <a:buSzTx/>
              <a:buFont typeface="Arial" charset="0"/>
              <a:buChar char="•"/>
              <a:tabLst/>
              <a:defRPr/>
            </a:pPr>
            <a:r>
              <a:rPr lang="en-US" noProof="0" dirty="0" smtClean="0"/>
              <a:t>Third level, Arial Standard, 14 </a:t>
            </a:r>
            <a:r>
              <a:rPr lang="en-US" noProof="0" dirty="0" err="1" smtClean="0"/>
              <a:t>pt</a:t>
            </a:r>
            <a:r>
              <a:rPr lang="en-US" noProof="0" dirty="0" smtClean="0"/>
              <a:t>, white, align left, 1 line</a:t>
            </a:r>
          </a:p>
          <a:p>
            <a:pPr lvl="3"/>
            <a:r>
              <a:rPr lang="en-US" noProof="0" dirty="0" smtClean="0"/>
              <a:t>Fourth level</a:t>
            </a:r>
          </a:p>
          <a:p>
            <a:pPr lvl="4"/>
            <a:r>
              <a:rPr lang="en-US" noProof="0" dirty="0" smtClean="0"/>
              <a:t>Fifth level</a:t>
            </a:r>
            <a:endParaRPr lang="en-US" noProof="0" dirty="0"/>
          </a:p>
        </p:txBody>
      </p:sp>
      <p:sp>
        <p:nvSpPr>
          <p:cNvPr id="4" name="Footer Placeholder 3">
            <a:extLst>
              <a:ext uri="{FF2B5EF4-FFF2-40B4-BE49-F238E27FC236}">
                <a16:creationId xmlns:a16="http://schemas.microsoft.com/office/drawing/2014/main" id="{7C1A3AE5-5FB2-4365-976C-B0F5C2FC5487}"/>
              </a:ext>
            </a:extLst>
          </p:cNvPr>
          <p:cNvSpPr>
            <a:spLocks noGrp="1"/>
          </p:cNvSpPr>
          <p:nvPr>
            <p:ph type="ftr" sz="quarter" idx="3"/>
          </p:nvPr>
        </p:nvSpPr>
        <p:spPr>
          <a:xfrm>
            <a:off x="673200" y="6418800"/>
            <a:ext cx="10274400" cy="248400"/>
          </a:xfrm>
          <a:prstGeom prst="rect">
            <a:avLst/>
          </a:prstGeom>
        </p:spPr>
        <p:txBody>
          <a:bodyPr vert="horz" lIns="0" tIns="45720" rIns="91440" bIns="45720" rtlCol="0" anchor="b"/>
          <a:lstStyle>
            <a:lvl1pPr algn="l">
              <a:defRPr sz="800" b="1" cap="all" baseline="0">
                <a:solidFill>
                  <a:schemeClr val="bg1"/>
                </a:solidFill>
              </a:defRPr>
            </a:lvl1pPr>
          </a:lstStyle>
          <a:p>
            <a:r>
              <a:rPr lang="en-US" noProof="0" smtClean="0"/>
              <a:t>/ presentation title / © by ANDRITZ HYDRO GmbH 2019</a:t>
            </a:r>
            <a:endParaRPr lang="en-US" noProof="0" dirty="0"/>
          </a:p>
        </p:txBody>
      </p:sp>
      <p:sp>
        <p:nvSpPr>
          <p:cNvPr id="7" name="Slide Number Placeholder 6">
            <a:extLst>
              <a:ext uri="{FF2B5EF4-FFF2-40B4-BE49-F238E27FC236}">
                <a16:creationId xmlns:a16="http://schemas.microsoft.com/office/drawing/2014/main" id="{34D51FA6-4472-4091-9D58-56AE5E949B82}"/>
              </a:ext>
            </a:extLst>
          </p:cNvPr>
          <p:cNvSpPr>
            <a:spLocks noGrp="1"/>
          </p:cNvSpPr>
          <p:nvPr>
            <p:ph type="sldNum" sz="quarter" idx="4"/>
          </p:nvPr>
        </p:nvSpPr>
        <p:spPr>
          <a:xfrm>
            <a:off x="309600" y="6418800"/>
            <a:ext cx="334800" cy="248400"/>
          </a:xfrm>
          <a:prstGeom prst="rect">
            <a:avLst/>
          </a:prstGeom>
        </p:spPr>
        <p:txBody>
          <a:bodyPr vert="horz" lIns="0" tIns="45720" rIns="0" bIns="45720" rtlCol="0" anchor="b"/>
          <a:lstStyle>
            <a:lvl1pPr algn="r">
              <a:defRPr sz="800" b="1">
                <a:solidFill>
                  <a:schemeClr val="bg1"/>
                </a:solidFill>
              </a:defRPr>
            </a:lvl1pPr>
          </a:lstStyle>
          <a:p>
            <a:fld id="{43663E1E-2049-4CF8-B671-CED3EE132F56}" type="slidenum">
              <a:rPr lang="en-US" noProof="0" smtClean="0"/>
              <a:pPr/>
              <a:t>‹#›</a:t>
            </a:fld>
            <a:endParaRPr lang="en-US" noProof="0" dirty="0"/>
          </a:p>
        </p:txBody>
      </p:sp>
    </p:spTree>
    <p:extLst>
      <p:ext uri="{BB962C8B-B14F-4D97-AF65-F5344CB8AC3E}">
        <p14:creationId xmlns:p14="http://schemas.microsoft.com/office/powerpoint/2010/main" val="1739115416"/>
      </p:ext>
    </p:extLst>
  </p:cSld>
  <p:clrMap bg1="lt1" tx1="dk1" bg2="lt2" tx2="dk2" accent1="accent1" accent2="accent2" accent3="accent3" accent4="accent4" accent5="accent5" accent6="accent6" hlink="hlink" folHlink="folHlink"/>
  <p:sldLayoutIdLst>
    <p:sldLayoutId id="2147483708" r:id="rId1"/>
    <p:sldLayoutId id="2147483709" r:id="rId2"/>
  </p:sldLayoutIdLst>
  <p:timing>
    <p:tnLst>
      <p:par>
        <p:cTn id="1" dur="indefinite" restart="never" nodeType="tmRoot"/>
      </p:par>
    </p:tnLst>
  </p:timing>
  <p:hf hdr="0" dt="0"/>
  <p:txStyles>
    <p:titleStyle>
      <a:lvl1pPr algn="l" defTabSz="914446" rtl="0" eaLnBrk="1" latinLnBrk="0" hangingPunct="1">
        <a:lnSpc>
          <a:spcPct val="100000"/>
        </a:lnSpc>
        <a:spcBef>
          <a:spcPct val="0"/>
        </a:spcBef>
        <a:buNone/>
        <a:defRPr sz="2800" b="1" i="0" kern="1200" cap="all" spc="201" baseline="0">
          <a:solidFill>
            <a:schemeClr val="bg1"/>
          </a:solidFill>
          <a:latin typeface="Arial" charset="0"/>
          <a:ea typeface="Arial" charset="0"/>
          <a:cs typeface="Arial" charset="0"/>
        </a:defRPr>
      </a:lvl1pPr>
    </p:titleStyle>
    <p:bodyStyle>
      <a:lvl1pPr marL="180009" indent="-180009" algn="l" defTabSz="914446" rtl="0" eaLnBrk="1" latinLnBrk="0" hangingPunct="1">
        <a:lnSpc>
          <a:spcPct val="120000"/>
        </a:lnSpc>
        <a:spcBef>
          <a:spcPts val="0"/>
        </a:spcBef>
        <a:buFont typeface="Arial"/>
        <a:buChar char="•"/>
        <a:defRPr sz="1600" kern="1200" baseline="0">
          <a:solidFill>
            <a:schemeClr val="bg1"/>
          </a:solidFill>
          <a:latin typeface="Arial" charset="0"/>
          <a:ea typeface="Arial" charset="0"/>
          <a:cs typeface="Arial" charset="0"/>
        </a:defRPr>
      </a:lvl1pPr>
      <a:lvl2pPr marL="685835" indent="-228611" algn="l" defTabSz="914446" rtl="0" eaLnBrk="1" latinLnBrk="0" hangingPunct="1">
        <a:lnSpc>
          <a:spcPct val="120000"/>
        </a:lnSpc>
        <a:spcBef>
          <a:spcPts val="0"/>
        </a:spcBef>
        <a:buFont typeface="Arial"/>
        <a:buChar char="•"/>
        <a:defRPr sz="1600" kern="1200" baseline="0">
          <a:solidFill>
            <a:schemeClr val="bg1"/>
          </a:solidFill>
          <a:latin typeface="Arial" charset="0"/>
          <a:ea typeface="Arial" charset="0"/>
          <a:cs typeface="Arial" charset="0"/>
        </a:defRPr>
      </a:lvl2pPr>
      <a:lvl3pPr marL="1080054" marR="0" indent="-180009" algn="l" defTabSz="914446" rtl="0" eaLnBrk="1" fontAlgn="auto" latinLnBrk="0" hangingPunct="1">
        <a:lnSpc>
          <a:spcPct val="100000"/>
        </a:lnSpc>
        <a:spcBef>
          <a:spcPts val="0"/>
        </a:spcBef>
        <a:spcAft>
          <a:spcPts val="0"/>
        </a:spcAft>
        <a:buClrTx/>
        <a:buSzTx/>
        <a:buFont typeface="Arial" charset="0"/>
        <a:buChar char="•"/>
        <a:tabLst/>
        <a:defRPr sz="1401" kern="1200" baseline="0">
          <a:solidFill>
            <a:schemeClr val="bg1"/>
          </a:solidFill>
          <a:latin typeface="Arial" charset="0"/>
          <a:ea typeface="Arial" charset="0"/>
          <a:cs typeface="Arial" charset="0"/>
        </a:defRPr>
      </a:lvl3pPr>
      <a:lvl4pPr marL="1600281" indent="-228611" algn="l" defTabSz="914446" rtl="0" eaLnBrk="1" latinLnBrk="0" hangingPunct="1">
        <a:lnSpc>
          <a:spcPct val="120000"/>
        </a:lnSpc>
        <a:spcBef>
          <a:spcPts val="0"/>
        </a:spcBef>
        <a:buFont typeface="Arial"/>
        <a:buChar char="•"/>
        <a:defRPr sz="1401" kern="1200" baseline="0">
          <a:solidFill>
            <a:schemeClr val="bg1"/>
          </a:solidFill>
          <a:latin typeface="Arial" charset="0"/>
          <a:ea typeface="Arial" charset="0"/>
          <a:cs typeface="Arial" charset="0"/>
        </a:defRPr>
      </a:lvl4pPr>
      <a:lvl5pPr marL="2057504" indent="-228611" algn="l" defTabSz="914446" rtl="0" eaLnBrk="1" latinLnBrk="0" hangingPunct="1">
        <a:lnSpc>
          <a:spcPct val="120000"/>
        </a:lnSpc>
        <a:spcBef>
          <a:spcPts val="0"/>
        </a:spcBef>
        <a:buFont typeface="Arial"/>
        <a:buChar char="•"/>
        <a:defRPr sz="1401" kern="1200" baseline="0">
          <a:solidFill>
            <a:schemeClr val="bg1"/>
          </a:solidFill>
          <a:latin typeface="Arial" charset="0"/>
          <a:ea typeface="Arial" charset="0"/>
          <a:cs typeface="Arial" charset="0"/>
        </a:defRPr>
      </a:lvl5pPr>
      <a:lvl6pPr marL="2514726" indent="-228611" algn="l" defTabSz="914446" rtl="0" eaLnBrk="1" latinLnBrk="0" hangingPunct="1">
        <a:lnSpc>
          <a:spcPct val="90000"/>
        </a:lnSpc>
        <a:spcBef>
          <a:spcPts val="500"/>
        </a:spcBef>
        <a:buFont typeface="Arial"/>
        <a:buChar char="•"/>
        <a:defRPr sz="1801" kern="1200">
          <a:solidFill>
            <a:schemeClr val="tx1"/>
          </a:solidFill>
          <a:latin typeface="+mn-lt"/>
          <a:ea typeface="+mn-ea"/>
          <a:cs typeface="+mn-cs"/>
        </a:defRPr>
      </a:lvl6pPr>
      <a:lvl7pPr marL="2971949" indent="-228611" algn="l" defTabSz="914446" rtl="0" eaLnBrk="1" latinLnBrk="0" hangingPunct="1">
        <a:lnSpc>
          <a:spcPct val="90000"/>
        </a:lnSpc>
        <a:spcBef>
          <a:spcPts val="500"/>
        </a:spcBef>
        <a:buFont typeface="Arial"/>
        <a:buChar char="•"/>
        <a:defRPr sz="1801" kern="1200">
          <a:solidFill>
            <a:schemeClr val="tx1"/>
          </a:solidFill>
          <a:latin typeface="+mn-lt"/>
          <a:ea typeface="+mn-ea"/>
          <a:cs typeface="+mn-cs"/>
        </a:defRPr>
      </a:lvl7pPr>
      <a:lvl8pPr marL="3429171" indent="-228611" algn="l" defTabSz="914446" rtl="0" eaLnBrk="1" latinLnBrk="0" hangingPunct="1">
        <a:lnSpc>
          <a:spcPct val="90000"/>
        </a:lnSpc>
        <a:spcBef>
          <a:spcPts val="500"/>
        </a:spcBef>
        <a:buFont typeface="Arial"/>
        <a:buChar char="•"/>
        <a:defRPr sz="1801" kern="1200">
          <a:solidFill>
            <a:schemeClr val="tx1"/>
          </a:solidFill>
          <a:latin typeface="+mn-lt"/>
          <a:ea typeface="+mn-ea"/>
          <a:cs typeface="+mn-cs"/>
        </a:defRPr>
      </a:lvl8pPr>
      <a:lvl9pPr marL="3886395" indent="-228611" algn="l" defTabSz="914446" rtl="0" eaLnBrk="1" latinLnBrk="0" hangingPunct="1">
        <a:lnSpc>
          <a:spcPct val="90000"/>
        </a:lnSpc>
        <a:spcBef>
          <a:spcPts val="500"/>
        </a:spcBef>
        <a:buFont typeface="Arial"/>
        <a:buChar char="•"/>
        <a:defRPr sz="1801" kern="1200">
          <a:solidFill>
            <a:schemeClr val="tx1"/>
          </a:solidFill>
          <a:latin typeface="+mn-lt"/>
          <a:ea typeface="+mn-ea"/>
          <a:cs typeface="+mn-cs"/>
        </a:defRPr>
      </a:lvl9pPr>
    </p:bodyStyle>
    <p:otherStyle>
      <a:defPPr>
        <a:defRPr lang="de-DE"/>
      </a:defPPr>
      <a:lvl1pPr marL="0" algn="l" defTabSz="914446" rtl="0" eaLnBrk="1" latinLnBrk="0" hangingPunct="1">
        <a:defRPr sz="1801" kern="1200">
          <a:solidFill>
            <a:schemeClr val="tx1"/>
          </a:solidFill>
          <a:latin typeface="+mn-lt"/>
          <a:ea typeface="+mn-ea"/>
          <a:cs typeface="+mn-cs"/>
        </a:defRPr>
      </a:lvl1pPr>
      <a:lvl2pPr marL="457223" algn="l" defTabSz="914446" rtl="0" eaLnBrk="1" latinLnBrk="0" hangingPunct="1">
        <a:defRPr sz="1801" kern="1200">
          <a:solidFill>
            <a:schemeClr val="tx1"/>
          </a:solidFill>
          <a:latin typeface="+mn-lt"/>
          <a:ea typeface="+mn-ea"/>
          <a:cs typeface="+mn-cs"/>
        </a:defRPr>
      </a:lvl2pPr>
      <a:lvl3pPr marL="914446" algn="l" defTabSz="914446" rtl="0" eaLnBrk="1" latinLnBrk="0" hangingPunct="1">
        <a:defRPr sz="1801" kern="1200">
          <a:solidFill>
            <a:schemeClr val="tx1"/>
          </a:solidFill>
          <a:latin typeface="+mn-lt"/>
          <a:ea typeface="+mn-ea"/>
          <a:cs typeface="+mn-cs"/>
        </a:defRPr>
      </a:lvl3pPr>
      <a:lvl4pPr marL="1371669" algn="l" defTabSz="914446" rtl="0" eaLnBrk="1" latinLnBrk="0" hangingPunct="1">
        <a:defRPr sz="1801" kern="1200">
          <a:solidFill>
            <a:schemeClr val="tx1"/>
          </a:solidFill>
          <a:latin typeface="+mn-lt"/>
          <a:ea typeface="+mn-ea"/>
          <a:cs typeface="+mn-cs"/>
        </a:defRPr>
      </a:lvl4pPr>
      <a:lvl5pPr marL="1828891" algn="l" defTabSz="914446" rtl="0" eaLnBrk="1" latinLnBrk="0" hangingPunct="1">
        <a:defRPr sz="1801" kern="1200">
          <a:solidFill>
            <a:schemeClr val="tx1"/>
          </a:solidFill>
          <a:latin typeface="+mn-lt"/>
          <a:ea typeface="+mn-ea"/>
          <a:cs typeface="+mn-cs"/>
        </a:defRPr>
      </a:lvl5pPr>
      <a:lvl6pPr marL="2286114" algn="l" defTabSz="914446" rtl="0" eaLnBrk="1" latinLnBrk="0" hangingPunct="1">
        <a:defRPr sz="1801" kern="1200">
          <a:solidFill>
            <a:schemeClr val="tx1"/>
          </a:solidFill>
          <a:latin typeface="+mn-lt"/>
          <a:ea typeface="+mn-ea"/>
          <a:cs typeface="+mn-cs"/>
        </a:defRPr>
      </a:lvl6pPr>
      <a:lvl7pPr marL="2743338" algn="l" defTabSz="914446" rtl="0" eaLnBrk="1" latinLnBrk="0" hangingPunct="1">
        <a:defRPr sz="1801" kern="1200">
          <a:solidFill>
            <a:schemeClr val="tx1"/>
          </a:solidFill>
          <a:latin typeface="+mn-lt"/>
          <a:ea typeface="+mn-ea"/>
          <a:cs typeface="+mn-cs"/>
        </a:defRPr>
      </a:lvl7pPr>
      <a:lvl8pPr marL="3200560" algn="l" defTabSz="914446" rtl="0" eaLnBrk="1" latinLnBrk="0" hangingPunct="1">
        <a:defRPr sz="1801" kern="1200">
          <a:solidFill>
            <a:schemeClr val="tx1"/>
          </a:solidFill>
          <a:latin typeface="+mn-lt"/>
          <a:ea typeface="+mn-ea"/>
          <a:cs typeface="+mn-cs"/>
        </a:defRPr>
      </a:lvl8pPr>
      <a:lvl9pPr marL="3657783" algn="l" defTabSz="914446" rtl="0" eaLnBrk="1" latinLnBrk="0" hangingPunct="1">
        <a:defRPr sz="1801"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32" userDrawn="1">
          <p15:clr>
            <a:srgbClr val="F26B43"/>
          </p15:clr>
        </p15:guide>
        <p15:guide id="2" orient="horz" pos="799" userDrawn="1">
          <p15:clr>
            <a:srgbClr val="F26B43"/>
          </p15:clr>
        </p15:guide>
        <p15:guide id="3" orient="horz" pos="4042" userDrawn="1">
          <p15:clr>
            <a:srgbClr val="F26B43"/>
          </p15:clr>
        </p15:guide>
        <p15:guide id="4" orient="horz" pos="4201" userDrawn="1">
          <p15:clr>
            <a:srgbClr val="F26B43"/>
          </p15:clr>
        </p15:guide>
        <p15:guide id="5" pos="257" userDrawn="1">
          <p15:clr>
            <a:srgbClr val="F26B43"/>
          </p15:clr>
        </p15:guide>
        <p15:guide id="6" pos="6879"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extplatzhalter 2"/>
          <p:cNvSpPr>
            <a:spLocks noGrp="1"/>
          </p:cNvSpPr>
          <p:nvPr>
            <p:ph type="body" idx="1"/>
          </p:nvPr>
        </p:nvSpPr>
        <p:spPr>
          <a:xfrm>
            <a:off x="406799" y="1915204"/>
            <a:ext cx="10513614" cy="4182287"/>
          </a:xfrm>
          <a:prstGeom prst="rect">
            <a:avLst/>
          </a:prstGeom>
        </p:spPr>
        <p:txBody>
          <a:bodyPr vert="horz" lIns="90000" tIns="45720" rIns="91440" bIns="45720" rtlCol="0">
            <a:noAutofit/>
          </a:bodyPr>
          <a:lstStyle/>
          <a:p>
            <a:pPr lvl="0"/>
            <a:r>
              <a:rPr lang="en-US" noProof="0" dirty="0" smtClean="0"/>
              <a:t>Running text, Arial Standard, 16 </a:t>
            </a:r>
            <a:r>
              <a:rPr lang="en-US" noProof="0" dirty="0" err="1" smtClean="0"/>
              <a:t>pt</a:t>
            </a:r>
            <a:r>
              <a:rPr lang="en-US" noProof="0" dirty="0" smtClean="0"/>
              <a:t>, 1.2 line spacing, black, align left</a:t>
            </a:r>
          </a:p>
          <a:p>
            <a:pPr lvl="0"/>
            <a:endParaRPr lang="en-US" noProof="0" dirty="0" smtClean="0"/>
          </a:p>
          <a:p>
            <a:pPr lvl="0"/>
            <a:r>
              <a:rPr lang="en-US" noProof="0" dirty="0" smtClean="0"/>
              <a:t>First level</a:t>
            </a:r>
          </a:p>
          <a:p>
            <a:pPr lvl="1"/>
            <a:r>
              <a:rPr lang="en-US" noProof="0" dirty="0" smtClean="0"/>
              <a:t>Second level</a:t>
            </a:r>
          </a:p>
          <a:p>
            <a:pPr marL="1080054" marR="0" lvl="2" indent="-180009" algn="l" defTabSz="914446" rtl="0" eaLnBrk="1" fontAlgn="auto" latinLnBrk="0" hangingPunct="1">
              <a:lnSpc>
                <a:spcPct val="100000"/>
              </a:lnSpc>
              <a:spcBef>
                <a:spcPts val="0"/>
              </a:spcBef>
              <a:spcAft>
                <a:spcPts val="0"/>
              </a:spcAft>
              <a:buClrTx/>
              <a:buSzTx/>
              <a:buFont typeface="Arial" charset="0"/>
              <a:buChar char="•"/>
              <a:tabLst/>
              <a:defRPr/>
            </a:pPr>
            <a:r>
              <a:rPr lang="en-US" noProof="0" dirty="0" smtClean="0"/>
              <a:t>Third level, Arial Standard, 14 </a:t>
            </a:r>
            <a:r>
              <a:rPr lang="en-US" noProof="0" dirty="0" err="1" smtClean="0"/>
              <a:t>pt</a:t>
            </a:r>
            <a:r>
              <a:rPr lang="en-US" noProof="0" dirty="0" smtClean="0"/>
              <a:t>, black, align left, 1 line</a:t>
            </a:r>
          </a:p>
          <a:p>
            <a:pPr lvl="3"/>
            <a:r>
              <a:rPr lang="en-US" noProof="0" dirty="0" smtClean="0"/>
              <a:t>Fourth level</a:t>
            </a:r>
          </a:p>
          <a:p>
            <a:pPr lvl="4"/>
            <a:r>
              <a:rPr lang="en-US" noProof="0" dirty="0" smtClean="0"/>
              <a:t>Fifth level</a:t>
            </a:r>
            <a:endParaRPr lang="en-US" noProof="0" dirty="0"/>
          </a:p>
        </p:txBody>
      </p:sp>
      <p:sp>
        <p:nvSpPr>
          <p:cNvPr id="6" name="Title Placeholder 5">
            <a:extLst>
              <a:ext uri="{FF2B5EF4-FFF2-40B4-BE49-F238E27FC236}">
                <a16:creationId xmlns:a16="http://schemas.microsoft.com/office/drawing/2014/main" id="{1ED7BF62-7B11-4F93-8CC6-4098881F8C28}"/>
              </a:ext>
            </a:extLst>
          </p:cNvPr>
          <p:cNvSpPr>
            <a:spLocks noGrp="1"/>
          </p:cNvSpPr>
          <p:nvPr>
            <p:ph type="title"/>
          </p:nvPr>
        </p:nvSpPr>
        <p:spPr>
          <a:xfrm>
            <a:off x="407989" y="371315"/>
            <a:ext cx="10512425" cy="897101"/>
          </a:xfrm>
          <a:prstGeom prst="rect">
            <a:avLst/>
          </a:prstGeom>
        </p:spPr>
        <p:txBody>
          <a:bodyPr vert="horz" lIns="91440" tIns="45720" rIns="91440" bIns="45720" rtlCol="0" anchor="t">
            <a:noAutofit/>
          </a:bodyPr>
          <a:lstStyle/>
          <a:p>
            <a:r>
              <a:rPr lang="en-US" b="1" noProof="0" dirty="0" smtClean="0">
                <a:solidFill>
                  <a:srgbClr val="214B84"/>
                </a:solidFill>
                <a:effectLst/>
                <a:latin typeface="Arial" charset="0"/>
              </a:rPr>
              <a:t>HEADLINE (2 lines) Arial Bold, ALL CAPS,</a:t>
            </a:r>
            <a:br>
              <a:rPr lang="en-US" b="1" noProof="0" dirty="0" smtClean="0">
                <a:solidFill>
                  <a:srgbClr val="214B84"/>
                </a:solidFill>
                <a:effectLst/>
                <a:latin typeface="Arial" charset="0"/>
              </a:rPr>
            </a:br>
            <a:r>
              <a:rPr lang="en-US" b="1" noProof="0" dirty="0" smtClean="0">
                <a:solidFill>
                  <a:srgbClr val="214B84"/>
                </a:solidFill>
                <a:effectLst/>
                <a:latin typeface="Arial" charset="0"/>
              </a:rPr>
              <a:t>28 </a:t>
            </a:r>
            <a:r>
              <a:rPr lang="en-US" b="1" noProof="0" dirty="0" err="1" smtClean="0">
                <a:solidFill>
                  <a:srgbClr val="214B84"/>
                </a:solidFill>
                <a:effectLst/>
                <a:latin typeface="Arial" charset="0"/>
              </a:rPr>
              <a:t>pt</a:t>
            </a:r>
            <a:r>
              <a:rPr lang="en-US" b="1" noProof="0" dirty="0" smtClean="0">
                <a:solidFill>
                  <a:srgbClr val="214B84"/>
                </a:solidFill>
                <a:effectLst/>
                <a:latin typeface="Arial" charset="0"/>
              </a:rPr>
              <a:t>, spacing 2.0, DARK blue, align left</a:t>
            </a:r>
            <a:endParaRPr lang="en-US" noProof="0" dirty="0"/>
          </a:p>
        </p:txBody>
      </p:sp>
      <p:sp>
        <p:nvSpPr>
          <p:cNvPr id="2" name="Footer Placeholder 1">
            <a:extLst>
              <a:ext uri="{FF2B5EF4-FFF2-40B4-BE49-F238E27FC236}">
                <a16:creationId xmlns:a16="http://schemas.microsoft.com/office/drawing/2014/main" id="{9A11495B-74F0-4576-BF2C-072D5FDC1B20}"/>
              </a:ext>
            </a:extLst>
          </p:cNvPr>
          <p:cNvSpPr>
            <a:spLocks noGrp="1"/>
          </p:cNvSpPr>
          <p:nvPr>
            <p:ph type="ftr" sz="quarter" idx="3"/>
          </p:nvPr>
        </p:nvSpPr>
        <p:spPr>
          <a:xfrm>
            <a:off x="672977" y="6419479"/>
            <a:ext cx="10276014" cy="249610"/>
          </a:xfrm>
          <a:prstGeom prst="rect">
            <a:avLst/>
          </a:prstGeom>
        </p:spPr>
        <p:txBody>
          <a:bodyPr vert="horz" lIns="0" tIns="45720" rIns="91440" bIns="45720" rtlCol="0" anchor="b"/>
          <a:lstStyle>
            <a:lvl1pPr algn="l">
              <a:defRPr sz="800" b="1" cap="all" baseline="0">
                <a:solidFill>
                  <a:schemeClr val="accent2"/>
                </a:solidFill>
              </a:defRPr>
            </a:lvl1pPr>
          </a:lstStyle>
          <a:p>
            <a:r>
              <a:rPr lang="en-US" noProof="0" smtClean="0"/>
              <a:t>/ presentation title / © by ANDRITZ HYDRO GmbH 2019</a:t>
            </a:r>
            <a:endParaRPr lang="en-US" noProof="0" dirty="0"/>
          </a:p>
        </p:txBody>
      </p:sp>
      <p:sp>
        <p:nvSpPr>
          <p:cNvPr id="8" name="Slide Number Placeholder 7">
            <a:extLst>
              <a:ext uri="{FF2B5EF4-FFF2-40B4-BE49-F238E27FC236}">
                <a16:creationId xmlns:a16="http://schemas.microsoft.com/office/drawing/2014/main" id="{A3D67375-C4E9-4AB1-8BFC-3741A5C1EFC8}"/>
              </a:ext>
            </a:extLst>
          </p:cNvPr>
          <p:cNvSpPr>
            <a:spLocks noGrp="1"/>
          </p:cNvSpPr>
          <p:nvPr>
            <p:ph type="sldNum" sz="quarter" idx="4"/>
          </p:nvPr>
        </p:nvSpPr>
        <p:spPr>
          <a:xfrm>
            <a:off x="309880" y="6419478"/>
            <a:ext cx="334519" cy="249610"/>
          </a:xfrm>
          <a:prstGeom prst="rect">
            <a:avLst/>
          </a:prstGeom>
        </p:spPr>
        <p:txBody>
          <a:bodyPr vert="horz" lIns="0" tIns="45720" rIns="0" bIns="45720" rtlCol="0" anchor="b"/>
          <a:lstStyle>
            <a:lvl1pPr algn="r">
              <a:defRPr sz="800" b="1">
                <a:solidFill>
                  <a:schemeClr val="accent2"/>
                </a:solidFill>
              </a:defRPr>
            </a:lvl1pPr>
          </a:lstStyle>
          <a:p>
            <a:fld id="{C62D37B7-19FB-4B6A-9135-5DDD8E779388}" type="slidenum">
              <a:rPr lang="en-US" noProof="0" smtClean="0"/>
              <a:pPr/>
              <a:t>‹#›</a:t>
            </a:fld>
            <a:endParaRPr lang="en-US" noProof="0" dirty="0"/>
          </a:p>
        </p:txBody>
      </p:sp>
      <p:pic>
        <p:nvPicPr>
          <p:cNvPr id="10" name="Bild 6"/>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11178596" y="360004"/>
            <a:ext cx="534307" cy="401265"/>
          </a:xfrm>
          <a:prstGeom prst="rect">
            <a:avLst/>
          </a:prstGeom>
        </p:spPr>
      </p:pic>
    </p:spTree>
    <p:extLst>
      <p:ext uri="{BB962C8B-B14F-4D97-AF65-F5344CB8AC3E}">
        <p14:creationId xmlns:p14="http://schemas.microsoft.com/office/powerpoint/2010/main" val="1783545386"/>
      </p:ext>
    </p:extLst>
  </p:cSld>
  <p:clrMap bg1="lt1" tx1="dk1" bg2="lt2" tx2="dk2" accent1="accent1" accent2="accent2" accent3="accent3" accent4="accent4" accent5="accent5" accent6="accent6" hlink="hlink" folHlink="folHlink"/>
  <p:sldLayoutIdLst>
    <p:sldLayoutId id="2147483685" r:id="rId1"/>
    <p:sldLayoutId id="2147483699" r:id="rId2"/>
    <p:sldLayoutId id="2147483698" r:id="rId3"/>
    <p:sldLayoutId id="2147483686" r:id="rId4"/>
    <p:sldLayoutId id="2147483687" r:id="rId5"/>
    <p:sldLayoutId id="2147483688" r:id="rId6"/>
    <p:sldLayoutId id="2147483689" r:id="rId7"/>
    <p:sldLayoutId id="2147483690" r:id="rId8"/>
    <p:sldLayoutId id="2147483691" r:id="rId9"/>
    <p:sldLayoutId id="2147483693" r:id="rId10"/>
  </p:sldLayoutIdLst>
  <p:timing>
    <p:tnLst>
      <p:par>
        <p:cTn id="1" dur="indefinite" restart="never" nodeType="tmRoot"/>
      </p:par>
    </p:tnLst>
  </p:timing>
  <p:hf hdr="0" dt="0"/>
  <p:txStyles>
    <p:titleStyle>
      <a:lvl1pPr algn="l" defTabSz="914446" rtl="0" eaLnBrk="1" latinLnBrk="0" hangingPunct="1">
        <a:lnSpc>
          <a:spcPct val="100000"/>
        </a:lnSpc>
        <a:spcBef>
          <a:spcPct val="0"/>
        </a:spcBef>
        <a:buNone/>
        <a:defRPr lang="de-DE" sz="2800" b="1" i="0" kern="1200" cap="all" spc="201" baseline="0" smtClean="0">
          <a:solidFill>
            <a:schemeClr val="accent1"/>
          </a:solidFill>
          <a:effectLst/>
          <a:latin typeface="Arial" charset="0"/>
          <a:ea typeface="Arial" charset="0"/>
          <a:cs typeface="Arial" charset="0"/>
        </a:defRPr>
      </a:lvl1pPr>
    </p:titleStyle>
    <p:bodyStyle>
      <a:lvl1pPr marL="180009" indent="-180009" algn="l" defTabSz="914446" rtl="0" eaLnBrk="1" latinLnBrk="0" hangingPunct="1">
        <a:lnSpc>
          <a:spcPct val="120000"/>
        </a:lnSpc>
        <a:spcBef>
          <a:spcPts val="0"/>
        </a:spcBef>
        <a:buFont typeface="Arial" charset="0"/>
        <a:buChar char="•"/>
        <a:defRPr sz="1600" b="0" i="0" kern="1200" baseline="0">
          <a:solidFill>
            <a:schemeClr val="tx1"/>
          </a:solidFill>
          <a:latin typeface="Arial" charset="0"/>
          <a:ea typeface="Arial" charset="0"/>
          <a:cs typeface="Arial" charset="0"/>
        </a:defRPr>
      </a:lvl1pPr>
      <a:lvl2pPr marL="540027" indent="-180009" algn="l" defTabSz="914446" rtl="0" eaLnBrk="1" latinLnBrk="0" hangingPunct="1">
        <a:lnSpc>
          <a:spcPct val="120000"/>
        </a:lnSpc>
        <a:spcBef>
          <a:spcPts val="0"/>
        </a:spcBef>
        <a:buFont typeface="Arial" charset="0"/>
        <a:buChar char="•"/>
        <a:defRPr sz="1600" b="0" i="0" kern="1200" baseline="0">
          <a:solidFill>
            <a:schemeClr val="tx1"/>
          </a:solidFill>
          <a:latin typeface="Arial" charset="0"/>
          <a:ea typeface="Arial" charset="0"/>
          <a:cs typeface="Arial" charset="0"/>
        </a:defRPr>
      </a:lvl2pPr>
      <a:lvl3pPr marL="1080054" marR="0" indent="-180009" algn="l" defTabSz="914446" rtl="0" eaLnBrk="1" fontAlgn="auto" latinLnBrk="0" hangingPunct="1">
        <a:lnSpc>
          <a:spcPct val="120000"/>
        </a:lnSpc>
        <a:spcBef>
          <a:spcPts val="0"/>
        </a:spcBef>
        <a:spcAft>
          <a:spcPts val="0"/>
        </a:spcAft>
        <a:buClrTx/>
        <a:buSzTx/>
        <a:buFont typeface="Arial" charset="0"/>
        <a:buChar char="•"/>
        <a:tabLst/>
        <a:defRPr sz="1401" b="0" i="0" kern="1200" baseline="0">
          <a:solidFill>
            <a:schemeClr val="tx1"/>
          </a:solidFill>
          <a:latin typeface="Arial" charset="0"/>
          <a:ea typeface="Arial" charset="0"/>
          <a:cs typeface="Arial" charset="0"/>
        </a:defRPr>
      </a:lvl3pPr>
      <a:lvl4pPr marL="1620081" indent="-180009" algn="l" defTabSz="914446" rtl="0" eaLnBrk="1" latinLnBrk="0" hangingPunct="1">
        <a:lnSpc>
          <a:spcPct val="120000"/>
        </a:lnSpc>
        <a:spcBef>
          <a:spcPts val="0"/>
        </a:spcBef>
        <a:buFont typeface="Arial" charset="0"/>
        <a:buChar char="•"/>
        <a:defRPr sz="1401" b="0" i="0" kern="1200" baseline="0">
          <a:solidFill>
            <a:schemeClr val="tx1"/>
          </a:solidFill>
          <a:latin typeface="Arial" charset="0"/>
          <a:ea typeface="Arial" charset="0"/>
          <a:cs typeface="Arial" charset="0"/>
        </a:defRPr>
      </a:lvl4pPr>
      <a:lvl5pPr marL="2160108" indent="-180009" algn="l" defTabSz="914446" rtl="0" eaLnBrk="1" latinLnBrk="0" hangingPunct="1">
        <a:lnSpc>
          <a:spcPct val="120000"/>
        </a:lnSpc>
        <a:spcBef>
          <a:spcPts val="0"/>
        </a:spcBef>
        <a:buFont typeface="Arial" charset="0"/>
        <a:buChar char="•"/>
        <a:defRPr sz="1401" b="0" i="0" kern="1200" baseline="0">
          <a:solidFill>
            <a:schemeClr val="tx1"/>
          </a:solidFill>
          <a:latin typeface="Arial" charset="0"/>
          <a:ea typeface="Arial" charset="0"/>
          <a:cs typeface="Arial" charset="0"/>
        </a:defRPr>
      </a:lvl5pPr>
      <a:lvl6pPr marL="2514726" indent="-228611" algn="l" defTabSz="914446" rtl="0" eaLnBrk="1" latinLnBrk="0" hangingPunct="1">
        <a:lnSpc>
          <a:spcPct val="90000"/>
        </a:lnSpc>
        <a:spcBef>
          <a:spcPts val="500"/>
        </a:spcBef>
        <a:buFont typeface="Arial"/>
        <a:buChar char="•"/>
        <a:defRPr sz="1801" kern="1200">
          <a:solidFill>
            <a:schemeClr val="tx1"/>
          </a:solidFill>
          <a:latin typeface="+mn-lt"/>
          <a:ea typeface="+mn-ea"/>
          <a:cs typeface="+mn-cs"/>
        </a:defRPr>
      </a:lvl6pPr>
      <a:lvl7pPr marL="2971949" indent="-228611" algn="l" defTabSz="914446" rtl="0" eaLnBrk="1" latinLnBrk="0" hangingPunct="1">
        <a:lnSpc>
          <a:spcPct val="90000"/>
        </a:lnSpc>
        <a:spcBef>
          <a:spcPts val="500"/>
        </a:spcBef>
        <a:buFont typeface="Arial"/>
        <a:buChar char="•"/>
        <a:defRPr sz="1801" kern="1200">
          <a:solidFill>
            <a:schemeClr val="tx1"/>
          </a:solidFill>
          <a:latin typeface="+mn-lt"/>
          <a:ea typeface="+mn-ea"/>
          <a:cs typeface="+mn-cs"/>
        </a:defRPr>
      </a:lvl7pPr>
      <a:lvl8pPr marL="3429171" indent="-228611" algn="l" defTabSz="914446" rtl="0" eaLnBrk="1" latinLnBrk="0" hangingPunct="1">
        <a:lnSpc>
          <a:spcPct val="90000"/>
        </a:lnSpc>
        <a:spcBef>
          <a:spcPts val="500"/>
        </a:spcBef>
        <a:buFont typeface="Arial"/>
        <a:buChar char="•"/>
        <a:defRPr sz="1801" kern="1200">
          <a:solidFill>
            <a:schemeClr val="tx1"/>
          </a:solidFill>
          <a:latin typeface="+mn-lt"/>
          <a:ea typeface="+mn-ea"/>
          <a:cs typeface="+mn-cs"/>
        </a:defRPr>
      </a:lvl8pPr>
      <a:lvl9pPr marL="3886395" indent="-228611" algn="l" defTabSz="914446" rtl="0" eaLnBrk="1" latinLnBrk="0" hangingPunct="1">
        <a:lnSpc>
          <a:spcPct val="90000"/>
        </a:lnSpc>
        <a:spcBef>
          <a:spcPts val="500"/>
        </a:spcBef>
        <a:buFont typeface="Arial"/>
        <a:buChar char="•"/>
        <a:defRPr sz="1801" kern="1200">
          <a:solidFill>
            <a:schemeClr val="tx1"/>
          </a:solidFill>
          <a:latin typeface="+mn-lt"/>
          <a:ea typeface="+mn-ea"/>
          <a:cs typeface="+mn-cs"/>
        </a:defRPr>
      </a:lvl9pPr>
    </p:bodyStyle>
    <p:otherStyle>
      <a:defPPr>
        <a:defRPr lang="de-DE"/>
      </a:defPPr>
      <a:lvl1pPr marL="0" algn="l" defTabSz="914446" rtl="0" eaLnBrk="1" latinLnBrk="0" hangingPunct="1">
        <a:defRPr sz="1801" kern="1200">
          <a:solidFill>
            <a:schemeClr val="tx1"/>
          </a:solidFill>
          <a:latin typeface="+mn-lt"/>
          <a:ea typeface="+mn-ea"/>
          <a:cs typeface="+mn-cs"/>
        </a:defRPr>
      </a:lvl1pPr>
      <a:lvl2pPr marL="457223" algn="l" defTabSz="914446" rtl="0" eaLnBrk="1" latinLnBrk="0" hangingPunct="1">
        <a:defRPr sz="1801" kern="1200">
          <a:solidFill>
            <a:schemeClr val="tx1"/>
          </a:solidFill>
          <a:latin typeface="+mn-lt"/>
          <a:ea typeface="+mn-ea"/>
          <a:cs typeface="+mn-cs"/>
        </a:defRPr>
      </a:lvl2pPr>
      <a:lvl3pPr marL="914446" algn="l" defTabSz="914446" rtl="0" eaLnBrk="1" latinLnBrk="0" hangingPunct="1">
        <a:defRPr sz="1801" kern="1200">
          <a:solidFill>
            <a:schemeClr val="tx1"/>
          </a:solidFill>
          <a:latin typeface="+mn-lt"/>
          <a:ea typeface="+mn-ea"/>
          <a:cs typeface="+mn-cs"/>
        </a:defRPr>
      </a:lvl3pPr>
      <a:lvl4pPr marL="1371669" algn="l" defTabSz="914446" rtl="0" eaLnBrk="1" latinLnBrk="0" hangingPunct="1">
        <a:defRPr sz="1801" kern="1200">
          <a:solidFill>
            <a:schemeClr val="tx1"/>
          </a:solidFill>
          <a:latin typeface="+mn-lt"/>
          <a:ea typeface="+mn-ea"/>
          <a:cs typeface="+mn-cs"/>
        </a:defRPr>
      </a:lvl4pPr>
      <a:lvl5pPr marL="1828891" algn="l" defTabSz="914446" rtl="0" eaLnBrk="1" latinLnBrk="0" hangingPunct="1">
        <a:defRPr sz="1801" kern="1200">
          <a:solidFill>
            <a:schemeClr val="tx1"/>
          </a:solidFill>
          <a:latin typeface="+mn-lt"/>
          <a:ea typeface="+mn-ea"/>
          <a:cs typeface="+mn-cs"/>
        </a:defRPr>
      </a:lvl5pPr>
      <a:lvl6pPr marL="2286114" algn="l" defTabSz="914446" rtl="0" eaLnBrk="1" latinLnBrk="0" hangingPunct="1">
        <a:defRPr sz="1801" kern="1200">
          <a:solidFill>
            <a:schemeClr val="tx1"/>
          </a:solidFill>
          <a:latin typeface="+mn-lt"/>
          <a:ea typeface="+mn-ea"/>
          <a:cs typeface="+mn-cs"/>
        </a:defRPr>
      </a:lvl6pPr>
      <a:lvl7pPr marL="2743338" algn="l" defTabSz="914446" rtl="0" eaLnBrk="1" latinLnBrk="0" hangingPunct="1">
        <a:defRPr sz="1801" kern="1200">
          <a:solidFill>
            <a:schemeClr val="tx1"/>
          </a:solidFill>
          <a:latin typeface="+mn-lt"/>
          <a:ea typeface="+mn-ea"/>
          <a:cs typeface="+mn-cs"/>
        </a:defRPr>
      </a:lvl7pPr>
      <a:lvl8pPr marL="3200560" algn="l" defTabSz="914446" rtl="0" eaLnBrk="1" latinLnBrk="0" hangingPunct="1">
        <a:defRPr sz="1801" kern="1200">
          <a:solidFill>
            <a:schemeClr val="tx1"/>
          </a:solidFill>
          <a:latin typeface="+mn-lt"/>
          <a:ea typeface="+mn-ea"/>
          <a:cs typeface="+mn-cs"/>
        </a:defRPr>
      </a:lvl8pPr>
      <a:lvl9pPr marL="3657783" algn="l" defTabSz="914446" rtl="0" eaLnBrk="1" latinLnBrk="0" hangingPunct="1">
        <a:defRPr sz="1801" kern="1200">
          <a:solidFill>
            <a:schemeClr val="tx1"/>
          </a:solidFill>
          <a:latin typeface="+mn-lt"/>
          <a:ea typeface="+mn-ea"/>
          <a:cs typeface="+mn-cs"/>
        </a:defRPr>
      </a:lvl9pPr>
    </p:otherStyle>
  </p:txStyles>
  <p:extLst mod="1">
    <p:ext uri="{27BBF7A9-308A-43DC-89C8-2F10F3537804}">
      <p15:sldGuideLst xmlns:p15="http://schemas.microsoft.com/office/powerpoint/2012/main">
        <p15:guide id="2" pos="257" userDrawn="1">
          <p15:clr>
            <a:srgbClr val="F26B43"/>
          </p15:clr>
        </p15:guide>
        <p15:guide id="3" orient="horz" pos="232" userDrawn="1">
          <p15:clr>
            <a:srgbClr val="F26B43"/>
          </p15:clr>
        </p15:guide>
        <p15:guide id="4" orient="horz" pos="799" userDrawn="1">
          <p15:clr>
            <a:srgbClr val="F26B43"/>
          </p15:clr>
        </p15:guide>
        <p15:guide id="5" orient="horz" pos="1026" userDrawn="1">
          <p15:clr>
            <a:srgbClr val="F26B43"/>
          </p15:clr>
        </p15:guide>
        <p15:guide id="8" orient="horz" pos="4201" userDrawn="1">
          <p15:clr>
            <a:srgbClr val="F26B43"/>
          </p15:clr>
        </p15:guide>
        <p15:guide id="9" pos="6879" userDrawn="1">
          <p15:clr>
            <a:srgbClr val="F26B43"/>
          </p15:clr>
        </p15:guide>
        <p15:guide id="10" orient="horz" pos="1207" userDrawn="1">
          <p15:clr>
            <a:srgbClr val="F26B43"/>
          </p15:clr>
        </p15:guide>
        <p15:guide id="11" orient="horz" pos="4042" userDrawn="1">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FC70AD-14F2-4177-B2B9-2A91C3CFC78A}"/>
              </a:ext>
            </a:extLst>
          </p:cNvPr>
          <p:cNvSpPr>
            <a:spLocks noGrp="1"/>
          </p:cNvSpPr>
          <p:nvPr>
            <p:ph type="title"/>
          </p:nvPr>
        </p:nvSpPr>
        <p:spPr>
          <a:xfrm>
            <a:off x="406800" y="370800"/>
            <a:ext cx="10512000" cy="896400"/>
          </a:xfrm>
          <a:prstGeom prst="rect">
            <a:avLst/>
          </a:prstGeom>
        </p:spPr>
        <p:txBody>
          <a:bodyPr vert="horz" lIns="91440" tIns="45720" rIns="91440" bIns="45720" rtlCol="0" anchor="t">
            <a:noAutofit/>
          </a:bodyPr>
          <a:lstStyle/>
          <a:p>
            <a:r>
              <a:rPr lang="en-US" noProof="0" dirty="0"/>
              <a:t>ELEMENTS</a:t>
            </a:r>
          </a:p>
        </p:txBody>
      </p:sp>
    </p:spTree>
    <p:extLst>
      <p:ext uri="{BB962C8B-B14F-4D97-AF65-F5344CB8AC3E}">
        <p14:creationId xmlns:p14="http://schemas.microsoft.com/office/powerpoint/2010/main" val="76914611"/>
      </p:ext>
    </p:extLst>
  </p:cSld>
  <p:clrMap bg1="lt1" tx1="dk1" bg2="lt2" tx2="dk2" accent1="accent1" accent2="accent2" accent3="accent3" accent4="accent4" accent5="accent5" accent6="accent6" hlink="hlink" folHlink="folHlink"/>
  <p:sldLayoutIdLst>
    <p:sldLayoutId id="2147483711" r:id="rId1"/>
    <p:sldLayoutId id="2147483712" r:id="rId2"/>
  </p:sldLayoutIdLst>
  <p:timing>
    <p:tnLst>
      <p:par>
        <p:cTn id="1" dur="indefinite" restart="never" nodeType="tmRoot"/>
      </p:par>
    </p:tnLst>
  </p:timing>
  <p:hf hdr="0" dt="0"/>
  <p:txStyles>
    <p:titleStyle>
      <a:lvl1pPr algn="l" defTabSz="914446" rtl="0" eaLnBrk="1" latinLnBrk="0" hangingPunct="1">
        <a:lnSpc>
          <a:spcPct val="100000"/>
        </a:lnSpc>
        <a:spcBef>
          <a:spcPct val="0"/>
        </a:spcBef>
        <a:buNone/>
        <a:defRPr sz="2800" b="1" i="0" kern="1200" cap="all" spc="201" baseline="0">
          <a:solidFill>
            <a:schemeClr val="tx1"/>
          </a:solidFill>
          <a:latin typeface="Arial" charset="0"/>
          <a:ea typeface="Arial" charset="0"/>
          <a:cs typeface="Arial" charset="0"/>
        </a:defRPr>
      </a:lvl1pPr>
    </p:titleStyle>
    <p:bodyStyle>
      <a:lvl1pPr marL="0" indent="0" algn="l" defTabSz="914446" rtl="0" eaLnBrk="1" latinLnBrk="0" hangingPunct="1">
        <a:lnSpc>
          <a:spcPct val="90000"/>
        </a:lnSpc>
        <a:spcBef>
          <a:spcPts val="1001"/>
        </a:spcBef>
        <a:buFont typeface="Arial"/>
        <a:buNone/>
        <a:defRPr sz="1300" kern="1200">
          <a:solidFill>
            <a:schemeClr val="tx1"/>
          </a:solidFill>
          <a:latin typeface="Arial" charset="0"/>
          <a:ea typeface="Arial" charset="0"/>
          <a:cs typeface="Arial" charset="0"/>
        </a:defRPr>
      </a:lvl1pPr>
      <a:lvl2pPr marL="457223" indent="0" algn="l" defTabSz="914446" rtl="0" eaLnBrk="1" latinLnBrk="0" hangingPunct="1">
        <a:lnSpc>
          <a:spcPct val="90000"/>
        </a:lnSpc>
        <a:spcBef>
          <a:spcPts val="500"/>
        </a:spcBef>
        <a:buFont typeface="Arial"/>
        <a:buNone/>
        <a:defRPr sz="1300" kern="1200">
          <a:solidFill>
            <a:schemeClr val="tx1"/>
          </a:solidFill>
          <a:latin typeface="Arial" charset="0"/>
          <a:ea typeface="Arial" charset="0"/>
          <a:cs typeface="Arial" charset="0"/>
        </a:defRPr>
      </a:lvl2pPr>
      <a:lvl3pPr marL="914446" indent="0" algn="l" defTabSz="914446" rtl="0" eaLnBrk="1" latinLnBrk="0" hangingPunct="1">
        <a:lnSpc>
          <a:spcPct val="90000"/>
        </a:lnSpc>
        <a:spcBef>
          <a:spcPts val="500"/>
        </a:spcBef>
        <a:buFont typeface="Arial"/>
        <a:buNone/>
        <a:defRPr sz="1300" kern="1200">
          <a:solidFill>
            <a:schemeClr val="tx1"/>
          </a:solidFill>
          <a:latin typeface="Arial" charset="0"/>
          <a:ea typeface="Arial" charset="0"/>
          <a:cs typeface="Arial" charset="0"/>
        </a:defRPr>
      </a:lvl3pPr>
      <a:lvl4pPr marL="1371669" indent="0" algn="l" defTabSz="914446" rtl="0" eaLnBrk="1" latinLnBrk="0" hangingPunct="1">
        <a:lnSpc>
          <a:spcPct val="90000"/>
        </a:lnSpc>
        <a:spcBef>
          <a:spcPts val="500"/>
        </a:spcBef>
        <a:buFont typeface="Arial"/>
        <a:buNone/>
        <a:defRPr sz="1300" kern="1200">
          <a:solidFill>
            <a:schemeClr val="tx1"/>
          </a:solidFill>
          <a:latin typeface="Arial" charset="0"/>
          <a:ea typeface="Arial" charset="0"/>
          <a:cs typeface="Arial" charset="0"/>
        </a:defRPr>
      </a:lvl4pPr>
      <a:lvl5pPr marL="1828891" indent="0" algn="l" defTabSz="914446" rtl="0" eaLnBrk="1" latinLnBrk="0" hangingPunct="1">
        <a:lnSpc>
          <a:spcPct val="90000"/>
        </a:lnSpc>
        <a:spcBef>
          <a:spcPts val="500"/>
        </a:spcBef>
        <a:buFont typeface="Arial"/>
        <a:buNone/>
        <a:defRPr sz="1300" kern="1200">
          <a:solidFill>
            <a:schemeClr val="tx1"/>
          </a:solidFill>
          <a:latin typeface="Arial" charset="0"/>
          <a:ea typeface="Arial" charset="0"/>
          <a:cs typeface="Arial" charset="0"/>
        </a:defRPr>
      </a:lvl5pPr>
      <a:lvl6pPr marL="2514726" indent="-228611" algn="l" defTabSz="914446" rtl="0" eaLnBrk="1" latinLnBrk="0" hangingPunct="1">
        <a:lnSpc>
          <a:spcPct val="90000"/>
        </a:lnSpc>
        <a:spcBef>
          <a:spcPts val="500"/>
        </a:spcBef>
        <a:buFont typeface="Arial"/>
        <a:buChar char="•"/>
        <a:defRPr sz="1801" kern="1200">
          <a:solidFill>
            <a:schemeClr val="tx1"/>
          </a:solidFill>
          <a:latin typeface="+mn-lt"/>
          <a:ea typeface="+mn-ea"/>
          <a:cs typeface="+mn-cs"/>
        </a:defRPr>
      </a:lvl6pPr>
      <a:lvl7pPr marL="2971949" indent="-228611" algn="l" defTabSz="914446" rtl="0" eaLnBrk="1" latinLnBrk="0" hangingPunct="1">
        <a:lnSpc>
          <a:spcPct val="90000"/>
        </a:lnSpc>
        <a:spcBef>
          <a:spcPts val="500"/>
        </a:spcBef>
        <a:buFont typeface="Arial"/>
        <a:buChar char="•"/>
        <a:defRPr sz="1801" kern="1200">
          <a:solidFill>
            <a:schemeClr val="tx1"/>
          </a:solidFill>
          <a:latin typeface="+mn-lt"/>
          <a:ea typeface="+mn-ea"/>
          <a:cs typeface="+mn-cs"/>
        </a:defRPr>
      </a:lvl7pPr>
      <a:lvl8pPr marL="3429171" indent="-228611" algn="l" defTabSz="914446" rtl="0" eaLnBrk="1" latinLnBrk="0" hangingPunct="1">
        <a:lnSpc>
          <a:spcPct val="90000"/>
        </a:lnSpc>
        <a:spcBef>
          <a:spcPts val="500"/>
        </a:spcBef>
        <a:buFont typeface="Arial"/>
        <a:buChar char="•"/>
        <a:defRPr sz="1801" kern="1200">
          <a:solidFill>
            <a:schemeClr val="tx1"/>
          </a:solidFill>
          <a:latin typeface="+mn-lt"/>
          <a:ea typeface="+mn-ea"/>
          <a:cs typeface="+mn-cs"/>
        </a:defRPr>
      </a:lvl8pPr>
      <a:lvl9pPr marL="3886395" indent="-228611" algn="l" defTabSz="914446" rtl="0" eaLnBrk="1" latinLnBrk="0" hangingPunct="1">
        <a:lnSpc>
          <a:spcPct val="90000"/>
        </a:lnSpc>
        <a:spcBef>
          <a:spcPts val="500"/>
        </a:spcBef>
        <a:buFont typeface="Arial"/>
        <a:buChar char="•"/>
        <a:defRPr sz="1801" kern="1200">
          <a:solidFill>
            <a:schemeClr val="tx1"/>
          </a:solidFill>
          <a:latin typeface="+mn-lt"/>
          <a:ea typeface="+mn-ea"/>
          <a:cs typeface="+mn-cs"/>
        </a:defRPr>
      </a:lvl9pPr>
    </p:bodyStyle>
    <p:otherStyle>
      <a:defPPr>
        <a:defRPr lang="de-DE"/>
      </a:defPPr>
      <a:lvl1pPr marL="0" algn="l" defTabSz="914446" rtl="0" eaLnBrk="1" latinLnBrk="0" hangingPunct="1">
        <a:defRPr sz="1801" kern="1200">
          <a:solidFill>
            <a:schemeClr val="tx1"/>
          </a:solidFill>
          <a:latin typeface="+mn-lt"/>
          <a:ea typeface="+mn-ea"/>
          <a:cs typeface="+mn-cs"/>
        </a:defRPr>
      </a:lvl1pPr>
      <a:lvl2pPr marL="457223" algn="l" defTabSz="914446" rtl="0" eaLnBrk="1" latinLnBrk="0" hangingPunct="1">
        <a:defRPr sz="1801" kern="1200">
          <a:solidFill>
            <a:schemeClr val="tx1"/>
          </a:solidFill>
          <a:latin typeface="+mn-lt"/>
          <a:ea typeface="+mn-ea"/>
          <a:cs typeface="+mn-cs"/>
        </a:defRPr>
      </a:lvl2pPr>
      <a:lvl3pPr marL="914446" algn="l" defTabSz="914446" rtl="0" eaLnBrk="1" latinLnBrk="0" hangingPunct="1">
        <a:defRPr sz="1801" kern="1200">
          <a:solidFill>
            <a:schemeClr val="tx1"/>
          </a:solidFill>
          <a:latin typeface="+mn-lt"/>
          <a:ea typeface="+mn-ea"/>
          <a:cs typeface="+mn-cs"/>
        </a:defRPr>
      </a:lvl3pPr>
      <a:lvl4pPr marL="1371669" algn="l" defTabSz="914446" rtl="0" eaLnBrk="1" latinLnBrk="0" hangingPunct="1">
        <a:defRPr sz="1801" kern="1200">
          <a:solidFill>
            <a:schemeClr val="tx1"/>
          </a:solidFill>
          <a:latin typeface="+mn-lt"/>
          <a:ea typeface="+mn-ea"/>
          <a:cs typeface="+mn-cs"/>
        </a:defRPr>
      </a:lvl4pPr>
      <a:lvl5pPr marL="1828891" algn="l" defTabSz="914446" rtl="0" eaLnBrk="1" latinLnBrk="0" hangingPunct="1">
        <a:defRPr sz="1801" kern="1200">
          <a:solidFill>
            <a:schemeClr val="tx1"/>
          </a:solidFill>
          <a:latin typeface="+mn-lt"/>
          <a:ea typeface="+mn-ea"/>
          <a:cs typeface="+mn-cs"/>
        </a:defRPr>
      </a:lvl5pPr>
      <a:lvl6pPr marL="2286114" algn="l" defTabSz="914446" rtl="0" eaLnBrk="1" latinLnBrk="0" hangingPunct="1">
        <a:defRPr sz="1801" kern="1200">
          <a:solidFill>
            <a:schemeClr val="tx1"/>
          </a:solidFill>
          <a:latin typeface="+mn-lt"/>
          <a:ea typeface="+mn-ea"/>
          <a:cs typeface="+mn-cs"/>
        </a:defRPr>
      </a:lvl6pPr>
      <a:lvl7pPr marL="2743338" algn="l" defTabSz="914446" rtl="0" eaLnBrk="1" latinLnBrk="0" hangingPunct="1">
        <a:defRPr sz="1801" kern="1200">
          <a:solidFill>
            <a:schemeClr val="tx1"/>
          </a:solidFill>
          <a:latin typeface="+mn-lt"/>
          <a:ea typeface="+mn-ea"/>
          <a:cs typeface="+mn-cs"/>
        </a:defRPr>
      </a:lvl7pPr>
      <a:lvl8pPr marL="3200560" algn="l" defTabSz="914446" rtl="0" eaLnBrk="1" latinLnBrk="0" hangingPunct="1">
        <a:defRPr sz="1801" kern="1200">
          <a:solidFill>
            <a:schemeClr val="tx1"/>
          </a:solidFill>
          <a:latin typeface="+mn-lt"/>
          <a:ea typeface="+mn-ea"/>
          <a:cs typeface="+mn-cs"/>
        </a:defRPr>
      </a:lvl8pPr>
      <a:lvl9pPr marL="3657783" algn="l" defTabSz="914446" rtl="0" eaLnBrk="1" latinLnBrk="0" hangingPunct="1">
        <a:defRPr sz="1801"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extplatzhalter 2"/>
          <p:cNvSpPr>
            <a:spLocks noGrp="1"/>
          </p:cNvSpPr>
          <p:nvPr>
            <p:ph type="body" idx="1"/>
          </p:nvPr>
        </p:nvSpPr>
        <p:spPr>
          <a:xfrm>
            <a:off x="406799" y="1915204"/>
            <a:ext cx="10513614" cy="4182287"/>
          </a:xfrm>
          <a:prstGeom prst="rect">
            <a:avLst/>
          </a:prstGeom>
        </p:spPr>
        <p:txBody>
          <a:bodyPr vert="horz" lIns="90000" tIns="45720" rIns="91440" bIns="45720" rtlCol="0">
            <a:noAutofit/>
          </a:bodyPr>
          <a:lstStyle/>
          <a:p>
            <a:pPr lvl="0"/>
            <a:r>
              <a:rPr lang="en-US" noProof="0" dirty="0"/>
              <a:t>Running text, Arial Standard, 16 </a:t>
            </a:r>
            <a:r>
              <a:rPr lang="en-US" noProof="0" dirty="0" err="1"/>
              <a:t>pt</a:t>
            </a:r>
            <a:r>
              <a:rPr lang="en-US" noProof="0" dirty="0"/>
              <a:t>, 1.2 line spacing, black, align left</a:t>
            </a:r>
          </a:p>
          <a:p>
            <a:pPr lvl="0"/>
            <a:endParaRPr lang="en-US" noProof="0" dirty="0"/>
          </a:p>
          <a:p>
            <a:pPr lvl="0"/>
            <a:r>
              <a:rPr lang="en-US" noProof="0" dirty="0"/>
              <a:t>First level</a:t>
            </a:r>
          </a:p>
          <a:p>
            <a:pPr lvl="1"/>
            <a:r>
              <a:rPr lang="en-US" noProof="0" dirty="0"/>
              <a:t>Second level</a:t>
            </a:r>
          </a:p>
          <a:p>
            <a:pPr marL="1080054" marR="0" lvl="2" indent="-180009" algn="l" defTabSz="914446" rtl="0" eaLnBrk="1" fontAlgn="auto" latinLnBrk="0" hangingPunct="1">
              <a:lnSpc>
                <a:spcPct val="100000"/>
              </a:lnSpc>
              <a:spcBef>
                <a:spcPts val="0"/>
              </a:spcBef>
              <a:spcAft>
                <a:spcPts val="0"/>
              </a:spcAft>
              <a:buClrTx/>
              <a:buSzTx/>
              <a:buFont typeface="Arial" charset="0"/>
              <a:buChar char="•"/>
              <a:tabLst/>
              <a:defRPr/>
            </a:pPr>
            <a:r>
              <a:rPr lang="en-US" noProof="0" dirty="0"/>
              <a:t>Third level, Arial Standard, 14 </a:t>
            </a:r>
            <a:r>
              <a:rPr lang="en-US" noProof="0" dirty="0" err="1"/>
              <a:t>pt</a:t>
            </a:r>
            <a:r>
              <a:rPr lang="en-US" noProof="0" dirty="0"/>
              <a:t>, black, align left, 1 line</a:t>
            </a:r>
          </a:p>
          <a:p>
            <a:pPr lvl="3"/>
            <a:r>
              <a:rPr lang="en-US" noProof="0" dirty="0"/>
              <a:t>Fourth level</a:t>
            </a:r>
          </a:p>
          <a:p>
            <a:pPr lvl="4"/>
            <a:r>
              <a:rPr lang="en-US" noProof="0" dirty="0"/>
              <a:t>Fifth level</a:t>
            </a:r>
          </a:p>
        </p:txBody>
      </p:sp>
      <p:pic>
        <p:nvPicPr>
          <p:cNvPr id="7" name="Bild 6"/>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11178596" y="360004"/>
            <a:ext cx="534307" cy="401265"/>
          </a:xfrm>
          <a:prstGeom prst="rect">
            <a:avLst/>
          </a:prstGeom>
        </p:spPr>
      </p:pic>
      <p:sp>
        <p:nvSpPr>
          <p:cNvPr id="6" name="Title Placeholder 5">
            <a:extLst>
              <a:ext uri="{FF2B5EF4-FFF2-40B4-BE49-F238E27FC236}">
                <a16:creationId xmlns:a16="http://schemas.microsoft.com/office/drawing/2014/main" id="{1ED7BF62-7B11-4F93-8CC6-4098881F8C28}"/>
              </a:ext>
            </a:extLst>
          </p:cNvPr>
          <p:cNvSpPr>
            <a:spLocks noGrp="1"/>
          </p:cNvSpPr>
          <p:nvPr>
            <p:ph type="title"/>
          </p:nvPr>
        </p:nvSpPr>
        <p:spPr>
          <a:xfrm>
            <a:off x="407989" y="371315"/>
            <a:ext cx="10512425" cy="897101"/>
          </a:xfrm>
          <a:prstGeom prst="rect">
            <a:avLst/>
          </a:prstGeom>
        </p:spPr>
        <p:txBody>
          <a:bodyPr vert="horz" lIns="91440" tIns="45720" rIns="91440" bIns="45720" rtlCol="0" anchor="t">
            <a:noAutofit/>
          </a:bodyPr>
          <a:lstStyle/>
          <a:p>
            <a:r>
              <a:rPr lang="en-US" b="1" noProof="0" dirty="0">
                <a:solidFill>
                  <a:srgbClr val="214B84"/>
                </a:solidFill>
                <a:effectLst/>
                <a:latin typeface="Arial" charset="0"/>
              </a:rPr>
              <a:t>HEADLINE (2 lines) Arial Bold, ALL CAPS,</a:t>
            </a:r>
            <a:br>
              <a:rPr lang="en-US" b="1" noProof="0" dirty="0">
                <a:solidFill>
                  <a:srgbClr val="214B84"/>
                </a:solidFill>
                <a:effectLst/>
                <a:latin typeface="Arial" charset="0"/>
              </a:rPr>
            </a:br>
            <a:r>
              <a:rPr lang="en-US" b="1" noProof="0" dirty="0">
                <a:solidFill>
                  <a:srgbClr val="214B84"/>
                </a:solidFill>
                <a:effectLst/>
                <a:latin typeface="Arial" charset="0"/>
              </a:rPr>
              <a:t>28 </a:t>
            </a:r>
            <a:r>
              <a:rPr lang="en-US" b="1" noProof="0" dirty="0" err="1">
                <a:solidFill>
                  <a:srgbClr val="214B84"/>
                </a:solidFill>
                <a:effectLst/>
                <a:latin typeface="Arial" charset="0"/>
              </a:rPr>
              <a:t>pt</a:t>
            </a:r>
            <a:r>
              <a:rPr lang="en-US" b="1" noProof="0" dirty="0">
                <a:solidFill>
                  <a:srgbClr val="214B84"/>
                </a:solidFill>
                <a:effectLst/>
                <a:latin typeface="Arial" charset="0"/>
              </a:rPr>
              <a:t>, spacing 2.0, DARK blue, align left</a:t>
            </a:r>
            <a:endParaRPr lang="en-US" noProof="0" dirty="0"/>
          </a:p>
        </p:txBody>
      </p:sp>
      <p:sp>
        <p:nvSpPr>
          <p:cNvPr id="2" name="Footer Placeholder 1">
            <a:extLst>
              <a:ext uri="{FF2B5EF4-FFF2-40B4-BE49-F238E27FC236}">
                <a16:creationId xmlns:a16="http://schemas.microsoft.com/office/drawing/2014/main" id="{9A11495B-74F0-4576-BF2C-072D5FDC1B20}"/>
              </a:ext>
            </a:extLst>
          </p:cNvPr>
          <p:cNvSpPr>
            <a:spLocks noGrp="1"/>
          </p:cNvSpPr>
          <p:nvPr>
            <p:ph type="ftr" sz="quarter" idx="3"/>
          </p:nvPr>
        </p:nvSpPr>
        <p:spPr>
          <a:xfrm>
            <a:off x="672977" y="6419479"/>
            <a:ext cx="10276014" cy="249610"/>
          </a:xfrm>
          <a:prstGeom prst="rect">
            <a:avLst/>
          </a:prstGeom>
        </p:spPr>
        <p:txBody>
          <a:bodyPr vert="horz" lIns="0" tIns="45720" rIns="91440" bIns="45720" rtlCol="0" anchor="b"/>
          <a:lstStyle>
            <a:lvl1pPr algn="l">
              <a:defRPr sz="800" b="1" cap="all" baseline="0">
                <a:solidFill>
                  <a:schemeClr val="accent2"/>
                </a:solidFill>
              </a:defRPr>
            </a:lvl1pPr>
          </a:lstStyle>
          <a:p>
            <a:r>
              <a:rPr lang="en-US" noProof="0" dirty="0"/>
              <a:t>/ ANDRITZ (BUSINESS AREA) / PRESENTATION NAME AND DATE / © COPYRIGHT (if required) – ARIAL BOLD, all caps, 8 PT, BLUE, ALIGN LEFT</a:t>
            </a:r>
          </a:p>
        </p:txBody>
      </p:sp>
      <p:sp>
        <p:nvSpPr>
          <p:cNvPr id="8" name="Slide Number Placeholder 7">
            <a:extLst>
              <a:ext uri="{FF2B5EF4-FFF2-40B4-BE49-F238E27FC236}">
                <a16:creationId xmlns:a16="http://schemas.microsoft.com/office/drawing/2014/main" id="{A3D67375-C4E9-4AB1-8BFC-3741A5C1EFC8}"/>
              </a:ext>
            </a:extLst>
          </p:cNvPr>
          <p:cNvSpPr>
            <a:spLocks noGrp="1"/>
          </p:cNvSpPr>
          <p:nvPr>
            <p:ph type="sldNum" sz="quarter" idx="4"/>
          </p:nvPr>
        </p:nvSpPr>
        <p:spPr>
          <a:xfrm>
            <a:off x="309880" y="6419478"/>
            <a:ext cx="334519" cy="249610"/>
          </a:xfrm>
          <a:prstGeom prst="rect">
            <a:avLst/>
          </a:prstGeom>
        </p:spPr>
        <p:txBody>
          <a:bodyPr vert="horz" lIns="0" tIns="45720" rIns="0" bIns="45720" rtlCol="0" anchor="b"/>
          <a:lstStyle>
            <a:lvl1pPr algn="r">
              <a:defRPr sz="800" b="1">
                <a:solidFill>
                  <a:schemeClr val="accent2"/>
                </a:solidFill>
              </a:defRPr>
            </a:lvl1pPr>
          </a:lstStyle>
          <a:p>
            <a:fld id="{C62D37B7-19FB-4B6A-9135-5DDD8E779388}" type="slidenum">
              <a:rPr lang="en-US" noProof="0" smtClean="0"/>
              <a:pPr/>
              <a:t>‹#›</a:t>
            </a:fld>
            <a:endParaRPr lang="en-US" noProof="0" dirty="0"/>
          </a:p>
        </p:txBody>
      </p:sp>
    </p:spTree>
    <p:extLst>
      <p:ext uri="{BB962C8B-B14F-4D97-AF65-F5344CB8AC3E}">
        <p14:creationId xmlns:p14="http://schemas.microsoft.com/office/powerpoint/2010/main" val="2221581687"/>
      </p:ext>
    </p:extLst>
  </p:cSld>
  <p:clrMap bg1="lt1" tx1="dk1" bg2="lt2" tx2="dk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 id="2147483723" r:id="rId8"/>
    <p:sldLayoutId id="2147483724" r:id="rId9"/>
    <p:sldLayoutId id="2147483725" r:id="rId10"/>
    <p:sldLayoutId id="2147483726" r:id="rId11"/>
    <p:sldLayoutId id="2147483727" r:id="rId12"/>
    <p:sldLayoutId id="2147483728" r:id="rId13"/>
    <p:sldLayoutId id="2147483729" r:id="rId14"/>
    <p:sldLayoutId id="2147483730" r:id="rId15"/>
    <p:sldLayoutId id="2147483731" r:id="rId16"/>
  </p:sldLayoutIdLst>
  <p:hf hdr="0" dt="0"/>
  <p:txStyles>
    <p:titleStyle>
      <a:lvl1pPr algn="l" defTabSz="914446" rtl="0" eaLnBrk="1" latinLnBrk="0" hangingPunct="1">
        <a:lnSpc>
          <a:spcPct val="100000"/>
        </a:lnSpc>
        <a:spcBef>
          <a:spcPct val="0"/>
        </a:spcBef>
        <a:buNone/>
        <a:defRPr lang="de-DE" sz="2800" b="1" i="0" kern="1200" cap="all" spc="201" baseline="0" smtClean="0">
          <a:solidFill>
            <a:schemeClr val="accent1"/>
          </a:solidFill>
          <a:effectLst/>
          <a:latin typeface="Arial" charset="0"/>
          <a:ea typeface="Arial" charset="0"/>
          <a:cs typeface="Arial" charset="0"/>
        </a:defRPr>
      </a:lvl1pPr>
    </p:titleStyle>
    <p:bodyStyle>
      <a:lvl1pPr marL="180009" indent="-180009" algn="l" defTabSz="914446" rtl="0" eaLnBrk="1" latinLnBrk="0" hangingPunct="1">
        <a:lnSpc>
          <a:spcPct val="120000"/>
        </a:lnSpc>
        <a:spcBef>
          <a:spcPts val="0"/>
        </a:spcBef>
        <a:buFont typeface="Arial" charset="0"/>
        <a:buChar char="•"/>
        <a:defRPr sz="1600" b="0" i="0" kern="1200" baseline="0">
          <a:solidFill>
            <a:schemeClr val="tx1"/>
          </a:solidFill>
          <a:latin typeface="Arial" charset="0"/>
          <a:ea typeface="Arial" charset="0"/>
          <a:cs typeface="Arial" charset="0"/>
        </a:defRPr>
      </a:lvl1pPr>
      <a:lvl2pPr marL="540027" indent="-180009" algn="l" defTabSz="914446" rtl="0" eaLnBrk="1" latinLnBrk="0" hangingPunct="1">
        <a:lnSpc>
          <a:spcPct val="120000"/>
        </a:lnSpc>
        <a:spcBef>
          <a:spcPts val="0"/>
        </a:spcBef>
        <a:buFont typeface="Arial" charset="0"/>
        <a:buChar char="•"/>
        <a:defRPr sz="1600" b="0" i="0" kern="1200" baseline="0">
          <a:solidFill>
            <a:schemeClr val="tx1"/>
          </a:solidFill>
          <a:latin typeface="Arial" charset="0"/>
          <a:ea typeface="Arial" charset="0"/>
          <a:cs typeface="Arial" charset="0"/>
        </a:defRPr>
      </a:lvl2pPr>
      <a:lvl3pPr marL="1080054" marR="0" indent="-180009" algn="l" defTabSz="914446" rtl="0" eaLnBrk="1" fontAlgn="auto" latinLnBrk="0" hangingPunct="1">
        <a:lnSpc>
          <a:spcPct val="120000"/>
        </a:lnSpc>
        <a:spcBef>
          <a:spcPts val="0"/>
        </a:spcBef>
        <a:spcAft>
          <a:spcPts val="0"/>
        </a:spcAft>
        <a:buClrTx/>
        <a:buSzTx/>
        <a:buFont typeface="Arial" charset="0"/>
        <a:buChar char="•"/>
        <a:tabLst/>
        <a:defRPr sz="1401" b="0" i="0" kern="1200" baseline="0">
          <a:solidFill>
            <a:schemeClr val="tx1"/>
          </a:solidFill>
          <a:latin typeface="Arial" charset="0"/>
          <a:ea typeface="Arial" charset="0"/>
          <a:cs typeface="Arial" charset="0"/>
        </a:defRPr>
      </a:lvl3pPr>
      <a:lvl4pPr marL="1620081" indent="-180009" algn="l" defTabSz="914446" rtl="0" eaLnBrk="1" latinLnBrk="0" hangingPunct="1">
        <a:lnSpc>
          <a:spcPct val="120000"/>
        </a:lnSpc>
        <a:spcBef>
          <a:spcPts val="0"/>
        </a:spcBef>
        <a:buFont typeface="Arial" charset="0"/>
        <a:buChar char="•"/>
        <a:defRPr sz="1401" b="0" i="0" kern="1200" baseline="0">
          <a:solidFill>
            <a:schemeClr val="tx1"/>
          </a:solidFill>
          <a:latin typeface="Arial" charset="0"/>
          <a:ea typeface="Arial" charset="0"/>
          <a:cs typeface="Arial" charset="0"/>
        </a:defRPr>
      </a:lvl4pPr>
      <a:lvl5pPr marL="2160108" indent="-180009" algn="l" defTabSz="914446" rtl="0" eaLnBrk="1" latinLnBrk="0" hangingPunct="1">
        <a:lnSpc>
          <a:spcPct val="120000"/>
        </a:lnSpc>
        <a:spcBef>
          <a:spcPts val="0"/>
        </a:spcBef>
        <a:buFont typeface="Arial" charset="0"/>
        <a:buChar char="•"/>
        <a:defRPr sz="1401" b="0" i="0" kern="1200" baseline="0">
          <a:solidFill>
            <a:schemeClr val="tx1"/>
          </a:solidFill>
          <a:latin typeface="Arial" charset="0"/>
          <a:ea typeface="Arial" charset="0"/>
          <a:cs typeface="Arial" charset="0"/>
        </a:defRPr>
      </a:lvl5pPr>
      <a:lvl6pPr marL="2514726" indent="-228611" algn="l" defTabSz="914446" rtl="0" eaLnBrk="1" latinLnBrk="0" hangingPunct="1">
        <a:lnSpc>
          <a:spcPct val="90000"/>
        </a:lnSpc>
        <a:spcBef>
          <a:spcPts val="500"/>
        </a:spcBef>
        <a:buFont typeface="Arial"/>
        <a:buChar char="•"/>
        <a:defRPr sz="1801" kern="1200">
          <a:solidFill>
            <a:schemeClr val="tx1"/>
          </a:solidFill>
          <a:latin typeface="+mn-lt"/>
          <a:ea typeface="+mn-ea"/>
          <a:cs typeface="+mn-cs"/>
        </a:defRPr>
      </a:lvl6pPr>
      <a:lvl7pPr marL="2971949" indent="-228611" algn="l" defTabSz="914446" rtl="0" eaLnBrk="1" latinLnBrk="0" hangingPunct="1">
        <a:lnSpc>
          <a:spcPct val="90000"/>
        </a:lnSpc>
        <a:spcBef>
          <a:spcPts val="500"/>
        </a:spcBef>
        <a:buFont typeface="Arial"/>
        <a:buChar char="•"/>
        <a:defRPr sz="1801" kern="1200">
          <a:solidFill>
            <a:schemeClr val="tx1"/>
          </a:solidFill>
          <a:latin typeface="+mn-lt"/>
          <a:ea typeface="+mn-ea"/>
          <a:cs typeface="+mn-cs"/>
        </a:defRPr>
      </a:lvl7pPr>
      <a:lvl8pPr marL="3429171" indent="-228611" algn="l" defTabSz="914446" rtl="0" eaLnBrk="1" latinLnBrk="0" hangingPunct="1">
        <a:lnSpc>
          <a:spcPct val="90000"/>
        </a:lnSpc>
        <a:spcBef>
          <a:spcPts val="500"/>
        </a:spcBef>
        <a:buFont typeface="Arial"/>
        <a:buChar char="•"/>
        <a:defRPr sz="1801" kern="1200">
          <a:solidFill>
            <a:schemeClr val="tx1"/>
          </a:solidFill>
          <a:latin typeface="+mn-lt"/>
          <a:ea typeface="+mn-ea"/>
          <a:cs typeface="+mn-cs"/>
        </a:defRPr>
      </a:lvl8pPr>
      <a:lvl9pPr marL="3886395" indent="-228611" algn="l" defTabSz="914446" rtl="0" eaLnBrk="1" latinLnBrk="0" hangingPunct="1">
        <a:lnSpc>
          <a:spcPct val="90000"/>
        </a:lnSpc>
        <a:spcBef>
          <a:spcPts val="500"/>
        </a:spcBef>
        <a:buFont typeface="Arial"/>
        <a:buChar char="•"/>
        <a:defRPr sz="1801" kern="1200">
          <a:solidFill>
            <a:schemeClr val="tx1"/>
          </a:solidFill>
          <a:latin typeface="+mn-lt"/>
          <a:ea typeface="+mn-ea"/>
          <a:cs typeface="+mn-cs"/>
        </a:defRPr>
      </a:lvl9pPr>
    </p:bodyStyle>
    <p:otherStyle>
      <a:defPPr>
        <a:defRPr lang="de-DE"/>
      </a:defPPr>
      <a:lvl1pPr marL="0" algn="l" defTabSz="914446" rtl="0" eaLnBrk="1" latinLnBrk="0" hangingPunct="1">
        <a:defRPr sz="1801" kern="1200">
          <a:solidFill>
            <a:schemeClr val="tx1"/>
          </a:solidFill>
          <a:latin typeface="+mn-lt"/>
          <a:ea typeface="+mn-ea"/>
          <a:cs typeface="+mn-cs"/>
        </a:defRPr>
      </a:lvl1pPr>
      <a:lvl2pPr marL="457223" algn="l" defTabSz="914446" rtl="0" eaLnBrk="1" latinLnBrk="0" hangingPunct="1">
        <a:defRPr sz="1801" kern="1200">
          <a:solidFill>
            <a:schemeClr val="tx1"/>
          </a:solidFill>
          <a:latin typeface="+mn-lt"/>
          <a:ea typeface="+mn-ea"/>
          <a:cs typeface="+mn-cs"/>
        </a:defRPr>
      </a:lvl2pPr>
      <a:lvl3pPr marL="914446" algn="l" defTabSz="914446" rtl="0" eaLnBrk="1" latinLnBrk="0" hangingPunct="1">
        <a:defRPr sz="1801" kern="1200">
          <a:solidFill>
            <a:schemeClr val="tx1"/>
          </a:solidFill>
          <a:latin typeface="+mn-lt"/>
          <a:ea typeface="+mn-ea"/>
          <a:cs typeface="+mn-cs"/>
        </a:defRPr>
      </a:lvl3pPr>
      <a:lvl4pPr marL="1371669" algn="l" defTabSz="914446" rtl="0" eaLnBrk="1" latinLnBrk="0" hangingPunct="1">
        <a:defRPr sz="1801" kern="1200">
          <a:solidFill>
            <a:schemeClr val="tx1"/>
          </a:solidFill>
          <a:latin typeface="+mn-lt"/>
          <a:ea typeface="+mn-ea"/>
          <a:cs typeface="+mn-cs"/>
        </a:defRPr>
      </a:lvl4pPr>
      <a:lvl5pPr marL="1828891" algn="l" defTabSz="914446" rtl="0" eaLnBrk="1" latinLnBrk="0" hangingPunct="1">
        <a:defRPr sz="1801" kern="1200">
          <a:solidFill>
            <a:schemeClr val="tx1"/>
          </a:solidFill>
          <a:latin typeface="+mn-lt"/>
          <a:ea typeface="+mn-ea"/>
          <a:cs typeface="+mn-cs"/>
        </a:defRPr>
      </a:lvl5pPr>
      <a:lvl6pPr marL="2286114" algn="l" defTabSz="914446" rtl="0" eaLnBrk="1" latinLnBrk="0" hangingPunct="1">
        <a:defRPr sz="1801" kern="1200">
          <a:solidFill>
            <a:schemeClr val="tx1"/>
          </a:solidFill>
          <a:latin typeface="+mn-lt"/>
          <a:ea typeface="+mn-ea"/>
          <a:cs typeface="+mn-cs"/>
        </a:defRPr>
      </a:lvl6pPr>
      <a:lvl7pPr marL="2743338" algn="l" defTabSz="914446" rtl="0" eaLnBrk="1" latinLnBrk="0" hangingPunct="1">
        <a:defRPr sz="1801" kern="1200">
          <a:solidFill>
            <a:schemeClr val="tx1"/>
          </a:solidFill>
          <a:latin typeface="+mn-lt"/>
          <a:ea typeface="+mn-ea"/>
          <a:cs typeface="+mn-cs"/>
        </a:defRPr>
      </a:lvl7pPr>
      <a:lvl8pPr marL="3200560" algn="l" defTabSz="914446" rtl="0" eaLnBrk="1" latinLnBrk="0" hangingPunct="1">
        <a:defRPr sz="1801" kern="1200">
          <a:solidFill>
            <a:schemeClr val="tx1"/>
          </a:solidFill>
          <a:latin typeface="+mn-lt"/>
          <a:ea typeface="+mn-ea"/>
          <a:cs typeface="+mn-cs"/>
        </a:defRPr>
      </a:lvl8pPr>
      <a:lvl9pPr marL="3657783" algn="l" defTabSz="914446" rtl="0" eaLnBrk="1" latinLnBrk="0" hangingPunct="1">
        <a:defRPr sz="1801" kern="1200">
          <a:solidFill>
            <a:schemeClr val="tx1"/>
          </a:solidFill>
          <a:latin typeface="+mn-lt"/>
          <a:ea typeface="+mn-ea"/>
          <a:cs typeface="+mn-cs"/>
        </a:defRPr>
      </a:lvl9pPr>
    </p:otherStyle>
  </p:txStyles>
  <p:extLst mod="1">
    <p:ext uri="{27BBF7A9-308A-43DC-89C8-2F10F3537804}">
      <p15:sldGuideLst xmlns:p15="http://schemas.microsoft.com/office/powerpoint/2012/main">
        <p15:guide id="2" pos="257">
          <p15:clr>
            <a:srgbClr val="F26B43"/>
          </p15:clr>
        </p15:guide>
        <p15:guide id="3" orient="horz" pos="232">
          <p15:clr>
            <a:srgbClr val="F26B43"/>
          </p15:clr>
        </p15:guide>
        <p15:guide id="4" orient="horz" pos="799">
          <p15:clr>
            <a:srgbClr val="F26B43"/>
          </p15:clr>
        </p15:guide>
        <p15:guide id="5" orient="horz" pos="1026">
          <p15:clr>
            <a:srgbClr val="F26B43"/>
          </p15:clr>
        </p15:guide>
        <p15:guide id="8" orient="horz" pos="4201">
          <p15:clr>
            <a:srgbClr val="F26B43"/>
          </p15:clr>
        </p15:guide>
        <p15:guide id="9" pos="6879">
          <p15:clr>
            <a:srgbClr val="F26B43"/>
          </p15:clr>
        </p15:guide>
        <p15:guide id="10" orient="horz" pos="1207">
          <p15:clr>
            <a:srgbClr val="F26B43"/>
          </p15:clr>
        </p15:guide>
        <p15:guide id="11" orient="horz" pos="4042">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3.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slideLayout" Target="../slideLayouts/slideLayout9.xml"/><Relationship Id="rId1" Type="http://schemas.openxmlformats.org/officeDocument/2006/relationships/tags" Target="../tags/tag11.xml"/></Relationships>
</file>

<file path=ppt/slides/_rels/slide1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slideLayout" Target="../slideLayouts/slideLayout9.xml"/><Relationship Id="rId1" Type="http://schemas.openxmlformats.org/officeDocument/2006/relationships/tags" Target="../tags/tag12.xml"/></Relationships>
</file>

<file path=ppt/slides/_rels/slide1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slideLayout" Target="../slideLayouts/slideLayout9.xml"/><Relationship Id="rId1" Type="http://schemas.openxmlformats.org/officeDocument/2006/relationships/tags" Target="../tags/tag13.xml"/></Relationships>
</file>

<file path=ppt/slides/_rels/slide13.xml.rels><?xml version="1.0" encoding="UTF-8" standalone="yes"?>
<Relationships xmlns="http://schemas.openxmlformats.org/package/2006/relationships"><Relationship Id="rId26" Type="http://schemas.openxmlformats.org/officeDocument/2006/relationships/tags" Target="../tags/tag39.xml"/><Relationship Id="rId117" Type="http://schemas.openxmlformats.org/officeDocument/2006/relationships/tags" Target="../tags/tag130.xml"/><Relationship Id="rId21" Type="http://schemas.openxmlformats.org/officeDocument/2006/relationships/tags" Target="../tags/tag34.xml"/><Relationship Id="rId42" Type="http://schemas.openxmlformats.org/officeDocument/2006/relationships/tags" Target="../tags/tag55.xml"/><Relationship Id="rId47" Type="http://schemas.openxmlformats.org/officeDocument/2006/relationships/tags" Target="../tags/tag60.xml"/><Relationship Id="rId63" Type="http://schemas.openxmlformats.org/officeDocument/2006/relationships/tags" Target="../tags/tag76.xml"/><Relationship Id="rId68" Type="http://schemas.openxmlformats.org/officeDocument/2006/relationships/tags" Target="../tags/tag81.xml"/><Relationship Id="rId84" Type="http://schemas.openxmlformats.org/officeDocument/2006/relationships/tags" Target="../tags/tag97.xml"/><Relationship Id="rId89" Type="http://schemas.openxmlformats.org/officeDocument/2006/relationships/tags" Target="../tags/tag102.xml"/><Relationship Id="rId112" Type="http://schemas.openxmlformats.org/officeDocument/2006/relationships/tags" Target="../tags/tag125.xml"/><Relationship Id="rId16" Type="http://schemas.openxmlformats.org/officeDocument/2006/relationships/tags" Target="../tags/tag29.xml"/><Relationship Id="rId107" Type="http://schemas.openxmlformats.org/officeDocument/2006/relationships/tags" Target="../tags/tag120.xml"/><Relationship Id="rId11" Type="http://schemas.openxmlformats.org/officeDocument/2006/relationships/tags" Target="../tags/tag24.xml"/><Relationship Id="rId32" Type="http://schemas.openxmlformats.org/officeDocument/2006/relationships/tags" Target="../tags/tag45.xml"/><Relationship Id="rId37" Type="http://schemas.openxmlformats.org/officeDocument/2006/relationships/tags" Target="../tags/tag50.xml"/><Relationship Id="rId53" Type="http://schemas.openxmlformats.org/officeDocument/2006/relationships/tags" Target="../tags/tag66.xml"/><Relationship Id="rId58" Type="http://schemas.openxmlformats.org/officeDocument/2006/relationships/tags" Target="../tags/tag71.xml"/><Relationship Id="rId74" Type="http://schemas.openxmlformats.org/officeDocument/2006/relationships/tags" Target="../tags/tag87.xml"/><Relationship Id="rId79" Type="http://schemas.openxmlformats.org/officeDocument/2006/relationships/tags" Target="../tags/tag92.xml"/><Relationship Id="rId102" Type="http://schemas.openxmlformats.org/officeDocument/2006/relationships/tags" Target="../tags/tag115.xml"/><Relationship Id="rId123" Type="http://schemas.openxmlformats.org/officeDocument/2006/relationships/slideLayout" Target="../slideLayouts/slideLayout21.xml"/><Relationship Id="rId5" Type="http://schemas.openxmlformats.org/officeDocument/2006/relationships/tags" Target="../tags/tag18.xml"/><Relationship Id="rId61" Type="http://schemas.openxmlformats.org/officeDocument/2006/relationships/tags" Target="../tags/tag74.xml"/><Relationship Id="rId82" Type="http://schemas.openxmlformats.org/officeDocument/2006/relationships/tags" Target="../tags/tag95.xml"/><Relationship Id="rId90" Type="http://schemas.openxmlformats.org/officeDocument/2006/relationships/tags" Target="../tags/tag103.xml"/><Relationship Id="rId95" Type="http://schemas.openxmlformats.org/officeDocument/2006/relationships/tags" Target="../tags/tag108.xml"/><Relationship Id="rId19" Type="http://schemas.openxmlformats.org/officeDocument/2006/relationships/tags" Target="../tags/tag32.xml"/><Relationship Id="rId14" Type="http://schemas.openxmlformats.org/officeDocument/2006/relationships/tags" Target="../tags/tag27.xml"/><Relationship Id="rId22" Type="http://schemas.openxmlformats.org/officeDocument/2006/relationships/tags" Target="../tags/tag35.xml"/><Relationship Id="rId27" Type="http://schemas.openxmlformats.org/officeDocument/2006/relationships/tags" Target="../tags/tag40.xml"/><Relationship Id="rId30" Type="http://schemas.openxmlformats.org/officeDocument/2006/relationships/tags" Target="../tags/tag43.xml"/><Relationship Id="rId35" Type="http://schemas.openxmlformats.org/officeDocument/2006/relationships/tags" Target="../tags/tag48.xml"/><Relationship Id="rId43" Type="http://schemas.openxmlformats.org/officeDocument/2006/relationships/tags" Target="../tags/tag56.xml"/><Relationship Id="rId48" Type="http://schemas.openxmlformats.org/officeDocument/2006/relationships/tags" Target="../tags/tag61.xml"/><Relationship Id="rId56" Type="http://schemas.openxmlformats.org/officeDocument/2006/relationships/tags" Target="../tags/tag69.xml"/><Relationship Id="rId64" Type="http://schemas.openxmlformats.org/officeDocument/2006/relationships/tags" Target="../tags/tag77.xml"/><Relationship Id="rId69" Type="http://schemas.openxmlformats.org/officeDocument/2006/relationships/tags" Target="../tags/tag82.xml"/><Relationship Id="rId77" Type="http://schemas.openxmlformats.org/officeDocument/2006/relationships/tags" Target="../tags/tag90.xml"/><Relationship Id="rId100" Type="http://schemas.openxmlformats.org/officeDocument/2006/relationships/tags" Target="../tags/tag113.xml"/><Relationship Id="rId105" Type="http://schemas.openxmlformats.org/officeDocument/2006/relationships/tags" Target="../tags/tag118.xml"/><Relationship Id="rId113" Type="http://schemas.openxmlformats.org/officeDocument/2006/relationships/tags" Target="../tags/tag126.xml"/><Relationship Id="rId118" Type="http://schemas.openxmlformats.org/officeDocument/2006/relationships/tags" Target="../tags/tag131.xml"/><Relationship Id="rId8" Type="http://schemas.openxmlformats.org/officeDocument/2006/relationships/tags" Target="../tags/tag21.xml"/><Relationship Id="rId51" Type="http://schemas.openxmlformats.org/officeDocument/2006/relationships/tags" Target="../tags/tag64.xml"/><Relationship Id="rId72" Type="http://schemas.openxmlformats.org/officeDocument/2006/relationships/tags" Target="../tags/tag85.xml"/><Relationship Id="rId80" Type="http://schemas.openxmlformats.org/officeDocument/2006/relationships/tags" Target="../tags/tag93.xml"/><Relationship Id="rId85" Type="http://schemas.openxmlformats.org/officeDocument/2006/relationships/tags" Target="../tags/tag98.xml"/><Relationship Id="rId93" Type="http://schemas.openxmlformats.org/officeDocument/2006/relationships/tags" Target="../tags/tag106.xml"/><Relationship Id="rId98" Type="http://schemas.openxmlformats.org/officeDocument/2006/relationships/tags" Target="../tags/tag111.xml"/><Relationship Id="rId121" Type="http://schemas.openxmlformats.org/officeDocument/2006/relationships/tags" Target="../tags/tag134.xml"/><Relationship Id="rId3" Type="http://schemas.openxmlformats.org/officeDocument/2006/relationships/tags" Target="../tags/tag16.xml"/><Relationship Id="rId12" Type="http://schemas.openxmlformats.org/officeDocument/2006/relationships/tags" Target="../tags/tag25.xml"/><Relationship Id="rId17" Type="http://schemas.openxmlformats.org/officeDocument/2006/relationships/tags" Target="../tags/tag30.xml"/><Relationship Id="rId25" Type="http://schemas.openxmlformats.org/officeDocument/2006/relationships/tags" Target="../tags/tag38.xml"/><Relationship Id="rId33" Type="http://schemas.openxmlformats.org/officeDocument/2006/relationships/tags" Target="../tags/tag46.xml"/><Relationship Id="rId38" Type="http://schemas.openxmlformats.org/officeDocument/2006/relationships/tags" Target="../tags/tag51.xml"/><Relationship Id="rId46" Type="http://schemas.openxmlformats.org/officeDocument/2006/relationships/tags" Target="../tags/tag59.xml"/><Relationship Id="rId59" Type="http://schemas.openxmlformats.org/officeDocument/2006/relationships/tags" Target="../tags/tag72.xml"/><Relationship Id="rId67" Type="http://schemas.openxmlformats.org/officeDocument/2006/relationships/tags" Target="../tags/tag80.xml"/><Relationship Id="rId103" Type="http://schemas.openxmlformats.org/officeDocument/2006/relationships/tags" Target="../tags/tag116.xml"/><Relationship Id="rId108" Type="http://schemas.openxmlformats.org/officeDocument/2006/relationships/tags" Target="../tags/tag121.xml"/><Relationship Id="rId116" Type="http://schemas.openxmlformats.org/officeDocument/2006/relationships/tags" Target="../tags/tag129.xml"/><Relationship Id="rId20" Type="http://schemas.openxmlformats.org/officeDocument/2006/relationships/tags" Target="../tags/tag33.xml"/><Relationship Id="rId41" Type="http://schemas.openxmlformats.org/officeDocument/2006/relationships/tags" Target="../tags/tag54.xml"/><Relationship Id="rId54" Type="http://schemas.openxmlformats.org/officeDocument/2006/relationships/tags" Target="../tags/tag67.xml"/><Relationship Id="rId62" Type="http://schemas.openxmlformats.org/officeDocument/2006/relationships/tags" Target="../tags/tag75.xml"/><Relationship Id="rId70" Type="http://schemas.openxmlformats.org/officeDocument/2006/relationships/tags" Target="../tags/tag83.xml"/><Relationship Id="rId75" Type="http://schemas.openxmlformats.org/officeDocument/2006/relationships/tags" Target="../tags/tag88.xml"/><Relationship Id="rId83" Type="http://schemas.openxmlformats.org/officeDocument/2006/relationships/tags" Target="../tags/tag96.xml"/><Relationship Id="rId88" Type="http://schemas.openxmlformats.org/officeDocument/2006/relationships/tags" Target="../tags/tag101.xml"/><Relationship Id="rId91" Type="http://schemas.openxmlformats.org/officeDocument/2006/relationships/tags" Target="../tags/tag104.xml"/><Relationship Id="rId96" Type="http://schemas.openxmlformats.org/officeDocument/2006/relationships/tags" Target="../tags/tag109.xml"/><Relationship Id="rId111" Type="http://schemas.openxmlformats.org/officeDocument/2006/relationships/tags" Target="../tags/tag124.xml"/><Relationship Id="rId1" Type="http://schemas.openxmlformats.org/officeDocument/2006/relationships/tags" Target="../tags/tag14.xml"/><Relationship Id="rId6" Type="http://schemas.openxmlformats.org/officeDocument/2006/relationships/tags" Target="../tags/tag19.xml"/><Relationship Id="rId15" Type="http://schemas.openxmlformats.org/officeDocument/2006/relationships/tags" Target="../tags/tag28.xml"/><Relationship Id="rId23" Type="http://schemas.openxmlformats.org/officeDocument/2006/relationships/tags" Target="../tags/tag36.xml"/><Relationship Id="rId28" Type="http://schemas.openxmlformats.org/officeDocument/2006/relationships/tags" Target="../tags/tag41.xml"/><Relationship Id="rId36" Type="http://schemas.openxmlformats.org/officeDocument/2006/relationships/tags" Target="../tags/tag49.xml"/><Relationship Id="rId49" Type="http://schemas.openxmlformats.org/officeDocument/2006/relationships/tags" Target="../tags/tag62.xml"/><Relationship Id="rId57" Type="http://schemas.openxmlformats.org/officeDocument/2006/relationships/tags" Target="../tags/tag70.xml"/><Relationship Id="rId106" Type="http://schemas.openxmlformats.org/officeDocument/2006/relationships/tags" Target="../tags/tag119.xml"/><Relationship Id="rId114" Type="http://schemas.openxmlformats.org/officeDocument/2006/relationships/tags" Target="../tags/tag127.xml"/><Relationship Id="rId119" Type="http://schemas.openxmlformats.org/officeDocument/2006/relationships/tags" Target="../tags/tag132.xml"/><Relationship Id="rId10" Type="http://schemas.openxmlformats.org/officeDocument/2006/relationships/tags" Target="../tags/tag23.xml"/><Relationship Id="rId31" Type="http://schemas.openxmlformats.org/officeDocument/2006/relationships/tags" Target="../tags/tag44.xml"/><Relationship Id="rId44" Type="http://schemas.openxmlformats.org/officeDocument/2006/relationships/tags" Target="../tags/tag57.xml"/><Relationship Id="rId52" Type="http://schemas.openxmlformats.org/officeDocument/2006/relationships/tags" Target="../tags/tag65.xml"/><Relationship Id="rId60" Type="http://schemas.openxmlformats.org/officeDocument/2006/relationships/tags" Target="../tags/tag73.xml"/><Relationship Id="rId65" Type="http://schemas.openxmlformats.org/officeDocument/2006/relationships/tags" Target="../tags/tag78.xml"/><Relationship Id="rId73" Type="http://schemas.openxmlformats.org/officeDocument/2006/relationships/tags" Target="../tags/tag86.xml"/><Relationship Id="rId78" Type="http://schemas.openxmlformats.org/officeDocument/2006/relationships/tags" Target="../tags/tag91.xml"/><Relationship Id="rId81" Type="http://schemas.openxmlformats.org/officeDocument/2006/relationships/tags" Target="../tags/tag94.xml"/><Relationship Id="rId86" Type="http://schemas.openxmlformats.org/officeDocument/2006/relationships/tags" Target="../tags/tag99.xml"/><Relationship Id="rId94" Type="http://schemas.openxmlformats.org/officeDocument/2006/relationships/tags" Target="../tags/tag107.xml"/><Relationship Id="rId99" Type="http://schemas.openxmlformats.org/officeDocument/2006/relationships/tags" Target="../tags/tag112.xml"/><Relationship Id="rId101" Type="http://schemas.openxmlformats.org/officeDocument/2006/relationships/tags" Target="../tags/tag114.xml"/><Relationship Id="rId122" Type="http://schemas.openxmlformats.org/officeDocument/2006/relationships/tags" Target="../tags/tag135.xml"/><Relationship Id="rId4" Type="http://schemas.openxmlformats.org/officeDocument/2006/relationships/tags" Target="../tags/tag17.xml"/><Relationship Id="rId9" Type="http://schemas.openxmlformats.org/officeDocument/2006/relationships/tags" Target="../tags/tag22.xml"/><Relationship Id="rId13" Type="http://schemas.openxmlformats.org/officeDocument/2006/relationships/tags" Target="../tags/tag26.xml"/><Relationship Id="rId18" Type="http://schemas.openxmlformats.org/officeDocument/2006/relationships/tags" Target="../tags/tag31.xml"/><Relationship Id="rId39" Type="http://schemas.openxmlformats.org/officeDocument/2006/relationships/tags" Target="../tags/tag52.xml"/><Relationship Id="rId109" Type="http://schemas.openxmlformats.org/officeDocument/2006/relationships/tags" Target="../tags/tag122.xml"/><Relationship Id="rId34" Type="http://schemas.openxmlformats.org/officeDocument/2006/relationships/tags" Target="../tags/tag47.xml"/><Relationship Id="rId50" Type="http://schemas.openxmlformats.org/officeDocument/2006/relationships/tags" Target="../tags/tag63.xml"/><Relationship Id="rId55" Type="http://schemas.openxmlformats.org/officeDocument/2006/relationships/tags" Target="../tags/tag68.xml"/><Relationship Id="rId76" Type="http://schemas.openxmlformats.org/officeDocument/2006/relationships/tags" Target="../tags/tag89.xml"/><Relationship Id="rId97" Type="http://schemas.openxmlformats.org/officeDocument/2006/relationships/tags" Target="../tags/tag110.xml"/><Relationship Id="rId104" Type="http://schemas.openxmlformats.org/officeDocument/2006/relationships/tags" Target="../tags/tag117.xml"/><Relationship Id="rId120" Type="http://schemas.openxmlformats.org/officeDocument/2006/relationships/tags" Target="../tags/tag133.xml"/><Relationship Id="rId7" Type="http://schemas.openxmlformats.org/officeDocument/2006/relationships/tags" Target="../tags/tag20.xml"/><Relationship Id="rId71" Type="http://schemas.openxmlformats.org/officeDocument/2006/relationships/tags" Target="../tags/tag84.xml"/><Relationship Id="rId92" Type="http://schemas.openxmlformats.org/officeDocument/2006/relationships/tags" Target="../tags/tag105.xml"/><Relationship Id="rId2" Type="http://schemas.openxmlformats.org/officeDocument/2006/relationships/tags" Target="../tags/tag15.xml"/><Relationship Id="rId29" Type="http://schemas.openxmlformats.org/officeDocument/2006/relationships/tags" Target="../tags/tag42.xml"/><Relationship Id="rId24" Type="http://schemas.openxmlformats.org/officeDocument/2006/relationships/tags" Target="../tags/tag37.xml"/><Relationship Id="rId40" Type="http://schemas.openxmlformats.org/officeDocument/2006/relationships/tags" Target="../tags/tag53.xml"/><Relationship Id="rId45" Type="http://schemas.openxmlformats.org/officeDocument/2006/relationships/tags" Target="../tags/tag58.xml"/><Relationship Id="rId66" Type="http://schemas.openxmlformats.org/officeDocument/2006/relationships/tags" Target="../tags/tag79.xml"/><Relationship Id="rId87" Type="http://schemas.openxmlformats.org/officeDocument/2006/relationships/tags" Target="../tags/tag100.xml"/><Relationship Id="rId110" Type="http://schemas.openxmlformats.org/officeDocument/2006/relationships/tags" Target="../tags/tag123.xml"/><Relationship Id="rId115" Type="http://schemas.openxmlformats.org/officeDocument/2006/relationships/tags" Target="../tags/tag128.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6.xml"/><Relationship Id="rId1" Type="http://schemas.openxmlformats.org/officeDocument/2006/relationships/tags" Target="../tags/tag136.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5.xml"/><Relationship Id="rId1" Type="http://schemas.openxmlformats.org/officeDocument/2006/relationships/tags" Target="../tags/tag3.xml"/></Relationships>
</file>

<file path=ppt/slides/_rels/slide3.xml.rels><?xml version="1.0" encoding="UTF-8" standalone="yes"?>
<Relationships xmlns="http://schemas.openxmlformats.org/package/2006/relationships"><Relationship Id="rId8" Type="http://schemas.openxmlformats.org/officeDocument/2006/relationships/image" Target="../media/image17.jfif"/><Relationship Id="rId3" Type="http://schemas.openxmlformats.org/officeDocument/2006/relationships/image" Target="../media/image12.png"/><Relationship Id="rId7" Type="http://schemas.openxmlformats.org/officeDocument/2006/relationships/image" Target="../media/image16.jfif"/><Relationship Id="rId2" Type="http://schemas.openxmlformats.org/officeDocument/2006/relationships/slideLayout" Target="../slideLayouts/slideLayout9.xml"/><Relationship Id="rId1" Type="http://schemas.openxmlformats.org/officeDocument/2006/relationships/tags" Target="../tags/tag4.xml"/><Relationship Id="rId6" Type="http://schemas.openxmlformats.org/officeDocument/2006/relationships/image" Target="../media/image15.jfif"/><Relationship Id="rId5" Type="http://schemas.openxmlformats.org/officeDocument/2006/relationships/image" Target="../media/image14.jfif"/><Relationship Id="rId4" Type="http://schemas.openxmlformats.org/officeDocument/2006/relationships/image" Target="../media/image13.png"/></Relationships>
</file>

<file path=ppt/slides/_rels/slide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slideLayout" Target="../slideLayouts/slideLayout9.xml"/><Relationship Id="rId1" Type="http://schemas.openxmlformats.org/officeDocument/2006/relationships/tags" Target="../tags/tag5.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tags" Target="../tags/tag6.xml"/></Relationships>
</file>

<file path=ppt/slides/_rels/slide6.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slideLayout" Target="../slideLayouts/slideLayout9.xml"/><Relationship Id="rId1" Type="http://schemas.openxmlformats.org/officeDocument/2006/relationships/tags" Target="../tags/tag7.xml"/><Relationship Id="rId5" Type="http://schemas.openxmlformats.org/officeDocument/2006/relationships/image" Target="../media/image21.png"/><Relationship Id="rId4" Type="http://schemas.openxmlformats.org/officeDocument/2006/relationships/image" Target="../media/image20.png"/></Relationships>
</file>

<file path=ppt/slides/_rels/slide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slideLayout" Target="../slideLayouts/slideLayout9.xml"/><Relationship Id="rId1" Type="http://schemas.openxmlformats.org/officeDocument/2006/relationships/tags" Target="../tags/tag8.xml"/><Relationship Id="rId4" Type="http://schemas.openxmlformats.org/officeDocument/2006/relationships/image" Target="../media/image23.png"/></Relationships>
</file>

<file path=ppt/slides/_rels/slide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slideLayout" Target="../slideLayouts/slideLayout9.xml"/><Relationship Id="rId1" Type="http://schemas.openxmlformats.org/officeDocument/2006/relationships/tags" Target="../tags/tag9.xml"/></Relationships>
</file>

<file path=ppt/slides/_rels/slide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slideLayout" Target="../slideLayouts/slideLayout9.xml"/><Relationship Id="rId1"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54F99-EC23-4C14-9BA1-3BB44B7A4929}"/>
              </a:ext>
            </a:extLst>
          </p:cNvPr>
          <p:cNvSpPr>
            <a:spLocks noGrp="1"/>
          </p:cNvSpPr>
          <p:nvPr>
            <p:ph type="ctrTitle"/>
          </p:nvPr>
        </p:nvSpPr>
        <p:spPr/>
        <p:txBody>
          <a:bodyPr>
            <a:normAutofit/>
          </a:bodyPr>
          <a:lstStyle/>
          <a:p>
            <a:r>
              <a:rPr lang="de-DE" dirty="0" err="1" smtClean="0"/>
              <a:t>Tuccos</a:t>
            </a:r>
            <a:endParaRPr lang="en-US" dirty="0"/>
          </a:p>
        </p:txBody>
      </p:sp>
      <p:sp>
        <p:nvSpPr>
          <p:cNvPr id="3" name="Subtitle 2">
            <a:extLst>
              <a:ext uri="{FF2B5EF4-FFF2-40B4-BE49-F238E27FC236}">
                <a16:creationId xmlns:a16="http://schemas.microsoft.com/office/drawing/2014/main" id="{14B2B45C-37E5-4C57-BF55-E314A4964F66}"/>
              </a:ext>
            </a:extLst>
          </p:cNvPr>
          <p:cNvSpPr>
            <a:spLocks noGrp="1"/>
          </p:cNvSpPr>
          <p:nvPr>
            <p:ph type="subTitle" idx="1"/>
          </p:nvPr>
        </p:nvSpPr>
        <p:spPr/>
        <p:txBody>
          <a:bodyPr/>
          <a:lstStyle/>
          <a:p>
            <a:r>
              <a:rPr lang="en-US" dirty="0" smtClean="0"/>
              <a:t>01.07.2019</a:t>
            </a:r>
            <a:endParaRPr lang="en-US" dirty="0"/>
          </a:p>
        </p:txBody>
      </p:sp>
      <p:sp>
        <p:nvSpPr>
          <p:cNvPr id="4" name="Text Placeholder 3">
            <a:extLst>
              <a:ext uri="{FF2B5EF4-FFF2-40B4-BE49-F238E27FC236}">
                <a16:creationId xmlns:a16="http://schemas.microsoft.com/office/drawing/2014/main" id="{11C0AF1B-20A6-4E1A-9351-B6BAA25C0C81}"/>
              </a:ext>
            </a:extLst>
          </p:cNvPr>
          <p:cNvSpPr>
            <a:spLocks noGrp="1"/>
          </p:cNvSpPr>
          <p:nvPr>
            <p:ph type="body" sz="quarter" idx="14"/>
          </p:nvPr>
        </p:nvSpPr>
        <p:spPr/>
        <p:txBody>
          <a:bodyPr/>
          <a:lstStyle/>
          <a:p>
            <a:r>
              <a:rPr lang="de-DE" dirty="0" smtClean="0"/>
              <a:t>HYDRO</a:t>
            </a:r>
            <a:endParaRPr lang="de-DE" dirty="0"/>
          </a:p>
        </p:txBody>
      </p:sp>
    </p:spTree>
    <p:custDataLst>
      <p:tags r:id="rId1"/>
    </p:custDataLst>
    <p:extLst>
      <p:ext uri="{BB962C8B-B14F-4D97-AF65-F5344CB8AC3E}">
        <p14:creationId xmlns:p14="http://schemas.microsoft.com/office/powerpoint/2010/main" val="382897226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platzhalter 10"/>
          <p:cNvSpPr>
            <a:spLocks noGrp="1"/>
          </p:cNvSpPr>
          <p:nvPr>
            <p:ph type="body" sz="quarter" idx="12"/>
          </p:nvPr>
        </p:nvSpPr>
        <p:spPr/>
        <p:txBody>
          <a:bodyPr/>
          <a:lstStyle/>
          <a:p>
            <a:r>
              <a:rPr lang="en-US" dirty="0" err="1" smtClean="0"/>
              <a:t>AndritzHydro.Tuccos.Data</a:t>
            </a:r>
            <a:endParaRPr lang="en-US" dirty="0"/>
          </a:p>
        </p:txBody>
      </p:sp>
      <p:sp>
        <p:nvSpPr>
          <p:cNvPr id="10" name="Untertitel 9"/>
          <p:cNvSpPr>
            <a:spLocks noGrp="1"/>
          </p:cNvSpPr>
          <p:nvPr>
            <p:ph type="subTitle" idx="1"/>
          </p:nvPr>
        </p:nvSpPr>
        <p:spPr/>
        <p:txBody>
          <a:bodyPr/>
          <a:lstStyle/>
          <a:p>
            <a:r>
              <a:rPr lang="en-US" dirty="0" err="1" smtClean="0"/>
              <a:t>Klassendiagramm</a:t>
            </a:r>
            <a:endParaRPr lang="en-US" dirty="0"/>
          </a:p>
        </p:txBody>
      </p:sp>
      <p:sp>
        <p:nvSpPr>
          <p:cNvPr id="9" name="Titel 8"/>
          <p:cNvSpPr>
            <a:spLocks noGrp="1"/>
          </p:cNvSpPr>
          <p:nvPr>
            <p:ph type="title"/>
          </p:nvPr>
        </p:nvSpPr>
        <p:spPr/>
        <p:txBody>
          <a:bodyPr/>
          <a:lstStyle/>
          <a:p>
            <a:r>
              <a:rPr lang="en-US" dirty="0" err="1" smtClean="0"/>
              <a:t>Analyse</a:t>
            </a:r>
            <a:endParaRPr lang="en-US" dirty="0"/>
          </a:p>
        </p:txBody>
      </p:sp>
      <p:sp>
        <p:nvSpPr>
          <p:cNvPr id="5" name="Footer Placeholder 4">
            <a:extLst>
              <a:ext uri="{FF2B5EF4-FFF2-40B4-BE49-F238E27FC236}">
                <a16:creationId xmlns:a16="http://schemas.microsoft.com/office/drawing/2014/main" id="{57231B3F-491A-4002-9526-FCD2C56031D4}"/>
              </a:ext>
            </a:extLst>
          </p:cNvPr>
          <p:cNvSpPr>
            <a:spLocks noGrp="1"/>
          </p:cNvSpPr>
          <p:nvPr>
            <p:ph type="ftr" sz="quarter" idx="13"/>
          </p:nvPr>
        </p:nvSpPr>
        <p:spPr/>
        <p:txBody>
          <a:bodyPr/>
          <a:lstStyle/>
          <a:p>
            <a:r>
              <a:rPr lang="en-US" smtClean="0"/>
              <a:t>/ presentation title / © by ANDRITZ HYDRO GmbH 2019</a:t>
            </a:r>
            <a:endParaRPr lang="en-US" dirty="0"/>
          </a:p>
        </p:txBody>
      </p:sp>
      <p:sp>
        <p:nvSpPr>
          <p:cNvPr id="6" name="Slide Number Placeholder 5">
            <a:extLst>
              <a:ext uri="{FF2B5EF4-FFF2-40B4-BE49-F238E27FC236}">
                <a16:creationId xmlns:a16="http://schemas.microsoft.com/office/drawing/2014/main" id="{D152C3B3-F5C1-430E-B4ED-61CAF63E074C}"/>
              </a:ext>
            </a:extLst>
          </p:cNvPr>
          <p:cNvSpPr>
            <a:spLocks noGrp="1"/>
          </p:cNvSpPr>
          <p:nvPr>
            <p:ph type="sldNum" sz="quarter" idx="14"/>
          </p:nvPr>
        </p:nvSpPr>
        <p:spPr/>
        <p:txBody>
          <a:bodyPr/>
          <a:lstStyle/>
          <a:p>
            <a:fld id="{C62D37B7-19FB-4B6A-9135-5DDD8E779388}" type="slidenum">
              <a:rPr lang="en-US" smtClean="0"/>
              <a:pPr/>
              <a:t>10</a:t>
            </a:fld>
            <a:endParaRPr lang="en-US" dirty="0"/>
          </a:p>
        </p:txBody>
      </p:sp>
      <p:pic>
        <p:nvPicPr>
          <p:cNvPr id="2" name="Picture 1"/>
          <p:cNvPicPr>
            <a:picLocks noChangeAspect="1"/>
          </p:cNvPicPr>
          <p:nvPr/>
        </p:nvPicPr>
        <p:blipFill rotWithShape="1">
          <a:blip r:embed="rId3"/>
          <a:srcRect b="22648"/>
          <a:stretch/>
        </p:blipFill>
        <p:spPr>
          <a:xfrm>
            <a:off x="672977" y="2425685"/>
            <a:ext cx="5051548" cy="4028907"/>
          </a:xfrm>
          <a:prstGeom prst="rect">
            <a:avLst/>
          </a:prstGeom>
        </p:spPr>
      </p:pic>
      <p:pic>
        <p:nvPicPr>
          <p:cNvPr id="13" name="Picture 12"/>
          <p:cNvPicPr>
            <a:picLocks noChangeAspect="1"/>
          </p:cNvPicPr>
          <p:nvPr/>
        </p:nvPicPr>
        <p:blipFill rotWithShape="1">
          <a:blip r:embed="rId3"/>
          <a:srcRect l="37712" t="77114" r="36930"/>
          <a:stretch/>
        </p:blipFill>
        <p:spPr>
          <a:xfrm>
            <a:off x="5810984" y="2523447"/>
            <a:ext cx="1504950" cy="1400459"/>
          </a:xfrm>
          <a:prstGeom prst="rect">
            <a:avLst/>
          </a:prstGeom>
        </p:spPr>
      </p:pic>
    </p:spTree>
    <p:custDataLst>
      <p:tags r:id="rId1"/>
    </p:custDataLst>
    <p:extLst>
      <p:ext uri="{BB962C8B-B14F-4D97-AF65-F5344CB8AC3E}">
        <p14:creationId xmlns:p14="http://schemas.microsoft.com/office/powerpoint/2010/main" val="135869703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platzhalter 10"/>
          <p:cNvSpPr>
            <a:spLocks noGrp="1"/>
          </p:cNvSpPr>
          <p:nvPr>
            <p:ph type="body" sz="quarter" idx="12"/>
          </p:nvPr>
        </p:nvSpPr>
        <p:spPr/>
        <p:txBody>
          <a:bodyPr/>
          <a:lstStyle/>
          <a:p>
            <a:r>
              <a:rPr lang="en-GB" dirty="0" err="1" smtClean="0"/>
              <a:t>andritzhydro.web</a:t>
            </a:r>
            <a:endParaRPr lang="de-DE" dirty="0"/>
          </a:p>
          <a:p>
            <a:endParaRPr lang="en-US" dirty="0"/>
          </a:p>
        </p:txBody>
      </p:sp>
      <p:sp>
        <p:nvSpPr>
          <p:cNvPr id="10" name="Untertitel 9"/>
          <p:cNvSpPr>
            <a:spLocks noGrp="1"/>
          </p:cNvSpPr>
          <p:nvPr>
            <p:ph type="subTitle" idx="1"/>
          </p:nvPr>
        </p:nvSpPr>
        <p:spPr/>
        <p:txBody>
          <a:bodyPr/>
          <a:lstStyle/>
          <a:p>
            <a:r>
              <a:rPr lang="en-US" dirty="0" err="1" smtClean="0"/>
              <a:t>Klassendiagramm</a:t>
            </a:r>
            <a:endParaRPr lang="en-US" dirty="0"/>
          </a:p>
        </p:txBody>
      </p:sp>
      <p:sp>
        <p:nvSpPr>
          <p:cNvPr id="9" name="Titel 8"/>
          <p:cNvSpPr>
            <a:spLocks noGrp="1"/>
          </p:cNvSpPr>
          <p:nvPr>
            <p:ph type="title"/>
          </p:nvPr>
        </p:nvSpPr>
        <p:spPr/>
        <p:txBody>
          <a:bodyPr/>
          <a:lstStyle/>
          <a:p>
            <a:r>
              <a:rPr lang="en-US" dirty="0" err="1" smtClean="0"/>
              <a:t>Analyse</a:t>
            </a:r>
            <a:endParaRPr lang="en-US" dirty="0"/>
          </a:p>
        </p:txBody>
      </p:sp>
      <p:sp>
        <p:nvSpPr>
          <p:cNvPr id="5" name="Footer Placeholder 4">
            <a:extLst>
              <a:ext uri="{FF2B5EF4-FFF2-40B4-BE49-F238E27FC236}">
                <a16:creationId xmlns:a16="http://schemas.microsoft.com/office/drawing/2014/main" id="{57231B3F-491A-4002-9526-FCD2C56031D4}"/>
              </a:ext>
            </a:extLst>
          </p:cNvPr>
          <p:cNvSpPr>
            <a:spLocks noGrp="1"/>
          </p:cNvSpPr>
          <p:nvPr>
            <p:ph type="ftr" sz="quarter" idx="13"/>
          </p:nvPr>
        </p:nvSpPr>
        <p:spPr/>
        <p:txBody>
          <a:bodyPr/>
          <a:lstStyle/>
          <a:p>
            <a:r>
              <a:rPr lang="en-US" smtClean="0"/>
              <a:t>/ presentation title / © by ANDRITZ HYDRO GmbH 2019</a:t>
            </a:r>
            <a:endParaRPr lang="en-US" dirty="0"/>
          </a:p>
        </p:txBody>
      </p:sp>
      <p:sp>
        <p:nvSpPr>
          <p:cNvPr id="6" name="Slide Number Placeholder 5">
            <a:extLst>
              <a:ext uri="{FF2B5EF4-FFF2-40B4-BE49-F238E27FC236}">
                <a16:creationId xmlns:a16="http://schemas.microsoft.com/office/drawing/2014/main" id="{D152C3B3-F5C1-430E-B4ED-61CAF63E074C}"/>
              </a:ext>
            </a:extLst>
          </p:cNvPr>
          <p:cNvSpPr>
            <a:spLocks noGrp="1"/>
          </p:cNvSpPr>
          <p:nvPr>
            <p:ph type="sldNum" sz="quarter" idx="14"/>
          </p:nvPr>
        </p:nvSpPr>
        <p:spPr/>
        <p:txBody>
          <a:bodyPr/>
          <a:lstStyle/>
          <a:p>
            <a:fld id="{C62D37B7-19FB-4B6A-9135-5DDD8E779388}" type="slidenum">
              <a:rPr lang="en-US" smtClean="0"/>
              <a:pPr/>
              <a:t>11</a:t>
            </a:fld>
            <a:endParaRPr lang="en-US" dirty="0"/>
          </a:p>
        </p:txBody>
      </p:sp>
      <p:pic>
        <p:nvPicPr>
          <p:cNvPr id="5122" name="Picture 2" descr="WebServic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4399" y="2359581"/>
            <a:ext cx="3073400" cy="38950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extLst>
      <p:ext uri="{BB962C8B-B14F-4D97-AF65-F5344CB8AC3E}">
        <p14:creationId xmlns:p14="http://schemas.microsoft.com/office/powerpoint/2010/main" val="183723163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platzhalter 10"/>
          <p:cNvSpPr>
            <a:spLocks noGrp="1"/>
          </p:cNvSpPr>
          <p:nvPr>
            <p:ph type="body" sz="quarter" idx="12"/>
          </p:nvPr>
        </p:nvSpPr>
        <p:spPr/>
        <p:txBody>
          <a:bodyPr/>
          <a:lstStyle/>
          <a:p>
            <a:r>
              <a:rPr lang="de-AT" dirty="0" smtClean="0"/>
              <a:t>Überblick </a:t>
            </a:r>
            <a:r>
              <a:rPr lang="de-AT" dirty="0"/>
              <a:t>wie </a:t>
            </a:r>
            <a:r>
              <a:rPr lang="de-AT" dirty="0" smtClean="0"/>
              <a:t>die </a:t>
            </a:r>
            <a:r>
              <a:rPr lang="de-AT" dirty="0"/>
              <a:t>Daten mittels der Primärschlüssel </a:t>
            </a:r>
            <a:r>
              <a:rPr lang="de-AT" dirty="0" smtClean="0"/>
              <a:t>zusammenhängen</a:t>
            </a:r>
          </a:p>
          <a:p>
            <a:pPr marL="0" indent="0">
              <a:buNone/>
            </a:pPr>
            <a:endParaRPr lang="en-US" dirty="0"/>
          </a:p>
        </p:txBody>
      </p:sp>
      <p:sp>
        <p:nvSpPr>
          <p:cNvPr id="10" name="Untertitel 9"/>
          <p:cNvSpPr>
            <a:spLocks noGrp="1"/>
          </p:cNvSpPr>
          <p:nvPr>
            <p:ph type="subTitle" idx="1"/>
          </p:nvPr>
        </p:nvSpPr>
        <p:spPr/>
        <p:txBody>
          <a:bodyPr/>
          <a:lstStyle/>
          <a:p>
            <a:r>
              <a:rPr lang="en-US" dirty="0" err="1" smtClean="0"/>
              <a:t>Tabellen</a:t>
            </a:r>
            <a:endParaRPr lang="en-US" dirty="0"/>
          </a:p>
        </p:txBody>
      </p:sp>
      <p:sp>
        <p:nvSpPr>
          <p:cNvPr id="9" name="Titel 8"/>
          <p:cNvSpPr>
            <a:spLocks noGrp="1"/>
          </p:cNvSpPr>
          <p:nvPr>
            <p:ph type="title"/>
          </p:nvPr>
        </p:nvSpPr>
        <p:spPr/>
        <p:txBody>
          <a:bodyPr/>
          <a:lstStyle/>
          <a:p>
            <a:r>
              <a:rPr lang="en-US" dirty="0" err="1" smtClean="0"/>
              <a:t>Datenbandesign</a:t>
            </a:r>
            <a:endParaRPr lang="en-US" dirty="0"/>
          </a:p>
        </p:txBody>
      </p:sp>
      <p:sp>
        <p:nvSpPr>
          <p:cNvPr id="5" name="Footer Placeholder 4">
            <a:extLst>
              <a:ext uri="{FF2B5EF4-FFF2-40B4-BE49-F238E27FC236}">
                <a16:creationId xmlns:a16="http://schemas.microsoft.com/office/drawing/2014/main" id="{57231B3F-491A-4002-9526-FCD2C56031D4}"/>
              </a:ext>
            </a:extLst>
          </p:cNvPr>
          <p:cNvSpPr>
            <a:spLocks noGrp="1"/>
          </p:cNvSpPr>
          <p:nvPr>
            <p:ph type="ftr" sz="quarter" idx="13"/>
          </p:nvPr>
        </p:nvSpPr>
        <p:spPr/>
        <p:txBody>
          <a:bodyPr/>
          <a:lstStyle/>
          <a:p>
            <a:r>
              <a:rPr lang="en-US" smtClean="0"/>
              <a:t>/ presentation title / © by ANDRITZ HYDRO GmbH 2019</a:t>
            </a:r>
            <a:endParaRPr lang="en-US" dirty="0"/>
          </a:p>
        </p:txBody>
      </p:sp>
      <p:sp>
        <p:nvSpPr>
          <p:cNvPr id="6" name="Slide Number Placeholder 5">
            <a:extLst>
              <a:ext uri="{FF2B5EF4-FFF2-40B4-BE49-F238E27FC236}">
                <a16:creationId xmlns:a16="http://schemas.microsoft.com/office/drawing/2014/main" id="{D152C3B3-F5C1-430E-B4ED-61CAF63E074C}"/>
              </a:ext>
            </a:extLst>
          </p:cNvPr>
          <p:cNvSpPr>
            <a:spLocks noGrp="1"/>
          </p:cNvSpPr>
          <p:nvPr>
            <p:ph type="sldNum" sz="quarter" idx="14"/>
          </p:nvPr>
        </p:nvSpPr>
        <p:spPr/>
        <p:txBody>
          <a:bodyPr/>
          <a:lstStyle/>
          <a:p>
            <a:fld id="{C62D37B7-19FB-4B6A-9135-5DDD8E779388}" type="slidenum">
              <a:rPr lang="en-US" smtClean="0"/>
              <a:pPr/>
              <a:t>12</a:t>
            </a:fld>
            <a:endParaRPr lang="en-US" dirty="0"/>
          </a:p>
        </p:txBody>
      </p:sp>
      <p:pic>
        <p:nvPicPr>
          <p:cNvPr id="7" name="Picture 6"/>
          <p:cNvPicPr/>
          <p:nvPr/>
        </p:nvPicPr>
        <p:blipFill>
          <a:blip r:embed="rId3">
            <a:extLst>
              <a:ext uri="{28A0092B-C50C-407E-A947-70E740481C1C}">
                <a14:useLocalDpi xmlns:a14="http://schemas.microsoft.com/office/drawing/2010/main" val="0"/>
              </a:ext>
            </a:extLst>
          </a:blip>
          <a:srcRect/>
          <a:stretch>
            <a:fillRect/>
          </a:stretch>
        </p:blipFill>
        <p:spPr bwMode="auto">
          <a:xfrm>
            <a:off x="1090612" y="2411623"/>
            <a:ext cx="6586538" cy="3808202"/>
          </a:xfrm>
          <a:prstGeom prst="rect">
            <a:avLst/>
          </a:prstGeom>
          <a:noFill/>
        </p:spPr>
      </p:pic>
    </p:spTree>
    <p:custDataLst>
      <p:tags r:id="rId1"/>
    </p:custDataLst>
    <p:extLst>
      <p:ext uri="{BB962C8B-B14F-4D97-AF65-F5344CB8AC3E}">
        <p14:creationId xmlns:p14="http://schemas.microsoft.com/office/powerpoint/2010/main" val="182362902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52" name="Textplatzhalter 251"/>
          <p:cNvSpPr>
            <a:spLocks noGrp="1"/>
          </p:cNvSpPr>
          <p:nvPr>
            <p:ph type="body" sz="quarter" idx="12"/>
          </p:nvPr>
        </p:nvSpPr>
        <p:spPr/>
        <p:txBody>
          <a:bodyPr/>
          <a:lstStyle/>
          <a:p>
            <a:endParaRPr lang="en-US"/>
          </a:p>
        </p:txBody>
      </p:sp>
      <p:sp>
        <p:nvSpPr>
          <p:cNvPr id="251" name="Untertitel 250"/>
          <p:cNvSpPr>
            <a:spLocks noGrp="1"/>
          </p:cNvSpPr>
          <p:nvPr>
            <p:ph type="subTitle" idx="1"/>
          </p:nvPr>
        </p:nvSpPr>
        <p:spPr/>
        <p:txBody>
          <a:bodyPr/>
          <a:lstStyle/>
          <a:p>
            <a:endParaRPr lang="en-US"/>
          </a:p>
        </p:txBody>
      </p:sp>
      <p:sp>
        <p:nvSpPr>
          <p:cNvPr id="250" name="Titel 249"/>
          <p:cNvSpPr>
            <a:spLocks noGrp="1"/>
          </p:cNvSpPr>
          <p:nvPr>
            <p:ph type="title"/>
          </p:nvPr>
        </p:nvSpPr>
        <p:spPr/>
        <p:txBody>
          <a:bodyPr/>
          <a:lstStyle/>
          <a:p>
            <a:endParaRPr lang="en-US"/>
          </a:p>
        </p:txBody>
      </p:sp>
      <p:sp>
        <p:nvSpPr>
          <p:cNvPr id="5" name="Footer Placeholder 4">
            <a:extLst>
              <a:ext uri="{FF2B5EF4-FFF2-40B4-BE49-F238E27FC236}">
                <a16:creationId xmlns:a16="http://schemas.microsoft.com/office/drawing/2014/main" id="{57231B3F-491A-4002-9526-FCD2C56031D4}"/>
              </a:ext>
            </a:extLst>
          </p:cNvPr>
          <p:cNvSpPr>
            <a:spLocks noGrp="1"/>
          </p:cNvSpPr>
          <p:nvPr>
            <p:ph type="ftr" sz="quarter" idx="13"/>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all" spc="0" normalizeH="0" baseline="0" noProof="0">
                <a:ln>
                  <a:noFill/>
                </a:ln>
                <a:solidFill>
                  <a:srgbClr val="0075BE"/>
                </a:solidFill>
                <a:effectLst/>
                <a:uLnTx/>
                <a:uFillTx/>
                <a:latin typeface="Arial"/>
                <a:ea typeface="+mn-ea"/>
                <a:cs typeface="+mn-cs"/>
              </a:rPr>
              <a:t>/ ANDRITZ (BUSINESS AREA) / PRESENTATION NAME AND DATE / © COPYRIGHT (if required) – ARIAL BOLD, all caps, 8 PT, BLUE, ALIGN LEFT</a:t>
            </a:r>
            <a:endParaRPr kumimoji="0" lang="en-US" sz="800" b="1" i="0" u="none" strike="noStrike" kern="1200" cap="all" spc="0" normalizeH="0" baseline="0" noProof="0" dirty="0">
              <a:ln>
                <a:noFill/>
              </a:ln>
              <a:solidFill>
                <a:srgbClr val="0075BE"/>
              </a:solidFill>
              <a:effectLst/>
              <a:uLnTx/>
              <a:uFillTx/>
              <a:latin typeface="Arial"/>
              <a:ea typeface="+mn-ea"/>
              <a:cs typeface="+mn-cs"/>
            </a:endParaRPr>
          </a:p>
        </p:txBody>
      </p:sp>
      <p:sp>
        <p:nvSpPr>
          <p:cNvPr id="6" name="Slide Number Placeholder 5">
            <a:extLst>
              <a:ext uri="{FF2B5EF4-FFF2-40B4-BE49-F238E27FC236}">
                <a16:creationId xmlns:a16="http://schemas.microsoft.com/office/drawing/2014/main" id="{D152C3B3-F5C1-430E-B4ED-61CAF63E074C}"/>
              </a:ext>
            </a:extLst>
          </p:cNvPr>
          <p:cNvSpPr>
            <a:spLocks noGrp="1"/>
          </p:cNvSpPr>
          <p:nvPr>
            <p:ph type="sldNum" sz="quarter" idx="1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62D37B7-19FB-4B6A-9135-5DDD8E779388}" type="slidenum">
              <a:rPr kumimoji="0" lang="en-US" sz="800" b="1" i="0" u="none" strike="noStrike" kern="1200" cap="none" spc="0" normalizeH="0" baseline="0" noProof="0" smtClean="0">
                <a:ln>
                  <a:noFill/>
                </a:ln>
                <a:solidFill>
                  <a:srgbClr val="0075BE"/>
                </a:solidFill>
                <a:effectLst/>
                <a:uLnTx/>
                <a:uFillTx/>
                <a:latin typeface="Aria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800" b="1" i="0" u="none" strike="noStrike" kern="1200" cap="none" spc="0" normalizeH="0" baseline="0" noProof="0" dirty="0">
              <a:ln>
                <a:noFill/>
              </a:ln>
              <a:solidFill>
                <a:srgbClr val="0075BE"/>
              </a:solidFill>
              <a:effectLst/>
              <a:uLnTx/>
              <a:uFillTx/>
              <a:latin typeface="Arial"/>
              <a:ea typeface="+mn-ea"/>
              <a:cs typeface="+mn-cs"/>
            </a:endParaRPr>
          </a:p>
        </p:txBody>
      </p:sp>
      <p:cxnSp>
        <p:nvCxnSpPr>
          <p:cNvPr id="7" name="Gewinkelte Verbindung 574"/>
          <p:cNvCxnSpPr>
            <a:cxnSpLocks noChangeShapeType="1"/>
          </p:cNvCxnSpPr>
          <p:nvPr/>
        </p:nvCxnSpPr>
        <p:spPr bwMode="auto">
          <a:xfrm rot="-5400000">
            <a:off x="2299292" y="2038561"/>
            <a:ext cx="252000" cy="1944000"/>
          </a:xfrm>
          <a:prstGeom prst="bentConnector2">
            <a:avLst/>
          </a:prstGeom>
          <a:noFill/>
          <a:ln w="6350" algn="ctr">
            <a:solidFill>
              <a:srgbClr val="B2B2B2"/>
            </a:solidFill>
            <a:miter lim="800000"/>
            <a:headEnd/>
            <a:tailEnd/>
          </a:ln>
        </p:spPr>
      </p:cxnSp>
      <p:cxnSp>
        <p:nvCxnSpPr>
          <p:cNvPr id="8" name="Gewinkelte Verbindung 574"/>
          <p:cNvCxnSpPr>
            <a:cxnSpLocks noChangeShapeType="1"/>
          </p:cNvCxnSpPr>
          <p:nvPr/>
        </p:nvCxnSpPr>
        <p:spPr bwMode="auto">
          <a:xfrm rot="-5400000">
            <a:off x="4190344" y="2038560"/>
            <a:ext cx="252000" cy="1944000"/>
          </a:xfrm>
          <a:prstGeom prst="bentConnector2">
            <a:avLst/>
          </a:prstGeom>
          <a:noFill/>
          <a:ln w="6350" algn="ctr">
            <a:solidFill>
              <a:srgbClr val="B2B2B2"/>
            </a:solidFill>
            <a:miter lim="800000"/>
            <a:headEnd/>
            <a:tailEnd/>
          </a:ln>
        </p:spPr>
      </p:cxnSp>
      <p:cxnSp>
        <p:nvCxnSpPr>
          <p:cNvPr id="9" name="Gewinkelte Verbindung 598"/>
          <p:cNvCxnSpPr>
            <a:cxnSpLocks noChangeShapeType="1"/>
          </p:cNvCxnSpPr>
          <p:nvPr/>
        </p:nvCxnSpPr>
        <p:spPr bwMode="auto">
          <a:xfrm rot="-5400000">
            <a:off x="5778244" y="2336667"/>
            <a:ext cx="252000" cy="1347787"/>
          </a:xfrm>
          <a:prstGeom prst="bentConnector2">
            <a:avLst/>
          </a:prstGeom>
          <a:noFill/>
          <a:ln w="6350" algn="ctr">
            <a:solidFill>
              <a:srgbClr val="B2B2B2"/>
            </a:solidFill>
            <a:miter lim="800000"/>
            <a:headEnd/>
            <a:tailEnd/>
          </a:ln>
        </p:spPr>
      </p:cxnSp>
      <p:cxnSp>
        <p:nvCxnSpPr>
          <p:cNvPr id="10" name="Gewinkelte Verbindung 608"/>
          <p:cNvCxnSpPr>
            <a:cxnSpLocks noChangeShapeType="1"/>
          </p:cNvCxnSpPr>
          <p:nvPr/>
        </p:nvCxnSpPr>
        <p:spPr bwMode="auto">
          <a:xfrm rot="5400000" flipH="1">
            <a:off x="6186443" y="2177570"/>
            <a:ext cx="858838" cy="1008000"/>
          </a:xfrm>
          <a:prstGeom prst="bentConnector3">
            <a:avLst>
              <a:gd name="adj1" fmla="val 26430"/>
            </a:avLst>
          </a:prstGeom>
          <a:noFill/>
          <a:ln w="6350" algn="ctr">
            <a:solidFill>
              <a:srgbClr val="B2B2B2"/>
            </a:solidFill>
            <a:miter lim="800000"/>
            <a:headEnd/>
            <a:tailEnd/>
          </a:ln>
        </p:spPr>
      </p:cxnSp>
      <p:grpSp>
        <p:nvGrpSpPr>
          <p:cNvPr id="11" name="Group 5"/>
          <p:cNvGrpSpPr>
            <a:grpSpLocks/>
          </p:cNvGrpSpPr>
          <p:nvPr/>
        </p:nvGrpSpPr>
        <p:grpSpPr bwMode="auto">
          <a:xfrm>
            <a:off x="4309411" y="1870952"/>
            <a:ext cx="3582000" cy="379412"/>
            <a:chOff x="1980" y="881"/>
            <a:chExt cx="1800" cy="239"/>
          </a:xfrm>
          <a:solidFill>
            <a:srgbClr val="0075BE"/>
          </a:solidFill>
        </p:grpSpPr>
        <p:sp>
          <p:nvSpPr>
            <p:cNvPr id="12" name="RectanNWWz7LytQyEO34DNUALbjQw"/>
            <p:cNvSpPr>
              <a:spLocks noChangeArrowheads="1"/>
            </p:cNvSpPr>
            <p:nvPr>
              <p:custDataLst>
                <p:tags r:id="rId121"/>
              </p:custDataLst>
            </p:nvPr>
          </p:nvSpPr>
          <p:spPr bwMode="auto">
            <a:xfrm>
              <a:off x="1980" y="881"/>
              <a:ext cx="1800" cy="144"/>
            </a:xfrm>
            <a:prstGeom prst="rect">
              <a:avLst/>
            </a:prstGeom>
            <a:grpFill/>
            <a:ln w="6350" algn="ctr">
              <a:solidFill>
                <a:srgbClr val="FFFFFF"/>
              </a:solidFill>
              <a:miter lim="800000"/>
              <a:headEnd/>
              <a:tailEnd/>
            </a:ln>
          </p:spPr>
          <p:txBody>
            <a:bodyPr lIns="0" tIns="18000" rIns="0" bIns="18000" anchor="ctr"/>
            <a:lstStyle/>
            <a:p>
              <a:pPr marL="0" marR="0" lvl="0" indent="0" algn="ctr" defTabSz="914400" rtl="0" eaLnBrk="1" fontAlgn="auto" latinLnBrk="0" hangingPunct="1">
                <a:lnSpc>
                  <a:spcPct val="85000"/>
                </a:lnSpc>
                <a:spcBef>
                  <a:spcPts val="0"/>
                </a:spcBef>
                <a:spcAft>
                  <a:spcPts val="0"/>
                </a:spcAft>
                <a:buClrTx/>
                <a:buSzPct val="115000"/>
                <a:buFont typeface="Symbol" pitchFamily="18" charset="2"/>
                <a:buNone/>
                <a:tabLst/>
                <a:defRPr/>
              </a:pPr>
              <a:r>
                <a:rPr kumimoji="0" lang="en-US" altLang="de-DE" sz="800" b="1" i="0" u="none" strike="noStrike" kern="0" cap="none" spc="0" normalizeH="0" baseline="0" noProof="0" dirty="0">
                  <a:ln>
                    <a:noFill/>
                  </a:ln>
                  <a:solidFill>
                    <a:srgbClr val="FFFFFF"/>
                  </a:solidFill>
                  <a:effectLst/>
                  <a:uLnTx/>
                  <a:uFillTx/>
                  <a:latin typeface="Arial" pitchFamily="34" charset="0"/>
                  <a:ea typeface="+mn-ea"/>
                  <a:cs typeface="Arial" pitchFamily="34" charset="0"/>
                </a:rPr>
                <a:t>Name of  org. unit</a:t>
              </a:r>
            </a:p>
          </p:txBody>
        </p:sp>
        <p:sp>
          <p:nvSpPr>
            <p:cNvPr id="13" name="RectanNWWz7LytQyEO34DNUALbjQw"/>
            <p:cNvSpPr>
              <a:spLocks noChangeArrowheads="1"/>
            </p:cNvSpPr>
            <p:nvPr>
              <p:custDataLst>
                <p:tags r:id="rId122"/>
              </p:custDataLst>
            </p:nvPr>
          </p:nvSpPr>
          <p:spPr bwMode="auto">
            <a:xfrm>
              <a:off x="1980" y="1025"/>
              <a:ext cx="1800" cy="95"/>
            </a:xfrm>
            <a:prstGeom prst="rect">
              <a:avLst/>
            </a:prstGeom>
            <a:grpFill/>
            <a:ln w="6350" algn="ctr">
              <a:solidFill>
                <a:srgbClr val="FFFFFF"/>
              </a:solidFill>
              <a:miter lim="800000"/>
              <a:headEnd/>
              <a:tailEnd/>
            </a:ln>
          </p:spPr>
          <p:txBody>
            <a:bodyPr lIns="0" tIns="18000" rIns="0" bIns="1800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de-DE" sz="800" b="0" i="0" u="none" strike="noStrike" kern="0" cap="none" spc="0" normalizeH="0" baseline="0" noProof="0" dirty="0">
                  <a:ln>
                    <a:noFill/>
                  </a:ln>
                  <a:solidFill>
                    <a:srgbClr val="FFFFFF"/>
                  </a:solidFill>
                  <a:effectLst/>
                  <a:uLnTx/>
                  <a:uFillTx/>
                  <a:latin typeface="Arial" pitchFamily="34" charset="0"/>
                  <a:ea typeface="+mn-ea"/>
                  <a:cs typeface="Arial" pitchFamily="34" charset="0"/>
                </a:rPr>
                <a:t>First name LAST NAME</a:t>
              </a:r>
            </a:p>
          </p:txBody>
        </p:sp>
      </p:grpSp>
      <p:grpSp>
        <p:nvGrpSpPr>
          <p:cNvPr id="14" name="Group 8"/>
          <p:cNvGrpSpPr>
            <a:grpSpLocks/>
          </p:cNvGrpSpPr>
          <p:nvPr/>
        </p:nvGrpSpPr>
        <p:grpSpPr bwMode="auto">
          <a:xfrm>
            <a:off x="7655545" y="2425518"/>
            <a:ext cx="1296000" cy="323850"/>
            <a:chOff x="3131" y="1401"/>
            <a:chExt cx="649" cy="204"/>
          </a:xfrm>
          <a:solidFill>
            <a:srgbClr val="0075BE">
              <a:alpha val="20000"/>
            </a:srgbClr>
          </a:solidFill>
        </p:grpSpPr>
        <p:sp>
          <p:nvSpPr>
            <p:cNvPr id="15" name="RectanNWWz7LytQyEO34DNUALbjQw"/>
            <p:cNvSpPr>
              <a:spLocks noChangeArrowheads="1"/>
            </p:cNvSpPr>
            <p:nvPr>
              <p:custDataLst>
                <p:tags r:id="rId119"/>
              </p:custDataLst>
            </p:nvPr>
          </p:nvSpPr>
          <p:spPr bwMode="auto">
            <a:xfrm>
              <a:off x="3131" y="1401"/>
              <a:ext cx="649" cy="116"/>
            </a:xfrm>
            <a:prstGeom prst="rect">
              <a:avLst/>
            </a:prstGeom>
            <a:solidFill>
              <a:srgbClr val="B2D5EB"/>
            </a:solidFill>
            <a:ln w="6350" algn="ctr">
              <a:solidFill>
                <a:srgbClr val="FFFFFF"/>
              </a:solidFill>
              <a:miter lim="800000"/>
              <a:headEnd/>
              <a:tailEnd/>
            </a:ln>
          </p:spPr>
          <p:txBody>
            <a:bodyPr lIns="0" tIns="18000" rIns="0" bIns="18000" anchor="ctr"/>
            <a:lstStyle/>
            <a:p>
              <a:pPr marL="0" marR="0" lvl="0" indent="0" algn="ctr" defTabSz="914400" rtl="0" eaLnBrk="1" fontAlgn="auto" latinLnBrk="0" hangingPunct="1">
                <a:lnSpc>
                  <a:spcPct val="85000"/>
                </a:lnSpc>
                <a:spcBef>
                  <a:spcPts val="0"/>
                </a:spcBef>
                <a:spcAft>
                  <a:spcPts val="0"/>
                </a:spcAft>
                <a:buClrTx/>
                <a:buSzPct val="115000"/>
                <a:buFont typeface="Symbol" pitchFamily="18" charset="2"/>
                <a:buNone/>
                <a:tabLst/>
                <a:defRPr/>
              </a:pPr>
              <a:r>
                <a:rPr kumimoji="0" lang="en-US" altLang="de-DE" sz="600" b="1" i="0" u="none" strike="noStrike" kern="0" cap="none" spc="0" normalizeH="0" baseline="0" noProof="0" dirty="0">
                  <a:ln>
                    <a:noFill/>
                  </a:ln>
                  <a:solidFill>
                    <a:sysClr val="windowText" lastClr="000000"/>
                  </a:solidFill>
                  <a:effectLst/>
                  <a:uLnTx/>
                  <a:uFillTx/>
                  <a:latin typeface="Arial" pitchFamily="34" charset="0"/>
                  <a:ea typeface="+mn-ea"/>
                  <a:cs typeface="Arial" pitchFamily="34" charset="0"/>
                </a:rPr>
                <a:t>Name of org. unit</a:t>
              </a:r>
            </a:p>
          </p:txBody>
        </p:sp>
        <p:sp>
          <p:nvSpPr>
            <p:cNvPr id="16" name="RectanNWWz7LytQyEO34DNUALbjQw"/>
            <p:cNvSpPr>
              <a:spLocks noChangeArrowheads="1"/>
            </p:cNvSpPr>
            <p:nvPr>
              <p:custDataLst>
                <p:tags r:id="rId120"/>
              </p:custDataLst>
            </p:nvPr>
          </p:nvSpPr>
          <p:spPr bwMode="auto">
            <a:xfrm>
              <a:off x="3131" y="1517"/>
              <a:ext cx="649" cy="88"/>
            </a:xfrm>
            <a:prstGeom prst="rect">
              <a:avLst/>
            </a:prstGeom>
            <a:solidFill>
              <a:srgbClr val="B2D5EB"/>
            </a:solidFill>
            <a:ln w="6350" algn="ctr">
              <a:solidFill>
                <a:srgbClr val="FFFFFF"/>
              </a:solidFill>
              <a:miter lim="800000"/>
              <a:headEnd/>
              <a:tailEnd/>
            </a:ln>
          </p:spPr>
          <p:txBody>
            <a:bodyPr lIns="0" tIns="18000" rIns="0" bIns="18000" anchor="ctr"/>
            <a:lstStyle/>
            <a:p>
              <a:pPr marL="0" marR="0" lvl="0" indent="0" algn="ctr" defTabSz="914400" rtl="0" eaLnBrk="1" fontAlgn="auto" latinLnBrk="0" hangingPunct="1">
                <a:lnSpc>
                  <a:spcPct val="85000"/>
                </a:lnSpc>
                <a:spcBef>
                  <a:spcPts val="0"/>
                </a:spcBef>
                <a:spcAft>
                  <a:spcPts val="0"/>
                </a:spcAft>
                <a:buClrTx/>
                <a:buSzPct val="115000"/>
                <a:buFont typeface="Symbol" pitchFamily="18" charset="2"/>
                <a:buNone/>
                <a:tabLst/>
                <a:defRPr/>
              </a:pPr>
              <a:r>
                <a:rPr kumimoji="0" lang="en-US" altLang="de-DE" sz="600" b="0" i="0" u="none" strike="noStrike" kern="0" cap="none" spc="0" normalizeH="0" baseline="0" noProof="0" dirty="0">
                  <a:ln>
                    <a:noFill/>
                  </a:ln>
                  <a:solidFill>
                    <a:sysClr val="windowText" lastClr="000000"/>
                  </a:solidFill>
                  <a:effectLst/>
                  <a:uLnTx/>
                  <a:uFillTx/>
                  <a:latin typeface="Arial" pitchFamily="34" charset="0"/>
                  <a:ea typeface="+mn-ea"/>
                  <a:cs typeface="Arial" pitchFamily="34" charset="0"/>
                </a:rPr>
                <a:t>First name LAST NAME</a:t>
              </a:r>
            </a:p>
          </p:txBody>
        </p:sp>
      </p:grpSp>
      <p:grpSp>
        <p:nvGrpSpPr>
          <p:cNvPr id="17" name="Group 11"/>
          <p:cNvGrpSpPr>
            <a:grpSpLocks/>
          </p:cNvGrpSpPr>
          <p:nvPr/>
        </p:nvGrpSpPr>
        <p:grpSpPr bwMode="auto">
          <a:xfrm>
            <a:off x="9046431" y="2425518"/>
            <a:ext cx="1296000" cy="323850"/>
            <a:chOff x="3131" y="1647"/>
            <a:chExt cx="649" cy="204"/>
          </a:xfrm>
          <a:solidFill>
            <a:srgbClr val="0075BE">
              <a:alpha val="20000"/>
            </a:srgbClr>
          </a:solidFill>
        </p:grpSpPr>
        <p:sp>
          <p:nvSpPr>
            <p:cNvPr id="18" name="RectanNWWz7LytQyEO34DNUALbjQw"/>
            <p:cNvSpPr>
              <a:spLocks noChangeArrowheads="1"/>
            </p:cNvSpPr>
            <p:nvPr>
              <p:custDataLst>
                <p:tags r:id="rId117"/>
              </p:custDataLst>
            </p:nvPr>
          </p:nvSpPr>
          <p:spPr bwMode="auto">
            <a:xfrm>
              <a:off x="3131" y="1647"/>
              <a:ext cx="649" cy="116"/>
            </a:xfrm>
            <a:prstGeom prst="rect">
              <a:avLst/>
            </a:prstGeom>
            <a:solidFill>
              <a:srgbClr val="B2D5EB"/>
            </a:solidFill>
            <a:ln w="6350" algn="ctr">
              <a:solidFill>
                <a:srgbClr val="FFFFFF"/>
              </a:solidFill>
              <a:miter lim="800000"/>
              <a:headEnd/>
              <a:tailEnd/>
            </a:ln>
          </p:spPr>
          <p:txBody>
            <a:bodyPr lIns="0" tIns="18000" rIns="0" bIns="18000" anchor="ctr"/>
            <a:lstStyle/>
            <a:p>
              <a:pPr marL="0" marR="0" lvl="0" indent="0" algn="ctr" defTabSz="914400" rtl="0" eaLnBrk="1" fontAlgn="auto" latinLnBrk="0" hangingPunct="1">
                <a:lnSpc>
                  <a:spcPct val="85000"/>
                </a:lnSpc>
                <a:spcBef>
                  <a:spcPts val="0"/>
                </a:spcBef>
                <a:spcAft>
                  <a:spcPts val="0"/>
                </a:spcAft>
                <a:buClrTx/>
                <a:buSzPct val="115000"/>
                <a:buFont typeface="Symbol" pitchFamily="18" charset="2"/>
                <a:buNone/>
                <a:tabLst/>
                <a:defRPr/>
              </a:pPr>
              <a:r>
                <a:rPr kumimoji="0" lang="en-US" altLang="de-DE" sz="600" b="1" i="0" u="none" strike="noStrike" kern="0" cap="none" spc="0" normalizeH="0" baseline="0" noProof="0" dirty="0">
                  <a:ln>
                    <a:noFill/>
                  </a:ln>
                  <a:solidFill>
                    <a:sysClr val="windowText" lastClr="000000"/>
                  </a:solidFill>
                  <a:effectLst/>
                  <a:uLnTx/>
                  <a:uFillTx/>
                  <a:latin typeface="Arial" pitchFamily="34" charset="0"/>
                  <a:ea typeface="+mn-ea"/>
                  <a:cs typeface="Arial" pitchFamily="34" charset="0"/>
                </a:rPr>
                <a:t>Name of org. unit</a:t>
              </a:r>
            </a:p>
          </p:txBody>
        </p:sp>
        <p:sp>
          <p:nvSpPr>
            <p:cNvPr id="19" name="RectanNWWz7LytQyEO34DNUALbjQw"/>
            <p:cNvSpPr>
              <a:spLocks noChangeArrowheads="1"/>
            </p:cNvSpPr>
            <p:nvPr>
              <p:custDataLst>
                <p:tags r:id="rId118"/>
              </p:custDataLst>
            </p:nvPr>
          </p:nvSpPr>
          <p:spPr bwMode="auto">
            <a:xfrm>
              <a:off x="3131" y="1763"/>
              <a:ext cx="649" cy="88"/>
            </a:xfrm>
            <a:prstGeom prst="rect">
              <a:avLst/>
            </a:prstGeom>
            <a:solidFill>
              <a:srgbClr val="B2D5EB"/>
            </a:solidFill>
            <a:ln w="6350" algn="ctr">
              <a:solidFill>
                <a:srgbClr val="FFFFFF"/>
              </a:solidFill>
              <a:miter lim="800000"/>
              <a:headEnd/>
              <a:tailEnd/>
            </a:ln>
          </p:spPr>
          <p:txBody>
            <a:bodyPr lIns="0" tIns="18000" rIns="0" bIns="18000" anchor="ctr"/>
            <a:lstStyle/>
            <a:p>
              <a:pPr marL="0" marR="0" lvl="0" indent="0" algn="ctr" defTabSz="914400" rtl="0" eaLnBrk="1" fontAlgn="auto" latinLnBrk="0" hangingPunct="1">
                <a:lnSpc>
                  <a:spcPct val="85000"/>
                </a:lnSpc>
                <a:spcBef>
                  <a:spcPts val="0"/>
                </a:spcBef>
                <a:spcAft>
                  <a:spcPts val="0"/>
                </a:spcAft>
                <a:buClrTx/>
                <a:buSzPct val="115000"/>
                <a:buFont typeface="Symbol" pitchFamily="18" charset="2"/>
                <a:buNone/>
                <a:tabLst/>
                <a:defRPr/>
              </a:pPr>
              <a:r>
                <a:rPr kumimoji="0" lang="en-US" altLang="de-DE" sz="600" b="0" i="0" u="none" strike="noStrike" kern="0" cap="none" spc="0" normalizeH="0" baseline="0" noProof="0" dirty="0">
                  <a:ln>
                    <a:noFill/>
                  </a:ln>
                  <a:solidFill>
                    <a:sysClr val="windowText" lastClr="000000"/>
                  </a:solidFill>
                  <a:effectLst/>
                  <a:uLnTx/>
                  <a:uFillTx/>
                  <a:latin typeface="Arial" pitchFamily="34" charset="0"/>
                  <a:ea typeface="+mn-ea"/>
                  <a:cs typeface="Arial" pitchFamily="34" charset="0"/>
                </a:rPr>
                <a:t>First name LAST NAME</a:t>
              </a:r>
            </a:p>
          </p:txBody>
        </p:sp>
      </p:grpSp>
      <p:grpSp>
        <p:nvGrpSpPr>
          <p:cNvPr id="20" name="Group 14"/>
          <p:cNvGrpSpPr>
            <a:grpSpLocks/>
          </p:cNvGrpSpPr>
          <p:nvPr/>
        </p:nvGrpSpPr>
        <p:grpSpPr bwMode="auto">
          <a:xfrm>
            <a:off x="10429003" y="2425518"/>
            <a:ext cx="1296000" cy="323850"/>
            <a:chOff x="3291" y="1882"/>
            <a:chExt cx="649" cy="204"/>
          </a:xfrm>
          <a:solidFill>
            <a:srgbClr val="0075BE">
              <a:alpha val="20000"/>
            </a:srgbClr>
          </a:solidFill>
        </p:grpSpPr>
        <p:sp>
          <p:nvSpPr>
            <p:cNvPr id="21" name="RectanNWWz7LytQyEO34DNUALbjQw"/>
            <p:cNvSpPr>
              <a:spLocks noChangeArrowheads="1"/>
            </p:cNvSpPr>
            <p:nvPr>
              <p:custDataLst>
                <p:tags r:id="rId115"/>
              </p:custDataLst>
            </p:nvPr>
          </p:nvSpPr>
          <p:spPr bwMode="auto">
            <a:xfrm>
              <a:off x="3291" y="1882"/>
              <a:ext cx="649" cy="116"/>
            </a:xfrm>
            <a:prstGeom prst="rect">
              <a:avLst/>
            </a:prstGeom>
            <a:solidFill>
              <a:srgbClr val="B2D5EB"/>
            </a:solidFill>
            <a:ln w="6350" algn="ctr">
              <a:solidFill>
                <a:srgbClr val="FFFFFF"/>
              </a:solidFill>
              <a:miter lim="800000"/>
              <a:headEnd/>
              <a:tailEnd/>
            </a:ln>
          </p:spPr>
          <p:txBody>
            <a:bodyPr lIns="0" tIns="18000" rIns="0" bIns="18000" anchor="ctr"/>
            <a:lstStyle/>
            <a:p>
              <a:pPr marL="0" marR="0" lvl="0" indent="0" algn="ctr" defTabSz="914400" rtl="0" eaLnBrk="1" fontAlgn="auto" latinLnBrk="0" hangingPunct="1">
                <a:lnSpc>
                  <a:spcPct val="85000"/>
                </a:lnSpc>
                <a:spcBef>
                  <a:spcPts val="0"/>
                </a:spcBef>
                <a:spcAft>
                  <a:spcPts val="0"/>
                </a:spcAft>
                <a:buClrTx/>
                <a:buSzPct val="115000"/>
                <a:buFont typeface="Symbol" pitchFamily="18" charset="2"/>
                <a:buNone/>
                <a:tabLst/>
                <a:defRPr/>
              </a:pPr>
              <a:r>
                <a:rPr kumimoji="0" lang="en-US" altLang="de-DE" sz="600" b="1" i="0" u="none" strike="noStrike" kern="0" cap="none" spc="0" normalizeH="0" baseline="0" noProof="0" dirty="0">
                  <a:ln>
                    <a:noFill/>
                  </a:ln>
                  <a:solidFill>
                    <a:sysClr val="windowText" lastClr="000000"/>
                  </a:solidFill>
                  <a:effectLst/>
                  <a:uLnTx/>
                  <a:uFillTx/>
                  <a:latin typeface="Arial" pitchFamily="34" charset="0"/>
                  <a:ea typeface="+mn-ea"/>
                  <a:cs typeface="Arial" pitchFamily="34" charset="0"/>
                </a:rPr>
                <a:t>Name of org. unit</a:t>
              </a:r>
            </a:p>
          </p:txBody>
        </p:sp>
        <p:sp>
          <p:nvSpPr>
            <p:cNvPr id="22" name="RectanNWWz7LytQyEO34DNUALbjQw"/>
            <p:cNvSpPr>
              <a:spLocks noChangeArrowheads="1"/>
            </p:cNvSpPr>
            <p:nvPr>
              <p:custDataLst>
                <p:tags r:id="rId116"/>
              </p:custDataLst>
            </p:nvPr>
          </p:nvSpPr>
          <p:spPr bwMode="auto">
            <a:xfrm>
              <a:off x="3291" y="1998"/>
              <a:ext cx="649" cy="88"/>
            </a:xfrm>
            <a:prstGeom prst="rect">
              <a:avLst/>
            </a:prstGeom>
            <a:solidFill>
              <a:srgbClr val="B2D5EB"/>
            </a:solidFill>
            <a:ln w="6350" algn="ctr">
              <a:solidFill>
                <a:srgbClr val="FFFFFF"/>
              </a:solidFill>
              <a:miter lim="800000"/>
              <a:headEnd/>
              <a:tailEnd/>
            </a:ln>
          </p:spPr>
          <p:txBody>
            <a:bodyPr lIns="0" tIns="18000" rIns="0" bIns="18000" anchor="ctr"/>
            <a:lstStyle/>
            <a:p>
              <a:pPr marL="0" marR="0" lvl="0" indent="0" algn="ctr" defTabSz="914400" rtl="0" eaLnBrk="1" fontAlgn="auto" latinLnBrk="0" hangingPunct="1">
                <a:lnSpc>
                  <a:spcPct val="85000"/>
                </a:lnSpc>
                <a:spcBef>
                  <a:spcPts val="0"/>
                </a:spcBef>
                <a:spcAft>
                  <a:spcPts val="0"/>
                </a:spcAft>
                <a:buClrTx/>
                <a:buSzPct val="115000"/>
                <a:buFont typeface="Symbol" pitchFamily="18" charset="2"/>
                <a:buNone/>
                <a:tabLst/>
                <a:defRPr/>
              </a:pPr>
              <a:r>
                <a:rPr kumimoji="0" lang="en-US" altLang="de-DE" sz="600" b="0" i="0" u="none" strike="noStrike" kern="0" cap="none" spc="0" normalizeH="0" baseline="0" noProof="0" dirty="0">
                  <a:ln>
                    <a:noFill/>
                  </a:ln>
                  <a:solidFill>
                    <a:sysClr val="windowText" lastClr="000000"/>
                  </a:solidFill>
                  <a:effectLst/>
                  <a:uLnTx/>
                  <a:uFillTx/>
                  <a:latin typeface="Arial" pitchFamily="34" charset="0"/>
                  <a:ea typeface="+mn-ea"/>
                  <a:cs typeface="Arial" pitchFamily="34" charset="0"/>
                </a:rPr>
                <a:t>First name LAST NAME</a:t>
              </a:r>
            </a:p>
          </p:txBody>
        </p:sp>
      </p:grpSp>
      <p:grpSp>
        <p:nvGrpSpPr>
          <p:cNvPr id="23" name="Group 17"/>
          <p:cNvGrpSpPr>
            <a:grpSpLocks/>
          </p:cNvGrpSpPr>
          <p:nvPr/>
        </p:nvGrpSpPr>
        <p:grpSpPr bwMode="auto">
          <a:xfrm>
            <a:off x="4641296" y="2425521"/>
            <a:ext cx="1297997" cy="328613"/>
            <a:chOff x="1979" y="1162"/>
            <a:chExt cx="650" cy="207"/>
          </a:xfrm>
          <a:solidFill>
            <a:srgbClr val="0075BE">
              <a:alpha val="20000"/>
            </a:srgbClr>
          </a:solidFill>
        </p:grpSpPr>
        <p:sp>
          <p:nvSpPr>
            <p:cNvPr id="24" name="RectanNWWz7LytQyEO34DNUALbjQw"/>
            <p:cNvSpPr>
              <a:spLocks noChangeArrowheads="1"/>
            </p:cNvSpPr>
            <p:nvPr>
              <p:custDataLst>
                <p:tags r:id="rId113"/>
              </p:custDataLst>
            </p:nvPr>
          </p:nvSpPr>
          <p:spPr bwMode="auto">
            <a:xfrm>
              <a:off x="1980" y="1162"/>
              <a:ext cx="649" cy="116"/>
            </a:xfrm>
            <a:prstGeom prst="rect">
              <a:avLst/>
            </a:prstGeom>
            <a:solidFill>
              <a:srgbClr val="B2D5EB"/>
            </a:solidFill>
            <a:ln w="6350" algn="ctr">
              <a:solidFill>
                <a:srgbClr val="FFFFFF"/>
              </a:solidFill>
              <a:miter lim="800000"/>
              <a:headEnd/>
              <a:tailEnd/>
            </a:ln>
          </p:spPr>
          <p:txBody>
            <a:bodyPr lIns="0" tIns="18000" rIns="0" bIns="18000" anchor="ctr"/>
            <a:lstStyle/>
            <a:p>
              <a:pPr marL="0" marR="0" lvl="0" indent="0" algn="ctr" defTabSz="914400" rtl="0" eaLnBrk="1" fontAlgn="auto" latinLnBrk="0" hangingPunct="1">
                <a:lnSpc>
                  <a:spcPct val="85000"/>
                </a:lnSpc>
                <a:spcBef>
                  <a:spcPts val="0"/>
                </a:spcBef>
                <a:spcAft>
                  <a:spcPts val="0"/>
                </a:spcAft>
                <a:buClrTx/>
                <a:buSzPct val="115000"/>
                <a:buFont typeface="Symbol" pitchFamily="18" charset="2"/>
                <a:buNone/>
                <a:tabLst/>
                <a:defRPr/>
              </a:pPr>
              <a:r>
                <a:rPr kumimoji="0" lang="en-US" altLang="de-DE" sz="600" b="1" i="0" u="none" strike="noStrike" kern="0" cap="none" spc="0" normalizeH="0" baseline="0" noProof="0">
                  <a:ln>
                    <a:noFill/>
                  </a:ln>
                  <a:solidFill>
                    <a:sysClr val="windowText" lastClr="000000"/>
                  </a:solidFill>
                  <a:effectLst/>
                  <a:uLnTx/>
                  <a:uFillTx/>
                  <a:latin typeface="Arial" pitchFamily="34" charset="0"/>
                  <a:ea typeface="+mn-ea"/>
                  <a:cs typeface="Arial" pitchFamily="34" charset="0"/>
                </a:rPr>
                <a:t>Name of org. unit</a:t>
              </a:r>
            </a:p>
          </p:txBody>
        </p:sp>
        <p:sp>
          <p:nvSpPr>
            <p:cNvPr id="25" name="RectanNWWz7LytQyEO34DNUALbjQw"/>
            <p:cNvSpPr>
              <a:spLocks noChangeArrowheads="1"/>
            </p:cNvSpPr>
            <p:nvPr>
              <p:custDataLst>
                <p:tags r:id="rId114"/>
              </p:custDataLst>
            </p:nvPr>
          </p:nvSpPr>
          <p:spPr bwMode="auto">
            <a:xfrm>
              <a:off x="1979" y="1281"/>
              <a:ext cx="649" cy="88"/>
            </a:xfrm>
            <a:prstGeom prst="rect">
              <a:avLst/>
            </a:prstGeom>
            <a:solidFill>
              <a:srgbClr val="B2D5EB"/>
            </a:solidFill>
            <a:ln w="6350" algn="ctr">
              <a:solidFill>
                <a:schemeClr val="bg1"/>
              </a:solidFill>
              <a:miter lim="800000"/>
              <a:headEnd/>
              <a:tailEnd/>
            </a:ln>
          </p:spPr>
          <p:txBody>
            <a:bodyPr lIns="0" tIns="18000" rIns="0" bIns="18000" anchor="ctr"/>
            <a:lstStyle/>
            <a:p>
              <a:pPr marL="0" marR="0" lvl="0" indent="0" algn="ctr" defTabSz="914400" rtl="0" eaLnBrk="1" fontAlgn="auto" latinLnBrk="0" hangingPunct="1">
                <a:lnSpc>
                  <a:spcPct val="85000"/>
                </a:lnSpc>
                <a:spcBef>
                  <a:spcPts val="0"/>
                </a:spcBef>
                <a:spcAft>
                  <a:spcPts val="0"/>
                </a:spcAft>
                <a:buClrTx/>
                <a:buSzPct val="115000"/>
                <a:buFont typeface="Symbol" pitchFamily="18" charset="2"/>
                <a:buNone/>
                <a:tabLst/>
                <a:defRPr/>
              </a:pPr>
              <a:r>
                <a:rPr kumimoji="0" lang="en-US" altLang="de-DE" sz="600" b="0" i="0" u="none" strike="noStrike" kern="0" cap="none" spc="0" normalizeH="0" baseline="0" noProof="0" dirty="0">
                  <a:ln>
                    <a:noFill/>
                  </a:ln>
                  <a:solidFill>
                    <a:sysClr val="windowText" lastClr="000000"/>
                  </a:solidFill>
                  <a:effectLst/>
                  <a:uLnTx/>
                  <a:uFillTx/>
                  <a:latin typeface="Arial" pitchFamily="34" charset="0"/>
                  <a:ea typeface="+mn-ea"/>
                  <a:cs typeface="Arial" pitchFamily="34" charset="0"/>
                </a:rPr>
                <a:t>First name LAST NAME</a:t>
              </a:r>
            </a:p>
          </p:txBody>
        </p:sp>
      </p:grpSp>
      <p:grpSp>
        <p:nvGrpSpPr>
          <p:cNvPr id="26" name="Group 20"/>
          <p:cNvGrpSpPr>
            <a:grpSpLocks/>
          </p:cNvGrpSpPr>
          <p:nvPr/>
        </p:nvGrpSpPr>
        <p:grpSpPr bwMode="auto">
          <a:xfrm>
            <a:off x="3260721" y="2425518"/>
            <a:ext cx="1296000" cy="323850"/>
            <a:chOff x="1980" y="1401"/>
            <a:chExt cx="649" cy="204"/>
          </a:xfrm>
          <a:solidFill>
            <a:srgbClr val="0075BE">
              <a:alpha val="20000"/>
            </a:srgbClr>
          </a:solidFill>
        </p:grpSpPr>
        <p:sp>
          <p:nvSpPr>
            <p:cNvPr id="27" name="RectanNWWz7LytQyEO34DNUALbjQw"/>
            <p:cNvSpPr>
              <a:spLocks noChangeArrowheads="1"/>
            </p:cNvSpPr>
            <p:nvPr>
              <p:custDataLst>
                <p:tags r:id="rId111"/>
              </p:custDataLst>
            </p:nvPr>
          </p:nvSpPr>
          <p:spPr bwMode="auto">
            <a:xfrm>
              <a:off x="1980" y="1401"/>
              <a:ext cx="649" cy="116"/>
            </a:xfrm>
            <a:prstGeom prst="rect">
              <a:avLst/>
            </a:prstGeom>
            <a:solidFill>
              <a:srgbClr val="B2D5EB"/>
            </a:solidFill>
            <a:ln w="6350" algn="ctr">
              <a:solidFill>
                <a:srgbClr val="FFFFFF"/>
              </a:solidFill>
              <a:miter lim="800000"/>
              <a:headEnd/>
              <a:tailEnd/>
            </a:ln>
          </p:spPr>
          <p:txBody>
            <a:bodyPr lIns="0" tIns="18000" rIns="0" bIns="18000" anchor="ctr"/>
            <a:lstStyle/>
            <a:p>
              <a:pPr marL="0" marR="0" lvl="0" indent="0" algn="ctr" defTabSz="914400" rtl="0" eaLnBrk="1" fontAlgn="auto" latinLnBrk="0" hangingPunct="1">
                <a:lnSpc>
                  <a:spcPct val="85000"/>
                </a:lnSpc>
                <a:spcBef>
                  <a:spcPts val="0"/>
                </a:spcBef>
                <a:spcAft>
                  <a:spcPts val="0"/>
                </a:spcAft>
                <a:buClrTx/>
                <a:buSzPct val="115000"/>
                <a:buFont typeface="Symbol" pitchFamily="18" charset="2"/>
                <a:buNone/>
                <a:tabLst/>
                <a:defRPr/>
              </a:pPr>
              <a:r>
                <a:rPr kumimoji="0" lang="en-US" altLang="de-DE" sz="600" b="1" i="0" u="none" strike="noStrike" kern="0" cap="none" spc="0" normalizeH="0" baseline="0" noProof="0" dirty="0">
                  <a:ln>
                    <a:noFill/>
                  </a:ln>
                  <a:solidFill>
                    <a:sysClr val="windowText" lastClr="000000"/>
                  </a:solidFill>
                  <a:effectLst/>
                  <a:uLnTx/>
                  <a:uFillTx/>
                  <a:latin typeface="Arial" pitchFamily="34" charset="0"/>
                  <a:ea typeface="+mn-ea"/>
                  <a:cs typeface="Arial" pitchFamily="34" charset="0"/>
                </a:rPr>
                <a:t>Name of org. unit</a:t>
              </a:r>
            </a:p>
          </p:txBody>
        </p:sp>
        <p:sp>
          <p:nvSpPr>
            <p:cNvPr id="28" name="RectanNWWz7LytQyEO34DNUALbjQw"/>
            <p:cNvSpPr>
              <a:spLocks noChangeArrowheads="1"/>
            </p:cNvSpPr>
            <p:nvPr>
              <p:custDataLst>
                <p:tags r:id="rId112"/>
              </p:custDataLst>
            </p:nvPr>
          </p:nvSpPr>
          <p:spPr bwMode="auto">
            <a:xfrm>
              <a:off x="1980" y="1517"/>
              <a:ext cx="649" cy="88"/>
            </a:xfrm>
            <a:prstGeom prst="rect">
              <a:avLst/>
            </a:prstGeom>
            <a:solidFill>
              <a:srgbClr val="B2D5EB"/>
            </a:solidFill>
            <a:ln w="6350" algn="ctr">
              <a:solidFill>
                <a:srgbClr val="FFFFFF"/>
              </a:solidFill>
              <a:miter lim="800000"/>
              <a:headEnd/>
              <a:tailEnd/>
            </a:ln>
          </p:spPr>
          <p:txBody>
            <a:bodyPr lIns="0" tIns="18000" rIns="0" bIns="18000" anchor="ctr"/>
            <a:lstStyle/>
            <a:p>
              <a:pPr marL="0" marR="0" lvl="0" indent="0" algn="ctr" defTabSz="914400" rtl="0" eaLnBrk="1" fontAlgn="auto" latinLnBrk="0" hangingPunct="1">
                <a:lnSpc>
                  <a:spcPct val="85000"/>
                </a:lnSpc>
                <a:spcBef>
                  <a:spcPts val="0"/>
                </a:spcBef>
                <a:spcAft>
                  <a:spcPts val="0"/>
                </a:spcAft>
                <a:buClrTx/>
                <a:buSzPct val="115000"/>
                <a:buFont typeface="Symbol" pitchFamily="18" charset="2"/>
                <a:buNone/>
                <a:tabLst/>
                <a:defRPr/>
              </a:pPr>
              <a:r>
                <a:rPr kumimoji="0" lang="en-US" altLang="de-DE" sz="600" b="0" i="0" u="none" strike="noStrike" kern="0" cap="none" spc="0" normalizeH="0" baseline="0" noProof="0" dirty="0">
                  <a:ln>
                    <a:noFill/>
                  </a:ln>
                  <a:solidFill>
                    <a:sysClr val="windowText" lastClr="000000"/>
                  </a:solidFill>
                  <a:effectLst/>
                  <a:uLnTx/>
                  <a:uFillTx/>
                  <a:latin typeface="Arial" pitchFamily="34" charset="0"/>
                  <a:ea typeface="+mn-ea"/>
                  <a:cs typeface="Arial" pitchFamily="34" charset="0"/>
                </a:rPr>
                <a:t>First name LAST NAME</a:t>
              </a:r>
            </a:p>
          </p:txBody>
        </p:sp>
      </p:grpSp>
      <p:grpSp>
        <p:nvGrpSpPr>
          <p:cNvPr id="29" name="Group 23"/>
          <p:cNvGrpSpPr>
            <a:grpSpLocks/>
          </p:cNvGrpSpPr>
          <p:nvPr/>
        </p:nvGrpSpPr>
        <p:grpSpPr bwMode="auto">
          <a:xfrm>
            <a:off x="1877665" y="2425518"/>
            <a:ext cx="1296000" cy="323850"/>
            <a:chOff x="1980" y="1647"/>
            <a:chExt cx="649" cy="204"/>
          </a:xfrm>
          <a:solidFill>
            <a:srgbClr val="0075BE">
              <a:alpha val="20000"/>
            </a:srgbClr>
          </a:solidFill>
        </p:grpSpPr>
        <p:sp>
          <p:nvSpPr>
            <p:cNvPr id="30" name="RectanNWWz7LytQyEO34DNUALbjQw"/>
            <p:cNvSpPr>
              <a:spLocks noChangeArrowheads="1"/>
            </p:cNvSpPr>
            <p:nvPr>
              <p:custDataLst>
                <p:tags r:id="rId109"/>
              </p:custDataLst>
            </p:nvPr>
          </p:nvSpPr>
          <p:spPr bwMode="auto">
            <a:xfrm>
              <a:off x="1980" y="1647"/>
              <a:ext cx="649" cy="116"/>
            </a:xfrm>
            <a:prstGeom prst="rect">
              <a:avLst/>
            </a:prstGeom>
            <a:solidFill>
              <a:srgbClr val="B2D5EB"/>
            </a:solidFill>
            <a:ln w="6350" algn="ctr">
              <a:solidFill>
                <a:srgbClr val="FFFFFF"/>
              </a:solidFill>
              <a:miter lim="800000"/>
              <a:headEnd/>
              <a:tailEnd/>
            </a:ln>
          </p:spPr>
          <p:txBody>
            <a:bodyPr lIns="0" tIns="18000" rIns="0" bIns="18000" anchor="ctr"/>
            <a:lstStyle/>
            <a:p>
              <a:pPr marL="0" marR="0" lvl="0" indent="0" algn="ctr" defTabSz="914400" rtl="0" eaLnBrk="1" fontAlgn="auto" latinLnBrk="0" hangingPunct="1">
                <a:lnSpc>
                  <a:spcPct val="85000"/>
                </a:lnSpc>
                <a:spcBef>
                  <a:spcPts val="0"/>
                </a:spcBef>
                <a:spcAft>
                  <a:spcPts val="0"/>
                </a:spcAft>
                <a:buClrTx/>
                <a:buSzPct val="115000"/>
                <a:buFontTx/>
                <a:buNone/>
                <a:tabLst/>
                <a:defRPr/>
              </a:pPr>
              <a:r>
                <a:rPr kumimoji="0" lang="en-US" altLang="de-DE" sz="600" b="1" i="0" u="none" strike="noStrike" kern="0" cap="none" spc="0" normalizeH="0" baseline="0" noProof="0" dirty="0">
                  <a:ln>
                    <a:noFill/>
                  </a:ln>
                  <a:solidFill>
                    <a:sysClr val="windowText" lastClr="000000"/>
                  </a:solidFill>
                  <a:effectLst/>
                  <a:uLnTx/>
                  <a:uFillTx/>
                  <a:latin typeface="Arial" pitchFamily="34" charset="0"/>
                  <a:ea typeface="+mn-ea"/>
                  <a:cs typeface="Arial" pitchFamily="34" charset="0"/>
                </a:rPr>
                <a:t>Name of org. unit</a:t>
              </a:r>
            </a:p>
          </p:txBody>
        </p:sp>
        <p:sp>
          <p:nvSpPr>
            <p:cNvPr id="31" name="RectanNWWz7LytQyEO34DNUALbjQw"/>
            <p:cNvSpPr>
              <a:spLocks noChangeArrowheads="1"/>
            </p:cNvSpPr>
            <p:nvPr>
              <p:custDataLst>
                <p:tags r:id="rId110"/>
              </p:custDataLst>
            </p:nvPr>
          </p:nvSpPr>
          <p:spPr bwMode="auto">
            <a:xfrm>
              <a:off x="1980" y="1763"/>
              <a:ext cx="649" cy="88"/>
            </a:xfrm>
            <a:prstGeom prst="rect">
              <a:avLst/>
            </a:prstGeom>
            <a:solidFill>
              <a:srgbClr val="B2D5EB"/>
            </a:solidFill>
            <a:ln w="6350" algn="ctr">
              <a:solidFill>
                <a:srgbClr val="FFFFFF"/>
              </a:solidFill>
              <a:miter lim="800000"/>
              <a:headEnd/>
              <a:tailEnd/>
            </a:ln>
          </p:spPr>
          <p:txBody>
            <a:bodyPr lIns="0" tIns="18000" rIns="0" bIns="18000" anchor="ctr"/>
            <a:lstStyle/>
            <a:p>
              <a:pPr marL="0" marR="0" lvl="0" indent="0" algn="ctr" defTabSz="914400" rtl="0" eaLnBrk="1" fontAlgn="auto" latinLnBrk="0" hangingPunct="1">
                <a:lnSpc>
                  <a:spcPct val="85000"/>
                </a:lnSpc>
                <a:spcBef>
                  <a:spcPts val="0"/>
                </a:spcBef>
                <a:spcAft>
                  <a:spcPts val="0"/>
                </a:spcAft>
                <a:buClrTx/>
                <a:buSzPct val="115000"/>
                <a:buFont typeface="Symbol" pitchFamily="18" charset="2"/>
                <a:buNone/>
                <a:tabLst/>
                <a:defRPr/>
              </a:pPr>
              <a:r>
                <a:rPr kumimoji="0" lang="en-US" altLang="de-DE" sz="600" b="0" i="0" u="none" strike="noStrike" kern="0" cap="none" spc="0" normalizeH="0" baseline="0" noProof="0" dirty="0">
                  <a:ln>
                    <a:noFill/>
                  </a:ln>
                  <a:solidFill>
                    <a:sysClr val="windowText" lastClr="000000"/>
                  </a:solidFill>
                  <a:effectLst/>
                  <a:uLnTx/>
                  <a:uFillTx/>
                  <a:latin typeface="Arial" pitchFamily="34" charset="0"/>
                  <a:ea typeface="+mn-ea"/>
                  <a:cs typeface="Arial" pitchFamily="34" charset="0"/>
                </a:rPr>
                <a:t>First name LAST NAME</a:t>
              </a:r>
            </a:p>
          </p:txBody>
        </p:sp>
      </p:grpSp>
      <p:grpSp>
        <p:nvGrpSpPr>
          <p:cNvPr id="32" name="Group 26"/>
          <p:cNvGrpSpPr>
            <a:grpSpLocks/>
          </p:cNvGrpSpPr>
          <p:nvPr/>
        </p:nvGrpSpPr>
        <p:grpSpPr bwMode="auto">
          <a:xfrm>
            <a:off x="493734" y="2425518"/>
            <a:ext cx="1296000" cy="323850"/>
            <a:chOff x="1980" y="1882"/>
            <a:chExt cx="649" cy="204"/>
          </a:xfrm>
          <a:solidFill>
            <a:srgbClr val="B2D5EB"/>
          </a:solidFill>
        </p:grpSpPr>
        <p:sp>
          <p:nvSpPr>
            <p:cNvPr id="33" name="RectanNWWz7LytQyEO34DNUALbjQw"/>
            <p:cNvSpPr>
              <a:spLocks noChangeArrowheads="1"/>
            </p:cNvSpPr>
            <p:nvPr>
              <p:custDataLst>
                <p:tags r:id="rId107"/>
              </p:custDataLst>
            </p:nvPr>
          </p:nvSpPr>
          <p:spPr bwMode="auto">
            <a:xfrm>
              <a:off x="1980" y="1882"/>
              <a:ext cx="649" cy="116"/>
            </a:xfrm>
            <a:prstGeom prst="rect">
              <a:avLst/>
            </a:prstGeom>
            <a:grpFill/>
            <a:ln w="6350" algn="ctr">
              <a:solidFill>
                <a:srgbClr val="FFFFFF"/>
              </a:solidFill>
              <a:miter lim="800000"/>
              <a:headEnd/>
              <a:tailEnd/>
            </a:ln>
          </p:spPr>
          <p:txBody>
            <a:bodyPr lIns="0" tIns="18000" rIns="0" bIns="18000" anchor="ctr"/>
            <a:lstStyle/>
            <a:p>
              <a:pPr marL="0" marR="0" lvl="0" indent="0" algn="ctr" defTabSz="914400" rtl="0" eaLnBrk="1" fontAlgn="auto" latinLnBrk="0" hangingPunct="1">
                <a:lnSpc>
                  <a:spcPct val="85000"/>
                </a:lnSpc>
                <a:spcBef>
                  <a:spcPts val="0"/>
                </a:spcBef>
                <a:spcAft>
                  <a:spcPts val="0"/>
                </a:spcAft>
                <a:buClrTx/>
                <a:buSzPct val="115000"/>
                <a:buFontTx/>
                <a:buNone/>
                <a:tabLst/>
                <a:defRPr/>
              </a:pPr>
              <a:r>
                <a:rPr kumimoji="0" lang="en-US" altLang="de-DE" sz="600" b="1" i="0" u="none" strike="noStrike" kern="0" cap="none" spc="0" normalizeH="0" baseline="0" noProof="0" dirty="0">
                  <a:ln>
                    <a:noFill/>
                  </a:ln>
                  <a:solidFill>
                    <a:sysClr val="windowText" lastClr="000000"/>
                  </a:solidFill>
                  <a:effectLst/>
                  <a:uLnTx/>
                  <a:uFillTx/>
                  <a:latin typeface="Arial" pitchFamily="34" charset="0"/>
                  <a:ea typeface="+mn-ea"/>
                  <a:cs typeface="Arial" pitchFamily="34" charset="0"/>
                </a:rPr>
                <a:t>Name of org. unit</a:t>
              </a:r>
            </a:p>
          </p:txBody>
        </p:sp>
        <p:sp>
          <p:nvSpPr>
            <p:cNvPr id="34" name="RectanNWWz7LytQyEO34DNUALbjQw"/>
            <p:cNvSpPr>
              <a:spLocks noChangeArrowheads="1"/>
            </p:cNvSpPr>
            <p:nvPr>
              <p:custDataLst>
                <p:tags r:id="rId108"/>
              </p:custDataLst>
            </p:nvPr>
          </p:nvSpPr>
          <p:spPr bwMode="auto">
            <a:xfrm>
              <a:off x="1980" y="1998"/>
              <a:ext cx="649" cy="88"/>
            </a:xfrm>
            <a:prstGeom prst="rect">
              <a:avLst/>
            </a:prstGeom>
            <a:grpFill/>
            <a:ln w="6350" algn="ctr">
              <a:solidFill>
                <a:srgbClr val="FFFFFF"/>
              </a:solidFill>
              <a:miter lim="800000"/>
              <a:headEnd/>
              <a:tailEnd/>
            </a:ln>
          </p:spPr>
          <p:txBody>
            <a:bodyPr lIns="0" tIns="18000" rIns="0" bIns="18000" anchor="ctr"/>
            <a:lstStyle/>
            <a:p>
              <a:pPr marL="0" marR="0" lvl="0" indent="0" algn="ctr" defTabSz="914400" rtl="0" eaLnBrk="1" fontAlgn="auto" latinLnBrk="0" hangingPunct="1">
                <a:lnSpc>
                  <a:spcPct val="85000"/>
                </a:lnSpc>
                <a:spcBef>
                  <a:spcPts val="0"/>
                </a:spcBef>
                <a:spcAft>
                  <a:spcPts val="0"/>
                </a:spcAft>
                <a:buClrTx/>
                <a:buSzPct val="115000"/>
                <a:buFont typeface="Symbol" pitchFamily="18" charset="2"/>
                <a:buNone/>
                <a:tabLst/>
                <a:defRPr/>
              </a:pPr>
              <a:r>
                <a:rPr kumimoji="0" lang="en-US" altLang="de-DE" sz="600" b="0" i="0" u="none" strike="noStrike" kern="0" cap="none" spc="0" normalizeH="0" baseline="0" noProof="0" dirty="0">
                  <a:ln>
                    <a:noFill/>
                  </a:ln>
                  <a:solidFill>
                    <a:sysClr val="windowText" lastClr="000000"/>
                  </a:solidFill>
                  <a:effectLst/>
                  <a:uLnTx/>
                  <a:uFillTx/>
                  <a:latin typeface="Arial" pitchFamily="34" charset="0"/>
                  <a:ea typeface="+mn-ea"/>
                  <a:cs typeface="Arial" pitchFamily="34" charset="0"/>
                </a:rPr>
                <a:t>First name LAST NAME</a:t>
              </a:r>
            </a:p>
          </p:txBody>
        </p:sp>
      </p:grpSp>
      <p:cxnSp>
        <p:nvCxnSpPr>
          <p:cNvPr id="35" name="Form 558"/>
          <p:cNvCxnSpPr>
            <a:cxnSpLocks noChangeShapeType="1"/>
          </p:cNvCxnSpPr>
          <p:nvPr/>
        </p:nvCxnSpPr>
        <p:spPr bwMode="auto">
          <a:xfrm rot="5400000" flipH="1" flipV="1">
            <a:off x="5597189" y="1913242"/>
            <a:ext cx="192088" cy="832464"/>
          </a:xfrm>
          <a:prstGeom prst="bentConnector3">
            <a:avLst>
              <a:gd name="adj1" fmla="val 50000"/>
            </a:avLst>
          </a:prstGeom>
          <a:noFill/>
          <a:ln w="6350" algn="ctr">
            <a:solidFill>
              <a:srgbClr val="B2B2B2"/>
            </a:solidFill>
            <a:miter lim="800000"/>
            <a:headEnd/>
            <a:tailEnd/>
          </a:ln>
        </p:spPr>
      </p:cxnSp>
      <p:cxnSp>
        <p:nvCxnSpPr>
          <p:cNvPr id="36" name="Form 560"/>
          <p:cNvCxnSpPr>
            <a:cxnSpLocks noChangeShapeType="1"/>
          </p:cNvCxnSpPr>
          <p:nvPr/>
        </p:nvCxnSpPr>
        <p:spPr bwMode="auto">
          <a:xfrm rot="5400000" flipH="1" flipV="1">
            <a:off x="4899486" y="1213420"/>
            <a:ext cx="192088" cy="2232108"/>
          </a:xfrm>
          <a:prstGeom prst="bentConnector3">
            <a:avLst>
              <a:gd name="adj1" fmla="val 50000"/>
            </a:avLst>
          </a:prstGeom>
          <a:noFill/>
          <a:ln w="6350" algn="ctr">
            <a:solidFill>
              <a:srgbClr val="B2B2B2"/>
            </a:solidFill>
            <a:miter lim="800000"/>
            <a:headEnd/>
            <a:tailEnd/>
          </a:ln>
        </p:spPr>
      </p:cxnSp>
      <p:cxnSp>
        <p:nvCxnSpPr>
          <p:cNvPr id="37" name="Form 562"/>
          <p:cNvCxnSpPr>
            <a:cxnSpLocks noChangeShapeType="1"/>
          </p:cNvCxnSpPr>
          <p:nvPr/>
        </p:nvCxnSpPr>
        <p:spPr bwMode="auto">
          <a:xfrm rot="5400000" flipH="1" flipV="1">
            <a:off x="4207958" y="521892"/>
            <a:ext cx="192088" cy="3615164"/>
          </a:xfrm>
          <a:prstGeom prst="bentConnector3">
            <a:avLst>
              <a:gd name="adj1" fmla="val 50000"/>
            </a:avLst>
          </a:prstGeom>
          <a:noFill/>
          <a:ln w="6350" algn="ctr">
            <a:solidFill>
              <a:srgbClr val="B2B2B2"/>
            </a:solidFill>
            <a:miter lim="800000"/>
            <a:headEnd/>
            <a:tailEnd/>
          </a:ln>
        </p:spPr>
      </p:cxnSp>
      <p:cxnSp>
        <p:nvCxnSpPr>
          <p:cNvPr id="38" name="Form 564"/>
          <p:cNvCxnSpPr>
            <a:cxnSpLocks noChangeShapeType="1"/>
          </p:cNvCxnSpPr>
          <p:nvPr/>
        </p:nvCxnSpPr>
        <p:spPr bwMode="auto">
          <a:xfrm rot="5400000" flipH="1" flipV="1">
            <a:off x="3513820" y="-170073"/>
            <a:ext cx="192088" cy="4999095"/>
          </a:xfrm>
          <a:prstGeom prst="bentConnector3">
            <a:avLst>
              <a:gd name="adj1" fmla="val 50000"/>
            </a:avLst>
          </a:prstGeom>
          <a:noFill/>
          <a:ln w="6350" algn="ctr">
            <a:solidFill>
              <a:srgbClr val="B2B2B2"/>
            </a:solidFill>
            <a:miter lim="800000"/>
            <a:headEnd/>
            <a:tailEnd/>
          </a:ln>
        </p:spPr>
      </p:cxnSp>
      <p:cxnSp>
        <p:nvCxnSpPr>
          <p:cNvPr id="39" name="Form 566"/>
          <p:cNvCxnSpPr>
            <a:cxnSpLocks noChangeShapeType="1"/>
          </p:cNvCxnSpPr>
          <p:nvPr/>
        </p:nvCxnSpPr>
        <p:spPr bwMode="auto">
          <a:xfrm rot="16200000" flipV="1">
            <a:off x="6409599" y="1935748"/>
            <a:ext cx="192088" cy="792462"/>
          </a:xfrm>
          <a:prstGeom prst="bentConnector3">
            <a:avLst>
              <a:gd name="adj1" fmla="val 50000"/>
            </a:avLst>
          </a:prstGeom>
          <a:noFill/>
          <a:ln w="6350" algn="ctr">
            <a:solidFill>
              <a:srgbClr val="B2B2B2"/>
            </a:solidFill>
            <a:miter lim="800000"/>
            <a:headEnd/>
            <a:tailEnd/>
          </a:ln>
        </p:spPr>
      </p:cxnSp>
      <p:cxnSp>
        <p:nvCxnSpPr>
          <p:cNvPr id="40" name="Form 568"/>
          <p:cNvCxnSpPr>
            <a:cxnSpLocks noChangeShapeType="1"/>
          </p:cNvCxnSpPr>
          <p:nvPr/>
        </p:nvCxnSpPr>
        <p:spPr bwMode="auto">
          <a:xfrm rot="16200000" flipV="1">
            <a:off x="7112080" y="1232241"/>
            <a:ext cx="192088" cy="2194466"/>
          </a:xfrm>
          <a:prstGeom prst="bentConnector3">
            <a:avLst>
              <a:gd name="adj1" fmla="val 50000"/>
            </a:avLst>
          </a:prstGeom>
          <a:noFill/>
          <a:ln w="6350" algn="ctr">
            <a:solidFill>
              <a:srgbClr val="B2B2B2"/>
            </a:solidFill>
            <a:miter lim="800000"/>
            <a:headEnd/>
            <a:tailEnd/>
          </a:ln>
        </p:spPr>
      </p:cxnSp>
      <p:cxnSp>
        <p:nvCxnSpPr>
          <p:cNvPr id="41" name="Form 570"/>
          <p:cNvCxnSpPr>
            <a:cxnSpLocks noChangeShapeType="1"/>
          </p:cNvCxnSpPr>
          <p:nvPr/>
        </p:nvCxnSpPr>
        <p:spPr bwMode="auto">
          <a:xfrm rot="16200000" flipV="1">
            <a:off x="7811264" y="536798"/>
            <a:ext cx="192088" cy="3585352"/>
          </a:xfrm>
          <a:prstGeom prst="bentConnector3">
            <a:avLst>
              <a:gd name="adj1" fmla="val 50000"/>
            </a:avLst>
          </a:prstGeom>
          <a:noFill/>
          <a:ln w="6350" algn="ctr">
            <a:solidFill>
              <a:srgbClr val="B2B2B2"/>
            </a:solidFill>
            <a:miter lim="800000"/>
            <a:headEnd/>
            <a:tailEnd/>
          </a:ln>
        </p:spPr>
      </p:cxnSp>
      <p:cxnSp>
        <p:nvCxnSpPr>
          <p:cNvPr id="42" name="Form 572"/>
          <p:cNvCxnSpPr>
            <a:cxnSpLocks noChangeShapeType="1"/>
          </p:cNvCxnSpPr>
          <p:nvPr/>
        </p:nvCxnSpPr>
        <p:spPr bwMode="auto">
          <a:xfrm rot="16200000" flipV="1">
            <a:off x="8511911" y="-163366"/>
            <a:ext cx="192088" cy="4985680"/>
          </a:xfrm>
          <a:prstGeom prst="bentConnector3">
            <a:avLst>
              <a:gd name="adj1" fmla="val 50000"/>
            </a:avLst>
          </a:prstGeom>
          <a:noFill/>
          <a:ln w="6350" algn="ctr">
            <a:solidFill>
              <a:srgbClr val="B2B2B2"/>
            </a:solidFill>
            <a:miter lim="800000"/>
            <a:headEnd/>
            <a:tailEnd/>
          </a:ln>
        </p:spPr>
      </p:cxnSp>
      <p:grpSp>
        <p:nvGrpSpPr>
          <p:cNvPr id="43" name="Group 205"/>
          <p:cNvGrpSpPr>
            <a:grpSpLocks/>
          </p:cNvGrpSpPr>
          <p:nvPr/>
        </p:nvGrpSpPr>
        <p:grpSpPr bwMode="auto">
          <a:xfrm>
            <a:off x="6253541" y="2425518"/>
            <a:ext cx="1296000" cy="323850"/>
            <a:chOff x="3131" y="1162"/>
            <a:chExt cx="649" cy="204"/>
          </a:xfrm>
          <a:solidFill>
            <a:srgbClr val="0075BE">
              <a:alpha val="20000"/>
            </a:srgbClr>
          </a:solidFill>
        </p:grpSpPr>
        <p:sp>
          <p:nvSpPr>
            <p:cNvPr id="44" name="RectanNWWz7LytQyEO34DNUALbjQw"/>
            <p:cNvSpPr>
              <a:spLocks noChangeArrowheads="1"/>
            </p:cNvSpPr>
            <p:nvPr>
              <p:custDataLst>
                <p:tags r:id="rId105"/>
              </p:custDataLst>
            </p:nvPr>
          </p:nvSpPr>
          <p:spPr bwMode="auto">
            <a:xfrm>
              <a:off x="3131" y="1162"/>
              <a:ext cx="649" cy="116"/>
            </a:xfrm>
            <a:prstGeom prst="rect">
              <a:avLst/>
            </a:prstGeom>
            <a:solidFill>
              <a:srgbClr val="B2D5EB"/>
            </a:solidFill>
            <a:ln w="6350" algn="ctr">
              <a:solidFill>
                <a:srgbClr val="FFFFFF"/>
              </a:solidFill>
              <a:miter lim="800000"/>
              <a:headEnd/>
              <a:tailEnd/>
            </a:ln>
          </p:spPr>
          <p:txBody>
            <a:bodyPr lIns="0" tIns="18000" rIns="0" bIns="18000" anchor="ctr"/>
            <a:lstStyle/>
            <a:p>
              <a:pPr marL="0" marR="0" lvl="0" indent="0" algn="ctr" defTabSz="914400" rtl="0" eaLnBrk="1" fontAlgn="auto" latinLnBrk="0" hangingPunct="1">
                <a:lnSpc>
                  <a:spcPct val="85000"/>
                </a:lnSpc>
                <a:spcBef>
                  <a:spcPts val="0"/>
                </a:spcBef>
                <a:spcAft>
                  <a:spcPts val="0"/>
                </a:spcAft>
                <a:buClrTx/>
                <a:buSzPct val="115000"/>
                <a:buFont typeface="Symbol" pitchFamily="18" charset="2"/>
                <a:buNone/>
                <a:tabLst/>
                <a:defRPr/>
              </a:pPr>
              <a:r>
                <a:rPr kumimoji="0" lang="en-US" altLang="de-DE" sz="600" b="1" i="0" u="none" strike="noStrike" kern="0" cap="none" spc="0" normalizeH="0" baseline="0" noProof="0" dirty="0">
                  <a:ln>
                    <a:noFill/>
                  </a:ln>
                  <a:solidFill>
                    <a:sysClr val="windowText" lastClr="000000"/>
                  </a:solidFill>
                  <a:effectLst/>
                  <a:uLnTx/>
                  <a:uFillTx/>
                  <a:latin typeface="Arial" pitchFamily="34" charset="0"/>
                  <a:ea typeface="+mn-ea"/>
                  <a:cs typeface="Arial" pitchFamily="34" charset="0"/>
                </a:rPr>
                <a:t>Name of org. unit</a:t>
              </a:r>
            </a:p>
          </p:txBody>
        </p:sp>
        <p:sp>
          <p:nvSpPr>
            <p:cNvPr id="45" name="RectanNWWz7LytQyEO34DNUALbjQw"/>
            <p:cNvSpPr>
              <a:spLocks noChangeArrowheads="1"/>
            </p:cNvSpPr>
            <p:nvPr>
              <p:custDataLst>
                <p:tags r:id="rId106"/>
              </p:custDataLst>
            </p:nvPr>
          </p:nvSpPr>
          <p:spPr bwMode="auto">
            <a:xfrm>
              <a:off x="3131" y="1278"/>
              <a:ext cx="649" cy="88"/>
            </a:xfrm>
            <a:prstGeom prst="rect">
              <a:avLst/>
            </a:prstGeom>
            <a:solidFill>
              <a:srgbClr val="B2D5EB"/>
            </a:solidFill>
            <a:ln w="6350" algn="ctr">
              <a:solidFill>
                <a:srgbClr val="FFFFFF"/>
              </a:solidFill>
              <a:miter lim="800000"/>
              <a:headEnd/>
              <a:tailEnd/>
            </a:ln>
          </p:spPr>
          <p:txBody>
            <a:bodyPr lIns="0" tIns="18000" rIns="0" bIns="18000" anchor="ctr"/>
            <a:lstStyle/>
            <a:p>
              <a:pPr marL="0" marR="0" lvl="0" indent="0" algn="ctr" defTabSz="914400" rtl="0" eaLnBrk="1" fontAlgn="auto" latinLnBrk="0" hangingPunct="1">
                <a:lnSpc>
                  <a:spcPct val="85000"/>
                </a:lnSpc>
                <a:spcBef>
                  <a:spcPts val="0"/>
                </a:spcBef>
                <a:spcAft>
                  <a:spcPts val="0"/>
                </a:spcAft>
                <a:buClrTx/>
                <a:buSzPct val="115000"/>
                <a:buFont typeface="Symbol" pitchFamily="18" charset="2"/>
                <a:buNone/>
                <a:tabLst/>
                <a:defRPr/>
              </a:pPr>
              <a:r>
                <a:rPr kumimoji="0" lang="en-US" altLang="de-DE" sz="600" b="0" i="0" u="none" strike="noStrike" kern="0" cap="none" spc="0" normalizeH="0" baseline="0" noProof="0" dirty="0">
                  <a:ln>
                    <a:noFill/>
                  </a:ln>
                  <a:solidFill>
                    <a:sysClr val="windowText" lastClr="000000"/>
                  </a:solidFill>
                  <a:effectLst/>
                  <a:uLnTx/>
                  <a:uFillTx/>
                  <a:latin typeface="Arial" pitchFamily="34" charset="0"/>
                  <a:ea typeface="+mn-ea"/>
                  <a:cs typeface="Arial" pitchFamily="34" charset="0"/>
                </a:rPr>
                <a:t>First name LAST NAME</a:t>
              </a:r>
            </a:p>
          </p:txBody>
        </p:sp>
      </p:grpSp>
      <p:grpSp>
        <p:nvGrpSpPr>
          <p:cNvPr id="46" name="Gruppieren 45"/>
          <p:cNvGrpSpPr/>
          <p:nvPr/>
        </p:nvGrpSpPr>
        <p:grpSpPr>
          <a:xfrm>
            <a:off x="8351421" y="3038491"/>
            <a:ext cx="1303074" cy="3097212"/>
            <a:chOff x="7635507" y="2754313"/>
            <a:chExt cx="1303074" cy="3097212"/>
          </a:xfrm>
        </p:grpSpPr>
        <p:grpSp>
          <p:nvGrpSpPr>
            <p:cNvPr id="47" name="Group 41"/>
            <p:cNvGrpSpPr>
              <a:grpSpLocks/>
            </p:cNvGrpSpPr>
            <p:nvPr/>
          </p:nvGrpSpPr>
          <p:grpSpPr bwMode="auto">
            <a:xfrm>
              <a:off x="7638443" y="2754313"/>
              <a:ext cx="1296000" cy="323850"/>
              <a:chOff x="3851" y="2245"/>
              <a:chExt cx="649" cy="204"/>
            </a:xfrm>
          </p:grpSpPr>
          <p:sp>
            <p:nvSpPr>
              <p:cNvPr id="76" name="RectanNWWz7LytQyEO34DNUALbjQw"/>
              <p:cNvSpPr>
                <a:spLocks noChangeArrowheads="1"/>
              </p:cNvSpPr>
              <p:nvPr>
                <p:custDataLst>
                  <p:tags r:id="rId103"/>
                </p:custDataLst>
              </p:nvPr>
            </p:nvSpPr>
            <p:spPr bwMode="auto">
              <a:xfrm>
                <a:off x="3851" y="2245"/>
                <a:ext cx="649" cy="116"/>
              </a:xfrm>
              <a:prstGeom prst="rect">
                <a:avLst/>
              </a:prstGeom>
              <a:solidFill>
                <a:srgbClr val="666666"/>
              </a:solidFill>
              <a:ln w="6350" algn="ctr">
                <a:solidFill>
                  <a:srgbClr val="B2B2B2"/>
                </a:solidFill>
                <a:miter lim="800000"/>
                <a:headEnd/>
                <a:tailEnd/>
              </a:ln>
            </p:spPr>
            <p:txBody>
              <a:bodyPr lIns="0" tIns="18000" rIns="0" bIns="18000" anchor="ctr"/>
              <a:lstStyle/>
              <a:p>
                <a:pPr marL="0" marR="0" lvl="0" indent="0" algn="ctr" defTabSz="914400" rtl="0" eaLnBrk="1" fontAlgn="auto" latinLnBrk="0" hangingPunct="1">
                  <a:lnSpc>
                    <a:spcPct val="85000"/>
                  </a:lnSpc>
                  <a:spcBef>
                    <a:spcPts val="0"/>
                  </a:spcBef>
                  <a:spcAft>
                    <a:spcPts val="0"/>
                  </a:spcAft>
                  <a:buClrTx/>
                  <a:buSzPct val="115000"/>
                  <a:buFont typeface="Symbol" pitchFamily="18" charset="2"/>
                  <a:buNone/>
                  <a:tabLst/>
                  <a:defRPr/>
                </a:pPr>
                <a:r>
                  <a:rPr kumimoji="0" lang="en-US" altLang="de-DE" sz="600" b="1" i="0" u="none" strike="noStrike" kern="0" cap="none" spc="0" normalizeH="0" baseline="0" noProof="0">
                    <a:ln>
                      <a:noFill/>
                    </a:ln>
                    <a:solidFill>
                      <a:srgbClr val="FFFFFF"/>
                    </a:solidFill>
                    <a:effectLst/>
                    <a:uLnTx/>
                    <a:uFillTx/>
                    <a:latin typeface="Arial" pitchFamily="34" charset="0"/>
                    <a:ea typeface="+mn-ea"/>
                    <a:cs typeface="Arial" pitchFamily="34" charset="0"/>
                  </a:rPr>
                  <a:t>Name of org. unit</a:t>
                </a:r>
              </a:p>
            </p:txBody>
          </p:sp>
          <p:sp>
            <p:nvSpPr>
              <p:cNvPr id="77" name="RectanNWWz7LytQyEO34DNUALbjQw"/>
              <p:cNvSpPr>
                <a:spLocks noChangeArrowheads="1"/>
              </p:cNvSpPr>
              <p:nvPr>
                <p:custDataLst>
                  <p:tags r:id="rId104"/>
                </p:custDataLst>
              </p:nvPr>
            </p:nvSpPr>
            <p:spPr bwMode="auto">
              <a:xfrm>
                <a:off x="3851" y="2361"/>
                <a:ext cx="649" cy="88"/>
              </a:xfrm>
              <a:prstGeom prst="rect">
                <a:avLst/>
              </a:prstGeom>
              <a:solidFill>
                <a:srgbClr val="666666"/>
              </a:solidFill>
              <a:ln w="6350" algn="ctr">
                <a:solidFill>
                  <a:srgbClr val="B2B2B2"/>
                </a:solidFill>
                <a:miter lim="800000"/>
                <a:headEnd/>
                <a:tailEnd/>
              </a:ln>
            </p:spPr>
            <p:txBody>
              <a:bodyPr lIns="0" tIns="18000" rIns="0" bIns="18000" anchor="ctr"/>
              <a:lstStyle/>
              <a:p>
                <a:pPr marL="0" marR="0" lvl="0" indent="0" algn="ctr" defTabSz="914400" rtl="0" eaLnBrk="1" fontAlgn="auto" latinLnBrk="0" hangingPunct="1">
                  <a:lnSpc>
                    <a:spcPct val="85000"/>
                  </a:lnSpc>
                  <a:spcBef>
                    <a:spcPts val="0"/>
                  </a:spcBef>
                  <a:spcAft>
                    <a:spcPts val="0"/>
                  </a:spcAft>
                  <a:buClrTx/>
                  <a:buSzPct val="115000"/>
                  <a:buFont typeface="Symbol" pitchFamily="18" charset="2"/>
                  <a:buNone/>
                  <a:tabLst/>
                  <a:defRPr/>
                </a:pPr>
                <a:r>
                  <a:rPr kumimoji="0" lang="en-US" altLang="de-DE" sz="600" b="0" i="0" u="none" strike="noStrike" kern="0" cap="none" spc="0" normalizeH="0" baseline="0" noProof="0" dirty="0">
                    <a:ln>
                      <a:noFill/>
                    </a:ln>
                    <a:solidFill>
                      <a:srgbClr val="FFFFFF"/>
                    </a:solidFill>
                    <a:effectLst/>
                    <a:uLnTx/>
                    <a:uFillTx/>
                    <a:latin typeface="Arial" pitchFamily="34" charset="0"/>
                    <a:ea typeface="+mn-ea"/>
                    <a:cs typeface="Arial" pitchFamily="34" charset="0"/>
                  </a:rPr>
                  <a:t>First name LAST NAME</a:t>
                </a:r>
              </a:p>
            </p:txBody>
          </p:sp>
        </p:grpSp>
        <p:grpSp>
          <p:nvGrpSpPr>
            <p:cNvPr id="48" name="Group 119"/>
            <p:cNvGrpSpPr>
              <a:grpSpLocks/>
            </p:cNvGrpSpPr>
            <p:nvPr/>
          </p:nvGrpSpPr>
          <p:grpSpPr bwMode="auto">
            <a:xfrm>
              <a:off x="7642581" y="3149600"/>
              <a:ext cx="1296000" cy="323850"/>
              <a:chOff x="3851" y="2494"/>
              <a:chExt cx="649" cy="204"/>
            </a:xfrm>
          </p:grpSpPr>
          <p:sp>
            <p:nvSpPr>
              <p:cNvPr id="74" name="RectanNWWz7LytQyEO34DNUALbjQw"/>
              <p:cNvSpPr>
                <a:spLocks noChangeArrowheads="1"/>
              </p:cNvSpPr>
              <p:nvPr>
                <p:custDataLst>
                  <p:tags r:id="rId101"/>
                </p:custDataLst>
              </p:nvPr>
            </p:nvSpPr>
            <p:spPr bwMode="auto">
              <a:xfrm>
                <a:off x="3851" y="2494"/>
                <a:ext cx="649" cy="116"/>
              </a:xfrm>
              <a:prstGeom prst="rect">
                <a:avLst/>
              </a:prstGeom>
              <a:noFill/>
              <a:ln w="6350" algn="ctr">
                <a:solidFill>
                  <a:srgbClr val="B2B2B2"/>
                </a:solidFill>
                <a:miter lim="800000"/>
                <a:headEnd/>
                <a:tailEnd/>
              </a:ln>
            </p:spPr>
            <p:txBody>
              <a:bodyPr lIns="0" tIns="18000" rIns="0" bIns="18000" anchor="ctr"/>
              <a:lstStyle/>
              <a:p>
                <a:pPr marL="0" marR="0" lvl="0" indent="0" algn="ctr" defTabSz="914400" rtl="0" eaLnBrk="1" fontAlgn="auto" latinLnBrk="0" hangingPunct="1">
                  <a:lnSpc>
                    <a:spcPct val="85000"/>
                  </a:lnSpc>
                  <a:spcBef>
                    <a:spcPts val="0"/>
                  </a:spcBef>
                  <a:spcAft>
                    <a:spcPts val="0"/>
                  </a:spcAft>
                  <a:buClrTx/>
                  <a:buSzPct val="115000"/>
                  <a:buFont typeface="Symbol" pitchFamily="18" charset="2"/>
                  <a:buNone/>
                  <a:tabLst/>
                  <a:defRPr/>
                </a:pPr>
                <a:r>
                  <a:rPr kumimoji="0" lang="en-US" altLang="de-DE" sz="600" b="1" i="0" u="none" strike="noStrike" kern="0" cap="none" spc="0" normalizeH="0" baseline="0" noProof="0">
                    <a:ln>
                      <a:noFill/>
                    </a:ln>
                    <a:solidFill>
                      <a:sysClr val="windowText" lastClr="000000"/>
                    </a:solidFill>
                    <a:effectLst/>
                    <a:uLnTx/>
                    <a:uFillTx/>
                    <a:latin typeface="Arial" pitchFamily="34" charset="0"/>
                    <a:ea typeface="+mn-ea"/>
                    <a:cs typeface="Arial" pitchFamily="34" charset="0"/>
                  </a:rPr>
                  <a:t>Name of org. unit</a:t>
                </a:r>
              </a:p>
            </p:txBody>
          </p:sp>
          <p:sp>
            <p:nvSpPr>
              <p:cNvPr id="75" name="RectanNWWz7LytQyEO34DNUALbjQw"/>
              <p:cNvSpPr>
                <a:spLocks noChangeArrowheads="1"/>
              </p:cNvSpPr>
              <p:nvPr>
                <p:custDataLst>
                  <p:tags r:id="rId102"/>
                </p:custDataLst>
              </p:nvPr>
            </p:nvSpPr>
            <p:spPr bwMode="auto">
              <a:xfrm>
                <a:off x="3851" y="2610"/>
                <a:ext cx="649" cy="88"/>
              </a:xfrm>
              <a:prstGeom prst="rect">
                <a:avLst/>
              </a:prstGeom>
              <a:noFill/>
              <a:ln w="6350" algn="ctr">
                <a:solidFill>
                  <a:srgbClr val="B2B2B2"/>
                </a:solidFill>
                <a:miter lim="800000"/>
                <a:headEnd/>
                <a:tailEnd/>
              </a:ln>
            </p:spPr>
            <p:txBody>
              <a:bodyPr lIns="0" tIns="18000" rIns="0" bIns="18000" anchor="ctr"/>
              <a:lstStyle/>
              <a:p>
                <a:pPr marL="0" marR="0" lvl="0" indent="0" algn="ctr" defTabSz="914400" rtl="0" eaLnBrk="1" fontAlgn="auto" latinLnBrk="0" hangingPunct="1">
                  <a:lnSpc>
                    <a:spcPct val="85000"/>
                  </a:lnSpc>
                  <a:spcBef>
                    <a:spcPts val="0"/>
                  </a:spcBef>
                  <a:spcAft>
                    <a:spcPts val="0"/>
                  </a:spcAft>
                  <a:buClrTx/>
                  <a:buSzPct val="115000"/>
                  <a:buFont typeface="Symbol" pitchFamily="18" charset="2"/>
                  <a:buNone/>
                  <a:tabLst/>
                  <a:defRPr/>
                </a:pPr>
                <a:r>
                  <a:rPr kumimoji="0" lang="en-US" altLang="de-DE" sz="600" b="0" i="0" u="none" strike="noStrike" kern="0" cap="none" spc="0" normalizeH="0" baseline="0" noProof="0" dirty="0">
                    <a:ln>
                      <a:noFill/>
                    </a:ln>
                    <a:solidFill>
                      <a:sysClr val="windowText" lastClr="000000"/>
                    </a:solidFill>
                    <a:effectLst/>
                    <a:uLnTx/>
                    <a:uFillTx/>
                    <a:latin typeface="Arial" pitchFamily="34" charset="0"/>
                    <a:ea typeface="+mn-ea"/>
                    <a:cs typeface="Arial" pitchFamily="34" charset="0"/>
                  </a:rPr>
                  <a:t>First name LAST NAME</a:t>
                </a:r>
              </a:p>
            </p:txBody>
          </p:sp>
        </p:grpSp>
        <p:grpSp>
          <p:nvGrpSpPr>
            <p:cNvPr id="49" name="Group 122"/>
            <p:cNvGrpSpPr>
              <a:grpSpLocks/>
            </p:cNvGrpSpPr>
            <p:nvPr/>
          </p:nvGrpSpPr>
          <p:grpSpPr bwMode="auto">
            <a:xfrm>
              <a:off x="7642581" y="3540125"/>
              <a:ext cx="1296000" cy="323850"/>
              <a:chOff x="3851" y="2740"/>
              <a:chExt cx="649" cy="204"/>
            </a:xfrm>
          </p:grpSpPr>
          <p:sp>
            <p:nvSpPr>
              <p:cNvPr id="72" name="RectanNWWz7LytQyEO34DNUALbjQw"/>
              <p:cNvSpPr>
                <a:spLocks noChangeArrowheads="1"/>
              </p:cNvSpPr>
              <p:nvPr>
                <p:custDataLst>
                  <p:tags r:id="rId99"/>
                </p:custDataLst>
              </p:nvPr>
            </p:nvSpPr>
            <p:spPr bwMode="auto">
              <a:xfrm>
                <a:off x="3851" y="2740"/>
                <a:ext cx="649" cy="116"/>
              </a:xfrm>
              <a:prstGeom prst="rect">
                <a:avLst/>
              </a:prstGeom>
              <a:noFill/>
              <a:ln w="6350" algn="ctr">
                <a:solidFill>
                  <a:srgbClr val="B2B2B2"/>
                </a:solidFill>
                <a:miter lim="800000"/>
                <a:headEnd/>
                <a:tailEnd/>
              </a:ln>
            </p:spPr>
            <p:txBody>
              <a:bodyPr lIns="0" tIns="18000" rIns="0" bIns="18000" anchor="ctr"/>
              <a:lstStyle/>
              <a:p>
                <a:pPr marL="0" marR="0" lvl="0" indent="0" algn="ctr" defTabSz="914400" rtl="0" eaLnBrk="1" fontAlgn="auto" latinLnBrk="0" hangingPunct="1">
                  <a:lnSpc>
                    <a:spcPct val="85000"/>
                  </a:lnSpc>
                  <a:spcBef>
                    <a:spcPts val="0"/>
                  </a:spcBef>
                  <a:spcAft>
                    <a:spcPts val="0"/>
                  </a:spcAft>
                  <a:buClrTx/>
                  <a:buSzPct val="115000"/>
                  <a:buFont typeface="Symbol" pitchFamily="18" charset="2"/>
                  <a:buNone/>
                  <a:tabLst/>
                  <a:defRPr/>
                </a:pPr>
                <a:r>
                  <a:rPr kumimoji="0" lang="en-US" altLang="de-DE" sz="600" b="1" i="0" u="none" strike="noStrike" kern="0" cap="none" spc="0" normalizeH="0" baseline="0" noProof="0">
                    <a:ln>
                      <a:noFill/>
                    </a:ln>
                    <a:solidFill>
                      <a:sysClr val="windowText" lastClr="000000"/>
                    </a:solidFill>
                    <a:effectLst/>
                    <a:uLnTx/>
                    <a:uFillTx/>
                    <a:latin typeface="Arial" pitchFamily="34" charset="0"/>
                    <a:ea typeface="+mn-ea"/>
                    <a:cs typeface="Arial" pitchFamily="34" charset="0"/>
                  </a:rPr>
                  <a:t>Name of org. unit</a:t>
                </a:r>
              </a:p>
            </p:txBody>
          </p:sp>
          <p:sp>
            <p:nvSpPr>
              <p:cNvPr id="73" name="RectanNWWz7LytQyEO34DNUALbjQw"/>
              <p:cNvSpPr>
                <a:spLocks noChangeArrowheads="1"/>
              </p:cNvSpPr>
              <p:nvPr>
                <p:custDataLst>
                  <p:tags r:id="rId100"/>
                </p:custDataLst>
              </p:nvPr>
            </p:nvSpPr>
            <p:spPr bwMode="auto">
              <a:xfrm>
                <a:off x="3851" y="2856"/>
                <a:ext cx="649" cy="88"/>
              </a:xfrm>
              <a:prstGeom prst="rect">
                <a:avLst/>
              </a:prstGeom>
              <a:noFill/>
              <a:ln w="6350" algn="ctr">
                <a:solidFill>
                  <a:srgbClr val="B2B2B2"/>
                </a:solidFill>
                <a:miter lim="800000"/>
                <a:headEnd/>
                <a:tailEnd/>
              </a:ln>
            </p:spPr>
            <p:txBody>
              <a:bodyPr lIns="0" tIns="18000" rIns="0" bIns="18000" anchor="ctr"/>
              <a:lstStyle/>
              <a:p>
                <a:pPr marL="0" marR="0" lvl="0" indent="0" algn="ctr" defTabSz="914400" rtl="0" eaLnBrk="1" fontAlgn="auto" latinLnBrk="0" hangingPunct="1">
                  <a:lnSpc>
                    <a:spcPct val="85000"/>
                  </a:lnSpc>
                  <a:spcBef>
                    <a:spcPts val="0"/>
                  </a:spcBef>
                  <a:spcAft>
                    <a:spcPts val="0"/>
                  </a:spcAft>
                  <a:buClrTx/>
                  <a:buSzPct val="115000"/>
                  <a:buFont typeface="Symbol" pitchFamily="18" charset="2"/>
                  <a:buNone/>
                  <a:tabLst/>
                  <a:defRPr/>
                </a:pPr>
                <a:r>
                  <a:rPr kumimoji="0" lang="en-US" altLang="de-DE" sz="600" b="0" i="0" u="none" strike="noStrike" kern="0" cap="none" spc="0" normalizeH="0" baseline="0" noProof="0" dirty="0">
                    <a:ln>
                      <a:noFill/>
                    </a:ln>
                    <a:solidFill>
                      <a:sysClr val="windowText" lastClr="000000"/>
                    </a:solidFill>
                    <a:effectLst/>
                    <a:uLnTx/>
                    <a:uFillTx/>
                    <a:latin typeface="Arial" pitchFamily="34" charset="0"/>
                    <a:ea typeface="+mn-ea"/>
                    <a:cs typeface="Arial" pitchFamily="34" charset="0"/>
                  </a:rPr>
                  <a:t>First name LAST NAME</a:t>
                </a:r>
              </a:p>
            </p:txBody>
          </p:sp>
        </p:grpSp>
        <p:grpSp>
          <p:nvGrpSpPr>
            <p:cNvPr id="50" name="Group 125"/>
            <p:cNvGrpSpPr>
              <a:grpSpLocks/>
            </p:cNvGrpSpPr>
            <p:nvPr/>
          </p:nvGrpSpPr>
          <p:grpSpPr bwMode="auto">
            <a:xfrm>
              <a:off x="7642581" y="4325938"/>
              <a:ext cx="1296000" cy="323850"/>
              <a:chOff x="3851" y="3235"/>
              <a:chExt cx="649" cy="204"/>
            </a:xfrm>
          </p:grpSpPr>
          <p:sp>
            <p:nvSpPr>
              <p:cNvPr id="70" name="RectanNWWz7LytQyEO34DNUALbjQw"/>
              <p:cNvSpPr>
                <a:spLocks noChangeArrowheads="1"/>
              </p:cNvSpPr>
              <p:nvPr>
                <p:custDataLst>
                  <p:tags r:id="rId97"/>
                </p:custDataLst>
              </p:nvPr>
            </p:nvSpPr>
            <p:spPr bwMode="auto">
              <a:xfrm>
                <a:off x="3851" y="3235"/>
                <a:ext cx="649" cy="116"/>
              </a:xfrm>
              <a:prstGeom prst="rect">
                <a:avLst/>
              </a:prstGeom>
              <a:noFill/>
              <a:ln w="6350" algn="ctr">
                <a:solidFill>
                  <a:srgbClr val="B2B2B2"/>
                </a:solidFill>
                <a:miter lim="800000"/>
                <a:headEnd/>
                <a:tailEnd/>
              </a:ln>
            </p:spPr>
            <p:txBody>
              <a:bodyPr lIns="0" tIns="18000" rIns="0" bIns="18000" anchor="ctr"/>
              <a:lstStyle/>
              <a:p>
                <a:pPr marL="0" marR="0" lvl="0" indent="0" algn="ctr" defTabSz="914400" rtl="0" eaLnBrk="1" fontAlgn="auto" latinLnBrk="0" hangingPunct="1">
                  <a:lnSpc>
                    <a:spcPct val="85000"/>
                  </a:lnSpc>
                  <a:spcBef>
                    <a:spcPts val="0"/>
                  </a:spcBef>
                  <a:spcAft>
                    <a:spcPts val="0"/>
                  </a:spcAft>
                  <a:buClrTx/>
                  <a:buSzPct val="115000"/>
                  <a:buFont typeface="Symbol" pitchFamily="18" charset="2"/>
                  <a:buNone/>
                  <a:tabLst/>
                  <a:defRPr/>
                </a:pPr>
                <a:r>
                  <a:rPr kumimoji="0" lang="en-US" altLang="de-DE" sz="600" b="1" i="0" u="none" strike="noStrike" kern="0" cap="none" spc="0" normalizeH="0" baseline="0" noProof="0">
                    <a:ln>
                      <a:noFill/>
                    </a:ln>
                    <a:solidFill>
                      <a:sysClr val="windowText" lastClr="000000"/>
                    </a:solidFill>
                    <a:effectLst/>
                    <a:uLnTx/>
                    <a:uFillTx/>
                    <a:latin typeface="Arial" pitchFamily="34" charset="0"/>
                    <a:ea typeface="+mn-ea"/>
                    <a:cs typeface="Arial" pitchFamily="34" charset="0"/>
                  </a:rPr>
                  <a:t>Name of org. unit</a:t>
                </a:r>
              </a:p>
            </p:txBody>
          </p:sp>
          <p:sp>
            <p:nvSpPr>
              <p:cNvPr id="71" name="RectanNWWz7LytQyEO34DNUALbjQw"/>
              <p:cNvSpPr>
                <a:spLocks noChangeArrowheads="1"/>
              </p:cNvSpPr>
              <p:nvPr>
                <p:custDataLst>
                  <p:tags r:id="rId98"/>
                </p:custDataLst>
              </p:nvPr>
            </p:nvSpPr>
            <p:spPr bwMode="auto">
              <a:xfrm>
                <a:off x="3851" y="3351"/>
                <a:ext cx="649" cy="88"/>
              </a:xfrm>
              <a:prstGeom prst="rect">
                <a:avLst/>
              </a:prstGeom>
              <a:noFill/>
              <a:ln w="6350" algn="ctr">
                <a:solidFill>
                  <a:srgbClr val="B2B2B2"/>
                </a:solidFill>
                <a:miter lim="800000"/>
                <a:headEnd/>
                <a:tailEnd/>
              </a:ln>
            </p:spPr>
            <p:txBody>
              <a:bodyPr lIns="0" tIns="18000" rIns="0" bIns="18000" anchor="ctr"/>
              <a:lstStyle/>
              <a:p>
                <a:pPr marL="0" marR="0" lvl="0" indent="0" algn="ctr" defTabSz="914400" rtl="0" eaLnBrk="1" fontAlgn="auto" latinLnBrk="0" hangingPunct="1">
                  <a:lnSpc>
                    <a:spcPct val="85000"/>
                  </a:lnSpc>
                  <a:spcBef>
                    <a:spcPts val="0"/>
                  </a:spcBef>
                  <a:spcAft>
                    <a:spcPts val="0"/>
                  </a:spcAft>
                  <a:buClrTx/>
                  <a:buSzPct val="115000"/>
                  <a:buFont typeface="Symbol" pitchFamily="18" charset="2"/>
                  <a:buNone/>
                  <a:tabLst/>
                  <a:defRPr/>
                </a:pPr>
                <a:r>
                  <a:rPr kumimoji="0" lang="en-US" altLang="de-DE" sz="600" b="0" i="0" u="none" strike="noStrike" kern="0" cap="none" spc="0" normalizeH="0" baseline="0" noProof="0" dirty="0">
                    <a:ln>
                      <a:noFill/>
                    </a:ln>
                    <a:solidFill>
                      <a:sysClr val="windowText" lastClr="000000"/>
                    </a:solidFill>
                    <a:effectLst/>
                    <a:uLnTx/>
                    <a:uFillTx/>
                    <a:latin typeface="Arial" pitchFamily="34" charset="0"/>
                    <a:ea typeface="+mn-ea"/>
                    <a:cs typeface="Arial" pitchFamily="34" charset="0"/>
                  </a:rPr>
                  <a:t>First name LAST NAME</a:t>
                </a:r>
              </a:p>
            </p:txBody>
          </p:sp>
        </p:grpSp>
        <p:grpSp>
          <p:nvGrpSpPr>
            <p:cNvPr id="51" name="Group 128"/>
            <p:cNvGrpSpPr>
              <a:grpSpLocks/>
            </p:cNvGrpSpPr>
            <p:nvPr/>
          </p:nvGrpSpPr>
          <p:grpSpPr bwMode="auto">
            <a:xfrm>
              <a:off x="7642581" y="3935413"/>
              <a:ext cx="1296000" cy="323850"/>
              <a:chOff x="3851" y="2989"/>
              <a:chExt cx="649" cy="204"/>
            </a:xfrm>
          </p:grpSpPr>
          <p:sp>
            <p:nvSpPr>
              <p:cNvPr id="68" name="RectanNWWz7LytQyEO34DNUALbjQw"/>
              <p:cNvSpPr>
                <a:spLocks noChangeArrowheads="1"/>
              </p:cNvSpPr>
              <p:nvPr>
                <p:custDataLst>
                  <p:tags r:id="rId95"/>
                </p:custDataLst>
              </p:nvPr>
            </p:nvSpPr>
            <p:spPr bwMode="auto">
              <a:xfrm>
                <a:off x="3851" y="2989"/>
                <a:ext cx="649" cy="116"/>
              </a:xfrm>
              <a:prstGeom prst="rect">
                <a:avLst/>
              </a:prstGeom>
              <a:noFill/>
              <a:ln w="6350" algn="ctr">
                <a:solidFill>
                  <a:srgbClr val="B2B2B2"/>
                </a:solidFill>
                <a:miter lim="800000"/>
                <a:headEnd/>
                <a:tailEnd/>
              </a:ln>
            </p:spPr>
            <p:txBody>
              <a:bodyPr lIns="0" tIns="18000" rIns="0" bIns="18000" anchor="ctr"/>
              <a:lstStyle/>
              <a:p>
                <a:pPr marL="0" marR="0" lvl="0" indent="0" algn="ctr" defTabSz="914400" rtl="0" eaLnBrk="1" fontAlgn="auto" latinLnBrk="0" hangingPunct="1">
                  <a:lnSpc>
                    <a:spcPct val="85000"/>
                  </a:lnSpc>
                  <a:spcBef>
                    <a:spcPts val="0"/>
                  </a:spcBef>
                  <a:spcAft>
                    <a:spcPts val="0"/>
                  </a:spcAft>
                  <a:buClrTx/>
                  <a:buSzPct val="115000"/>
                  <a:buFont typeface="Symbol" pitchFamily="18" charset="2"/>
                  <a:buNone/>
                  <a:tabLst/>
                  <a:defRPr/>
                </a:pPr>
                <a:r>
                  <a:rPr kumimoji="0" lang="en-US" altLang="de-DE" sz="600" b="1" i="0" u="none" strike="noStrike" kern="0" cap="none" spc="0" normalizeH="0" baseline="0" noProof="0">
                    <a:ln>
                      <a:noFill/>
                    </a:ln>
                    <a:solidFill>
                      <a:sysClr val="windowText" lastClr="000000"/>
                    </a:solidFill>
                    <a:effectLst/>
                    <a:uLnTx/>
                    <a:uFillTx/>
                    <a:latin typeface="Arial" pitchFamily="34" charset="0"/>
                    <a:ea typeface="+mn-ea"/>
                    <a:cs typeface="Arial" pitchFamily="34" charset="0"/>
                  </a:rPr>
                  <a:t>Name of org. unit</a:t>
                </a:r>
              </a:p>
            </p:txBody>
          </p:sp>
          <p:sp>
            <p:nvSpPr>
              <p:cNvPr id="69" name="RectanNWWz7LytQyEO34DNUALbjQw"/>
              <p:cNvSpPr>
                <a:spLocks noChangeArrowheads="1"/>
              </p:cNvSpPr>
              <p:nvPr>
                <p:custDataLst>
                  <p:tags r:id="rId96"/>
                </p:custDataLst>
              </p:nvPr>
            </p:nvSpPr>
            <p:spPr bwMode="auto">
              <a:xfrm>
                <a:off x="3851" y="3105"/>
                <a:ext cx="649" cy="88"/>
              </a:xfrm>
              <a:prstGeom prst="rect">
                <a:avLst/>
              </a:prstGeom>
              <a:noFill/>
              <a:ln w="6350" algn="ctr">
                <a:solidFill>
                  <a:srgbClr val="B2B2B2"/>
                </a:solidFill>
                <a:miter lim="800000"/>
                <a:headEnd/>
                <a:tailEnd/>
              </a:ln>
            </p:spPr>
            <p:txBody>
              <a:bodyPr lIns="0" tIns="18000" rIns="0" bIns="18000" anchor="ctr"/>
              <a:lstStyle/>
              <a:p>
                <a:pPr marL="0" marR="0" lvl="0" indent="0" algn="ctr" defTabSz="914400" rtl="0" eaLnBrk="1" fontAlgn="auto" latinLnBrk="0" hangingPunct="1">
                  <a:lnSpc>
                    <a:spcPct val="85000"/>
                  </a:lnSpc>
                  <a:spcBef>
                    <a:spcPts val="0"/>
                  </a:spcBef>
                  <a:spcAft>
                    <a:spcPts val="0"/>
                  </a:spcAft>
                  <a:buClrTx/>
                  <a:buSzPct val="115000"/>
                  <a:buFont typeface="Symbol" pitchFamily="18" charset="2"/>
                  <a:buNone/>
                  <a:tabLst/>
                  <a:defRPr/>
                </a:pPr>
                <a:r>
                  <a:rPr kumimoji="0" lang="en-US" altLang="de-DE" sz="600" b="0" i="0" u="none" strike="noStrike" kern="0" cap="none" spc="0" normalizeH="0" baseline="0" noProof="0" dirty="0">
                    <a:ln>
                      <a:noFill/>
                    </a:ln>
                    <a:solidFill>
                      <a:sysClr val="windowText" lastClr="000000"/>
                    </a:solidFill>
                    <a:effectLst/>
                    <a:uLnTx/>
                    <a:uFillTx/>
                    <a:latin typeface="Arial" pitchFamily="34" charset="0"/>
                    <a:ea typeface="+mn-ea"/>
                    <a:cs typeface="Arial" pitchFamily="34" charset="0"/>
                  </a:rPr>
                  <a:t>First name LAST NAME</a:t>
                </a:r>
              </a:p>
            </p:txBody>
          </p:sp>
        </p:grpSp>
        <p:grpSp>
          <p:nvGrpSpPr>
            <p:cNvPr id="52" name="Group 131"/>
            <p:cNvGrpSpPr>
              <a:grpSpLocks/>
            </p:cNvGrpSpPr>
            <p:nvPr/>
          </p:nvGrpSpPr>
          <p:grpSpPr bwMode="auto">
            <a:xfrm>
              <a:off x="7642581" y="4721225"/>
              <a:ext cx="1296000" cy="323850"/>
              <a:chOff x="3851" y="3484"/>
              <a:chExt cx="649" cy="204"/>
            </a:xfrm>
          </p:grpSpPr>
          <p:sp>
            <p:nvSpPr>
              <p:cNvPr id="66" name="RectanNWWz7LytQyEO34DNUALbjQw"/>
              <p:cNvSpPr>
                <a:spLocks noChangeArrowheads="1"/>
              </p:cNvSpPr>
              <p:nvPr>
                <p:custDataLst>
                  <p:tags r:id="rId93"/>
                </p:custDataLst>
              </p:nvPr>
            </p:nvSpPr>
            <p:spPr bwMode="auto">
              <a:xfrm>
                <a:off x="3851" y="3484"/>
                <a:ext cx="649" cy="116"/>
              </a:xfrm>
              <a:prstGeom prst="rect">
                <a:avLst/>
              </a:prstGeom>
              <a:noFill/>
              <a:ln w="6350" algn="ctr">
                <a:solidFill>
                  <a:srgbClr val="B2B2B2"/>
                </a:solidFill>
                <a:miter lim="800000"/>
                <a:headEnd/>
                <a:tailEnd/>
              </a:ln>
            </p:spPr>
            <p:txBody>
              <a:bodyPr lIns="0" tIns="18000" rIns="0" bIns="18000" anchor="ctr"/>
              <a:lstStyle/>
              <a:p>
                <a:pPr marL="0" marR="0" lvl="0" indent="0" algn="ctr" defTabSz="914400" rtl="0" eaLnBrk="1" fontAlgn="auto" latinLnBrk="0" hangingPunct="1">
                  <a:lnSpc>
                    <a:spcPct val="85000"/>
                  </a:lnSpc>
                  <a:spcBef>
                    <a:spcPts val="0"/>
                  </a:spcBef>
                  <a:spcAft>
                    <a:spcPts val="0"/>
                  </a:spcAft>
                  <a:buClrTx/>
                  <a:buSzPct val="115000"/>
                  <a:buFont typeface="Symbol" pitchFamily="18" charset="2"/>
                  <a:buNone/>
                  <a:tabLst/>
                  <a:defRPr/>
                </a:pPr>
                <a:r>
                  <a:rPr kumimoji="0" lang="en-US" altLang="de-DE" sz="600" b="1" i="0" u="none" strike="noStrike" kern="0" cap="none" spc="0" normalizeH="0" baseline="0" noProof="0">
                    <a:ln>
                      <a:noFill/>
                    </a:ln>
                    <a:solidFill>
                      <a:sysClr val="windowText" lastClr="000000"/>
                    </a:solidFill>
                    <a:effectLst/>
                    <a:uLnTx/>
                    <a:uFillTx/>
                    <a:latin typeface="Arial" pitchFamily="34" charset="0"/>
                    <a:ea typeface="+mn-ea"/>
                    <a:cs typeface="Arial" pitchFamily="34" charset="0"/>
                  </a:rPr>
                  <a:t>Name of org. unit</a:t>
                </a:r>
              </a:p>
            </p:txBody>
          </p:sp>
          <p:sp>
            <p:nvSpPr>
              <p:cNvPr id="67" name="RectanNWWz7LytQyEO34DNUALbjQw"/>
              <p:cNvSpPr>
                <a:spLocks noChangeArrowheads="1"/>
              </p:cNvSpPr>
              <p:nvPr>
                <p:custDataLst>
                  <p:tags r:id="rId94"/>
                </p:custDataLst>
              </p:nvPr>
            </p:nvSpPr>
            <p:spPr bwMode="auto">
              <a:xfrm>
                <a:off x="3851" y="3600"/>
                <a:ext cx="649" cy="88"/>
              </a:xfrm>
              <a:prstGeom prst="rect">
                <a:avLst/>
              </a:prstGeom>
              <a:noFill/>
              <a:ln w="6350" algn="ctr">
                <a:solidFill>
                  <a:srgbClr val="B2B2B2"/>
                </a:solidFill>
                <a:miter lim="800000"/>
                <a:headEnd/>
                <a:tailEnd/>
              </a:ln>
            </p:spPr>
            <p:txBody>
              <a:bodyPr lIns="0" tIns="18000" rIns="0" bIns="18000" anchor="ctr"/>
              <a:lstStyle/>
              <a:p>
                <a:pPr marL="0" marR="0" lvl="0" indent="0" algn="ctr" defTabSz="914400" rtl="0" eaLnBrk="1" fontAlgn="auto" latinLnBrk="0" hangingPunct="1">
                  <a:lnSpc>
                    <a:spcPct val="85000"/>
                  </a:lnSpc>
                  <a:spcBef>
                    <a:spcPts val="0"/>
                  </a:spcBef>
                  <a:spcAft>
                    <a:spcPts val="0"/>
                  </a:spcAft>
                  <a:buClrTx/>
                  <a:buSzPct val="115000"/>
                  <a:buFont typeface="Symbol" pitchFamily="18" charset="2"/>
                  <a:buNone/>
                  <a:tabLst/>
                  <a:defRPr/>
                </a:pPr>
                <a:r>
                  <a:rPr kumimoji="0" lang="en-US" altLang="de-DE" sz="600" b="0" i="0" u="none" strike="noStrike" kern="0" cap="none" spc="0" normalizeH="0" baseline="0" noProof="0" dirty="0">
                    <a:ln>
                      <a:noFill/>
                    </a:ln>
                    <a:solidFill>
                      <a:sysClr val="windowText" lastClr="000000"/>
                    </a:solidFill>
                    <a:effectLst/>
                    <a:uLnTx/>
                    <a:uFillTx/>
                    <a:latin typeface="Arial" pitchFamily="34" charset="0"/>
                    <a:ea typeface="+mn-ea"/>
                    <a:cs typeface="Arial" pitchFamily="34" charset="0"/>
                  </a:rPr>
                  <a:t>First name LAST NAME</a:t>
                </a:r>
              </a:p>
            </p:txBody>
          </p:sp>
        </p:grpSp>
        <p:grpSp>
          <p:nvGrpSpPr>
            <p:cNvPr id="53" name="Group 134"/>
            <p:cNvGrpSpPr>
              <a:grpSpLocks/>
            </p:cNvGrpSpPr>
            <p:nvPr/>
          </p:nvGrpSpPr>
          <p:grpSpPr bwMode="auto">
            <a:xfrm>
              <a:off x="7642581" y="5120026"/>
              <a:ext cx="1296000" cy="323850"/>
              <a:chOff x="3851" y="3730"/>
              <a:chExt cx="649" cy="204"/>
            </a:xfrm>
          </p:grpSpPr>
          <p:sp>
            <p:nvSpPr>
              <p:cNvPr id="64" name="RectanNWWz7LytQyEO34DNUALbjQw"/>
              <p:cNvSpPr>
                <a:spLocks noChangeArrowheads="1"/>
              </p:cNvSpPr>
              <p:nvPr>
                <p:custDataLst>
                  <p:tags r:id="rId91"/>
                </p:custDataLst>
              </p:nvPr>
            </p:nvSpPr>
            <p:spPr bwMode="auto">
              <a:xfrm>
                <a:off x="3851" y="3730"/>
                <a:ext cx="649" cy="116"/>
              </a:xfrm>
              <a:prstGeom prst="rect">
                <a:avLst/>
              </a:prstGeom>
              <a:noFill/>
              <a:ln w="6350" algn="ctr">
                <a:solidFill>
                  <a:srgbClr val="B2B2B2"/>
                </a:solidFill>
                <a:miter lim="800000"/>
                <a:headEnd/>
                <a:tailEnd/>
              </a:ln>
            </p:spPr>
            <p:txBody>
              <a:bodyPr lIns="0" tIns="18000" rIns="0" bIns="18000" anchor="ctr"/>
              <a:lstStyle/>
              <a:p>
                <a:pPr marL="0" marR="0" lvl="0" indent="0" algn="ctr" defTabSz="914400" rtl="0" eaLnBrk="1" fontAlgn="auto" latinLnBrk="0" hangingPunct="1">
                  <a:lnSpc>
                    <a:spcPct val="85000"/>
                  </a:lnSpc>
                  <a:spcBef>
                    <a:spcPts val="0"/>
                  </a:spcBef>
                  <a:spcAft>
                    <a:spcPts val="0"/>
                  </a:spcAft>
                  <a:buClrTx/>
                  <a:buSzPct val="115000"/>
                  <a:buFont typeface="Symbol" pitchFamily="18" charset="2"/>
                  <a:buNone/>
                  <a:tabLst/>
                  <a:defRPr/>
                </a:pPr>
                <a:r>
                  <a:rPr kumimoji="0" lang="en-US" altLang="de-DE" sz="600" b="1" i="0" u="none" strike="noStrike" kern="0" cap="none" spc="0" normalizeH="0" baseline="0" noProof="0">
                    <a:ln>
                      <a:noFill/>
                    </a:ln>
                    <a:solidFill>
                      <a:sysClr val="windowText" lastClr="000000"/>
                    </a:solidFill>
                    <a:effectLst/>
                    <a:uLnTx/>
                    <a:uFillTx/>
                    <a:latin typeface="Arial" pitchFamily="34" charset="0"/>
                    <a:ea typeface="+mn-ea"/>
                    <a:cs typeface="Arial" pitchFamily="34" charset="0"/>
                  </a:rPr>
                  <a:t>Name of org. unit</a:t>
                </a:r>
              </a:p>
            </p:txBody>
          </p:sp>
          <p:sp>
            <p:nvSpPr>
              <p:cNvPr id="65" name="RectanNWWz7LytQyEO34DNUALbjQw"/>
              <p:cNvSpPr>
                <a:spLocks noChangeArrowheads="1"/>
              </p:cNvSpPr>
              <p:nvPr>
                <p:custDataLst>
                  <p:tags r:id="rId92"/>
                </p:custDataLst>
              </p:nvPr>
            </p:nvSpPr>
            <p:spPr bwMode="auto">
              <a:xfrm>
                <a:off x="3851" y="3846"/>
                <a:ext cx="649" cy="88"/>
              </a:xfrm>
              <a:prstGeom prst="rect">
                <a:avLst/>
              </a:prstGeom>
              <a:noFill/>
              <a:ln w="6350" algn="ctr">
                <a:solidFill>
                  <a:srgbClr val="B2B2B2"/>
                </a:solidFill>
                <a:miter lim="800000"/>
                <a:headEnd/>
                <a:tailEnd/>
              </a:ln>
            </p:spPr>
            <p:txBody>
              <a:bodyPr lIns="0" tIns="18000" rIns="0" bIns="18000" anchor="ctr"/>
              <a:lstStyle/>
              <a:p>
                <a:pPr marL="0" marR="0" lvl="0" indent="0" algn="ctr" defTabSz="914400" rtl="0" eaLnBrk="1" fontAlgn="auto" latinLnBrk="0" hangingPunct="1">
                  <a:lnSpc>
                    <a:spcPct val="85000"/>
                  </a:lnSpc>
                  <a:spcBef>
                    <a:spcPts val="0"/>
                  </a:spcBef>
                  <a:spcAft>
                    <a:spcPts val="0"/>
                  </a:spcAft>
                  <a:buClrTx/>
                  <a:buSzPct val="115000"/>
                  <a:buFont typeface="Symbol" pitchFamily="18" charset="2"/>
                  <a:buNone/>
                  <a:tabLst/>
                  <a:defRPr/>
                </a:pPr>
                <a:r>
                  <a:rPr kumimoji="0" lang="en-US" altLang="de-DE" sz="600" b="0" i="0" u="none" strike="noStrike" kern="0" cap="none" spc="0" normalizeH="0" baseline="0" noProof="0" dirty="0">
                    <a:ln>
                      <a:noFill/>
                    </a:ln>
                    <a:solidFill>
                      <a:sysClr val="windowText" lastClr="000000"/>
                    </a:solidFill>
                    <a:effectLst/>
                    <a:uLnTx/>
                    <a:uFillTx/>
                    <a:latin typeface="Arial" pitchFamily="34" charset="0"/>
                    <a:ea typeface="+mn-ea"/>
                    <a:cs typeface="Arial" pitchFamily="34" charset="0"/>
                  </a:rPr>
                  <a:t>First name LAST NAME</a:t>
                </a:r>
              </a:p>
            </p:txBody>
          </p:sp>
        </p:grpSp>
        <p:cxnSp>
          <p:nvCxnSpPr>
            <p:cNvPr id="54" name="Gewinkelte Verbindung 695"/>
            <p:cNvCxnSpPr>
              <a:cxnSpLocks noChangeShapeType="1"/>
            </p:cNvCxnSpPr>
            <p:nvPr/>
          </p:nvCxnSpPr>
          <p:spPr bwMode="auto">
            <a:xfrm rot="10800000" flipH="1" flipV="1">
              <a:off x="7635507" y="2846388"/>
              <a:ext cx="1588" cy="2357437"/>
            </a:xfrm>
            <a:prstGeom prst="bentConnector3">
              <a:avLst>
                <a:gd name="adj1" fmla="val -14400000"/>
              </a:avLst>
            </a:prstGeom>
            <a:noFill/>
            <a:ln w="6350" algn="ctr">
              <a:solidFill>
                <a:srgbClr val="B2B2B2"/>
              </a:solidFill>
              <a:miter lim="800000"/>
              <a:headEnd/>
              <a:tailEnd/>
            </a:ln>
          </p:spPr>
        </p:cxnSp>
        <p:cxnSp>
          <p:nvCxnSpPr>
            <p:cNvPr id="55" name="Gewinkelte Verbindung 279"/>
            <p:cNvCxnSpPr>
              <a:cxnSpLocks noChangeShapeType="1"/>
            </p:cNvCxnSpPr>
            <p:nvPr/>
          </p:nvCxnSpPr>
          <p:spPr bwMode="auto">
            <a:xfrm rot="10800000" flipH="1" flipV="1">
              <a:off x="7635507" y="2846388"/>
              <a:ext cx="1588" cy="395287"/>
            </a:xfrm>
            <a:prstGeom prst="bentConnector3">
              <a:avLst>
                <a:gd name="adj1" fmla="val -14400000"/>
              </a:avLst>
            </a:prstGeom>
            <a:noFill/>
            <a:ln w="6350" algn="ctr">
              <a:solidFill>
                <a:srgbClr val="B2B2B2"/>
              </a:solidFill>
              <a:miter lim="800000"/>
              <a:headEnd/>
              <a:tailEnd/>
            </a:ln>
          </p:spPr>
        </p:cxnSp>
        <p:cxnSp>
          <p:nvCxnSpPr>
            <p:cNvPr id="56" name="Gewinkelte Verbindung 285"/>
            <p:cNvCxnSpPr>
              <a:cxnSpLocks noChangeShapeType="1"/>
            </p:cNvCxnSpPr>
            <p:nvPr/>
          </p:nvCxnSpPr>
          <p:spPr bwMode="auto">
            <a:xfrm rot="10800000" flipH="1" flipV="1">
              <a:off x="7635507" y="2846388"/>
              <a:ext cx="1588" cy="785812"/>
            </a:xfrm>
            <a:prstGeom prst="bentConnector3">
              <a:avLst>
                <a:gd name="adj1" fmla="val -14400000"/>
              </a:avLst>
            </a:prstGeom>
            <a:noFill/>
            <a:ln w="6350" algn="ctr">
              <a:solidFill>
                <a:srgbClr val="B2B2B2"/>
              </a:solidFill>
              <a:miter lim="800000"/>
              <a:headEnd/>
              <a:tailEnd/>
            </a:ln>
          </p:spPr>
        </p:cxnSp>
        <p:cxnSp>
          <p:nvCxnSpPr>
            <p:cNvPr id="57" name="Gewinkelte Verbindung 291"/>
            <p:cNvCxnSpPr>
              <a:cxnSpLocks noChangeShapeType="1"/>
            </p:cNvCxnSpPr>
            <p:nvPr/>
          </p:nvCxnSpPr>
          <p:spPr bwMode="auto">
            <a:xfrm rot="10800000" flipH="1" flipV="1">
              <a:off x="7635507" y="2846388"/>
              <a:ext cx="1588" cy="1181100"/>
            </a:xfrm>
            <a:prstGeom prst="bentConnector3">
              <a:avLst>
                <a:gd name="adj1" fmla="val -14400000"/>
              </a:avLst>
            </a:prstGeom>
            <a:noFill/>
            <a:ln w="6350" algn="ctr">
              <a:solidFill>
                <a:srgbClr val="B2B2B2"/>
              </a:solidFill>
              <a:miter lim="800000"/>
              <a:headEnd/>
              <a:tailEnd/>
            </a:ln>
          </p:spPr>
        </p:cxnSp>
        <p:cxnSp>
          <p:nvCxnSpPr>
            <p:cNvPr id="58" name="Gewinkelte Verbindung 293"/>
            <p:cNvCxnSpPr>
              <a:cxnSpLocks noChangeShapeType="1"/>
            </p:cNvCxnSpPr>
            <p:nvPr/>
          </p:nvCxnSpPr>
          <p:spPr bwMode="auto">
            <a:xfrm rot="10800000" flipH="1" flipV="1">
              <a:off x="7635507" y="2846388"/>
              <a:ext cx="1588" cy="1571625"/>
            </a:xfrm>
            <a:prstGeom prst="bentConnector3">
              <a:avLst>
                <a:gd name="adj1" fmla="val -14400000"/>
              </a:avLst>
            </a:prstGeom>
            <a:noFill/>
            <a:ln w="6350" algn="ctr">
              <a:solidFill>
                <a:srgbClr val="B2B2B2"/>
              </a:solidFill>
              <a:miter lim="800000"/>
              <a:headEnd/>
              <a:tailEnd/>
            </a:ln>
          </p:spPr>
        </p:cxnSp>
        <p:cxnSp>
          <p:nvCxnSpPr>
            <p:cNvPr id="59" name="Gewinkelte Verbindung 295"/>
            <p:cNvCxnSpPr>
              <a:cxnSpLocks noChangeShapeType="1"/>
            </p:cNvCxnSpPr>
            <p:nvPr/>
          </p:nvCxnSpPr>
          <p:spPr bwMode="auto">
            <a:xfrm rot="10800000" flipH="1" flipV="1">
              <a:off x="7635507" y="2846388"/>
              <a:ext cx="1588" cy="1966912"/>
            </a:xfrm>
            <a:prstGeom prst="bentConnector3">
              <a:avLst>
                <a:gd name="adj1" fmla="val -14400000"/>
              </a:avLst>
            </a:prstGeom>
            <a:noFill/>
            <a:ln w="6350" algn="ctr">
              <a:solidFill>
                <a:srgbClr val="B2B2B2"/>
              </a:solidFill>
              <a:miter lim="800000"/>
              <a:headEnd/>
              <a:tailEnd/>
            </a:ln>
          </p:spPr>
        </p:cxnSp>
        <p:grpSp>
          <p:nvGrpSpPr>
            <p:cNvPr id="60" name="Group 232"/>
            <p:cNvGrpSpPr>
              <a:grpSpLocks/>
            </p:cNvGrpSpPr>
            <p:nvPr/>
          </p:nvGrpSpPr>
          <p:grpSpPr bwMode="auto">
            <a:xfrm>
              <a:off x="7642581" y="5527675"/>
              <a:ext cx="1296000" cy="323850"/>
              <a:chOff x="3851" y="3484"/>
              <a:chExt cx="649" cy="204"/>
            </a:xfrm>
          </p:grpSpPr>
          <p:sp>
            <p:nvSpPr>
              <p:cNvPr id="62" name="RectanNWWz7LytQyEO34DNUALbjQw"/>
              <p:cNvSpPr>
                <a:spLocks noChangeArrowheads="1"/>
              </p:cNvSpPr>
              <p:nvPr>
                <p:custDataLst>
                  <p:tags r:id="rId89"/>
                </p:custDataLst>
              </p:nvPr>
            </p:nvSpPr>
            <p:spPr bwMode="auto">
              <a:xfrm>
                <a:off x="3851" y="3484"/>
                <a:ext cx="649" cy="116"/>
              </a:xfrm>
              <a:prstGeom prst="rect">
                <a:avLst/>
              </a:prstGeom>
              <a:noFill/>
              <a:ln w="6350" algn="ctr">
                <a:solidFill>
                  <a:srgbClr val="B2B2B2"/>
                </a:solidFill>
                <a:miter lim="800000"/>
                <a:headEnd/>
                <a:tailEnd/>
              </a:ln>
            </p:spPr>
            <p:txBody>
              <a:bodyPr lIns="0" tIns="18000" rIns="0" bIns="18000" anchor="ctr"/>
              <a:lstStyle/>
              <a:p>
                <a:pPr marL="0" marR="0" lvl="0" indent="0" algn="ctr" defTabSz="914400" rtl="0" eaLnBrk="1" fontAlgn="auto" latinLnBrk="0" hangingPunct="1">
                  <a:lnSpc>
                    <a:spcPct val="85000"/>
                  </a:lnSpc>
                  <a:spcBef>
                    <a:spcPts val="0"/>
                  </a:spcBef>
                  <a:spcAft>
                    <a:spcPts val="0"/>
                  </a:spcAft>
                  <a:buClrTx/>
                  <a:buSzPct val="115000"/>
                  <a:buFont typeface="Symbol" pitchFamily="18" charset="2"/>
                  <a:buNone/>
                  <a:tabLst/>
                  <a:defRPr/>
                </a:pPr>
                <a:r>
                  <a:rPr kumimoji="0" lang="en-US" altLang="de-DE" sz="600" b="1" i="0" u="none" strike="noStrike" kern="0" cap="none" spc="0" normalizeH="0" baseline="0" noProof="0">
                    <a:ln>
                      <a:noFill/>
                    </a:ln>
                    <a:solidFill>
                      <a:sysClr val="windowText" lastClr="000000"/>
                    </a:solidFill>
                    <a:effectLst/>
                    <a:uLnTx/>
                    <a:uFillTx/>
                    <a:latin typeface="Arial" pitchFamily="34" charset="0"/>
                    <a:ea typeface="+mn-ea"/>
                    <a:cs typeface="Arial" pitchFamily="34" charset="0"/>
                  </a:rPr>
                  <a:t>Name of org. unit</a:t>
                </a:r>
              </a:p>
            </p:txBody>
          </p:sp>
          <p:sp>
            <p:nvSpPr>
              <p:cNvPr id="63" name="RectanNWWz7LytQyEO34DNUALbjQw"/>
              <p:cNvSpPr>
                <a:spLocks noChangeArrowheads="1"/>
              </p:cNvSpPr>
              <p:nvPr>
                <p:custDataLst>
                  <p:tags r:id="rId90"/>
                </p:custDataLst>
              </p:nvPr>
            </p:nvSpPr>
            <p:spPr bwMode="auto">
              <a:xfrm>
                <a:off x="3851" y="3600"/>
                <a:ext cx="649" cy="88"/>
              </a:xfrm>
              <a:prstGeom prst="rect">
                <a:avLst/>
              </a:prstGeom>
              <a:noFill/>
              <a:ln w="6350" algn="ctr">
                <a:solidFill>
                  <a:srgbClr val="B2B2B2"/>
                </a:solidFill>
                <a:miter lim="800000"/>
                <a:headEnd/>
                <a:tailEnd/>
              </a:ln>
            </p:spPr>
            <p:txBody>
              <a:bodyPr lIns="0" tIns="18000" rIns="0" bIns="18000" anchor="ctr"/>
              <a:lstStyle/>
              <a:p>
                <a:pPr marL="0" marR="0" lvl="0" indent="0" algn="ctr" defTabSz="914400" rtl="0" eaLnBrk="1" fontAlgn="auto" latinLnBrk="0" hangingPunct="1">
                  <a:lnSpc>
                    <a:spcPct val="85000"/>
                  </a:lnSpc>
                  <a:spcBef>
                    <a:spcPts val="0"/>
                  </a:spcBef>
                  <a:spcAft>
                    <a:spcPts val="0"/>
                  </a:spcAft>
                  <a:buClrTx/>
                  <a:buSzPct val="115000"/>
                  <a:buFont typeface="Symbol" pitchFamily="18" charset="2"/>
                  <a:buNone/>
                  <a:tabLst/>
                  <a:defRPr/>
                </a:pPr>
                <a:r>
                  <a:rPr kumimoji="0" lang="en-US" altLang="de-DE" sz="600" b="0" i="0" u="none" strike="noStrike" kern="0" cap="none" spc="0" normalizeH="0" baseline="0" noProof="0" dirty="0">
                    <a:ln>
                      <a:noFill/>
                    </a:ln>
                    <a:solidFill>
                      <a:sysClr val="windowText" lastClr="000000"/>
                    </a:solidFill>
                    <a:effectLst/>
                    <a:uLnTx/>
                    <a:uFillTx/>
                    <a:latin typeface="Arial" pitchFamily="34" charset="0"/>
                    <a:ea typeface="+mn-ea"/>
                    <a:cs typeface="Arial" pitchFamily="34" charset="0"/>
                  </a:rPr>
                  <a:t>First name LAST NAME</a:t>
                </a:r>
              </a:p>
            </p:txBody>
          </p:sp>
        </p:grpSp>
        <p:cxnSp>
          <p:nvCxnSpPr>
            <p:cNvPr id="61" name="Gewinkelte Verbindung 695"/>
            <p:cNvCxnSpPr>
              <a:cxnSpLocks noChangeShapeType="1"/>
            </p:cNvCxnSpPr>
            <p:nvPr/>
          </p:nvCxnSpPr>
          <p:spPr bwMode="auto">
            <a:xfrm rot="10800000" flipH="1" flipV="1">
              <a:off x="7635507" y="2846388"/>
              <a:ext cx="1588" cy="2773362"/>
            </a:xfrm>
            <a:prstGeom prst="bentConnector3">
              <a:avLst>
                <a:gd name="adj1" fmla="val -14400000"/>
              </a:avLst>
            </a:prstGeom>
            <a:noFill/>
            <a:ln w="6350" algn="ctr">
              <a:solidFill>
                <a:srgbClr val="B2B2B2"/>
              </a:solidFill>
              <a:miter lim="800000"/>
              <a:headEnd/>
              <a:tailEnd/>
            </a:ln>
          </p:spPr>
        </p:cxnSp>
      </p:grpSp>
      <p:grpSp>
        <p:nvGrpSpPr>
          <p:cNvPr id="78" name="Gruppieren 1297"/>
          <p:cNvGrpSpPr/>
          <p:nvPr/>
        </p:nvGrpSpPr>
        <p:grpSpPr>
          <a:xfrm>
            <a:off x="10247865" y="3037232"/>
            <a:ext cx="1303074" cy="3097212"/>
            <a:chOff x="7635507" y="2754313"/>
            <a:chExt cx="1303074" cy="3097212"/>
          </a:xfrm>
        </p:grpSpPr>
        <p:grpSp>
          <p:nvGrpSpPr>
            <p:cNvPr id="79" name="Group 41"/>
            <p:cNvGrpSpPr>
              <a:grpSpLocks/>
            </p:cNvGrpSpPr>
            <p:nvPr/>
          </p:nvGrpSpPr>
          <p:grpSpPr bwMode="auto">
            <a:xfrm>
              <a:off x="7638443" y="2754313"/>
              <a:ext cx="1296000" cy="323850"/>
              <a:chOff x="3851" y="2245"/>
              <a:chExt cx="649" cy="204"/>
            </a:xfrm>
          </p:grpSpPr>
          <p:sp>
            <p:nvSpPr>
              <p:cNvPr id="108" name="RectanNWWz7LytQyEO34DNUALbjQw"/>
              <p:cNvSpPr>
                <a:spLocks noChangeArrowheads="1"/>
              </p:cNvSpPr>
              <p:nvPr>
                <p:custDataLst>
                  <p:tags r:id="rId87"/>
                </p:custDataLst>
              </p:nvPr>
            </p:nvSpPr>
            <p:spPr bwMode="auto">
              <a:xfrm>
                <a:off x="3851" y="2245"/>
                <a:ext cx="649" cy="116"/>
              </a:xfrm>
              <a:prstGeom prst="rect">
                <a:avLst/>
              </a:prstGeom>
              <a:solidFill>
                <a:srgbClr val="666666"/>
              </a:solidFill>
              <a:ln w="6350" algn="ctr">
                <a:solidFill>
                  <a:srgbClr val="B2B2B2"/>
                </a:solidFill>
                <a:miter lim="800000"/>
                <a:headEnd/>
                <a:tailEnd/>
              </a:ln>
            </p:spPr>
            <p:txBody>
              <a:bodyPr lIns="0" tIns="18000" rIns="0" bIns="18000" anchor="ctr"/>
              <a:lstStyle/>
              <a:p>
                <a:pPr marL="0" marR="0" lvl="0" indent="0" algn="ctr" defTabSz="914400" rtl="0" eaLnBrk="1" fontAlgn="auto" latinLnBrk="0" hangingPunct="1">
                  <a:lnSpc>
                    <a:spcPct val="85000"/>
                  </a:lnSpc>
                  <a:spcBef>
                    <a:spcPts val="0"/>
                  </a:spcBef>
                  <a:spcAft>
                    <a:spcPts val="0"/>
                  </a:spcAft>
                  <a:buClrTx/>
                  <a:buSzPct val="115000"/>
                  <a:buFont typeface="Symbol" pitchFamily="18" charset="2"/>
                  <a:buNone/>
                  <a:tabLst/>
                  <a:defRPr/>
                </a:pPr>
                <a:r>
                  <a:rPr kumimoji="0" lang="en-US" altLang="de-DE" sz="600" b="1" i="0" u="none" strike="noStrike" kern="0" cap="none" spc="0" normalizeH="0" baseline="0" noProof="0">
                    <a:ln>
                      <a:noFill/>
                    </a:ln>
                    <a:solidFill>
                      <a:srgbClr val="FFFFFF"/>
                    </a:solidFill>
                    <a:effectLst/>
                    <a:uLnTx/>
                    <a:uFillTx/>
                    <a:latin typeface="Arial" pitchFamily="34" charset="0"/>
                    <a:ea typeface="+mn-ea"/>
                    <a:cs typeface="Arial" pitchFamily="34" charset="0"/>
                  </a:rPr>
                  <a:t>Name of org. unit</a:t>
                </a:r>
              </a:p>
            </p:txBody>
          </p:sp>
          <p:sp>
            <p:nvSpPr>
              <p:cNvPr id="109" name="RectanNWWz7LytQyEO34DNUALbjQw"/>
              <p:cNvSpPr>
                <a:spLocks noChangeArrowheads="1"/>
              </p:cNvSpPr>
              <p:nvPr>
                <p:custDataLst>
                  <p:tags r:id="rId88"/>
                </p:custDataLst>
              </p:nvPr>
            </p:nvSpPr>
            <p:spPr bwMode="auto">
              <a:xfrm>
                <a:off x="3851" y="2361"/>
                <a:ext cx="649" cy="88"/>
              </a:xfrm>
              <a:prstGeom prst="rect">
                <a:avLst/>
              </a:prstGeom>
              <a:solidFill>
                <a:srgbClr val="666666"/>
              </a:solidFill>
              <a:ln w="6350" algn="ctr">
                <a:solidFill>
                  <a:srgbClr val="B2B2B2"/>
                </a:solidFill>
                <a:miter lim="800000"/>
                <a:headEnd/>
                <a:tailEnd/>
              </a:ln>
            </p:spPr>
            <p:txBody>
              <a:bodyPr lIns="0" tIns="18000" rIns="0" bIns="18000" anchor="ctr"/>
              <a:lstStyle/>
              <a:p>
                <a:pPr marL="0" marR="0" lvl="0" indent="0" algn="ctr" defTabSz="914400" rtl="0" eaLnBrk="1" fontAlgn="auto" latinLnBrk="0" hangingPunct="1">
                  <a:lnSpc>
                    <a:spcPct val="85000"/>
                  </a:lnSpc>
                  <a:spcBef>
                    <a:spcPts val="0"/>
                  </a:spcBef>
                  <a:spcAft>
                    <a:spcPts val="0"/>
                  </a:spcAft>
                  <a:buClrTx/>
                  <a:buSzPct val="115000"/>
                  <a:buFont typeface="Symbol" pitchFamily="18" charset="2"/>
                  <a:buNone/>
                  <a:tabLst/>
                  <a:defRPr/>
                </a:pPr>
                <a:r>
                  <a:rPr kumimoji="0" lang="en-US" altLang="de-DE" sz="600" b="0" i="0" u="none" strike="noStrike" kern="0" cap="none" spc="0" normalizeH="0" baseline="0" noProof="0" dirty="0">
                    <a:ln>
                      <a:noFill/>
                    </a:ln>
                    <a:solidFill>
                      <a:srgbClr val="FFFFFF"/>
                    </a:solidFill>
                    <a:effectLst/>
                    <a:uLnTx/>
                    <a:uFillTx/>
                    <a:latin typeface="Arial" pitchFamily="34" charset="0"/>
                    <a:ea typeface="+mn-ea"/>
                    <a:cs typeface="Arial" pitchFamily="34" charset="0"/>
                  </a:rPr>
                  <a:t>First name LAST NAME</a:t>
                </a:r>
              </a:p>
            </p:txBody>
          </p:sp>
        </p:grpSp>
        <p:grpSp>
          <p:nvGrpSpPr>
            <p:cNvPr id="80" name="Group 119"/>
            <p:cNvGrpSpPr>
              <a:grpSpLocks/>
            </p:cNvGrpSpPr>
            <p:nvPr/>
          </p:nvGrpSpPr>
          <p:grpSpPr bwMode="auto">
            <a:xfrm>
              <a:off x="7642581" y="3149600"/>
              <a:ext cx="1296000" cy="323850"/>
              <a:chOff x="3851" y="2494"/>
              <a:chExt cx="649" cy="204"/>
            </a:xfrm>
          </p:grpSpPr>
          <p:sp>
            <p:nvSpPr>
              <p:cNvPr id="106" name="RectanNWWz7LytQyEO34DNUALbjQw"/>
              <p:cNvSpPr>
                <a:spLocks noChangeArrowheads="1"/>
              </p:cNvSpPr>
              <p:nvPr>
                <p:custDataLst>
                  <p:tags r:id="rId85"/>
                </p:custDataLst>
              </p:nvPr>
            </p:nvSpPr>
            <p:spPr bwMode="auto">
              <a:xfrm>
                <a:off x="3851" y="2494"/>
                <a:ext cx="649" cy="116"/>
              </a:xfrm>
              <a:prstGeom prst="rect">
                <a:avLst/>
              </a:prstGeom>
              <a:noFill/>
              <a:ln w="6350" algn="ctr">
                <a:solidFill>
                  <a:srgbClr val="B2B2B2"/>
                </a:solidFill>
                <a:miter lim="800000"/>
                <a:headEnd/>
                <a:tailEnd/>
              </a:ln>
            </p:spPr>
            <p:txBody>
              <a:bodyPr lIns="0" tIns="18000" rIns="0" bIns="18000" anchor="ctr"/>
              <a:lstStyle/>
              <a:p>
                <a:pPr marL="0" marR="0" lvl="0" indent="0" algn="ctr" defTabSz="914400" rtl="0" eaLnBrk="1" fontAlgn="auto" latinLnBrk="0" hangingPunct="1">
                  <a:lnSpc>
                    <a:spcPct val="85000"/>
                  </a:lnSpc>
                  <a:spcBef>
                    <a:spcPts val="0"/>
                  </a:spcBef>
                  <a:spcAft>
                    <a:spcPts val="0"/>
                  </a:spcAft>
                  <a:buClrTx/>
                  <a:buSzPct val="115000"/>
                  <a:buFont typeface="Symbol" pitchFamily="18" charset="2"/>
                  <a:buNone/>
                  <a:tabLst/>
                  <a:defRPr/>
                </a:pPr>
                <a:r>
                  <a:rPr kumimoji="0" lang="en-US" altLang="de-DE" sz="600" b="1" i="0" u="none" strike="noStrike" kern="0" cap="none" spc="0" normalizeH="0" baseline="0" noProof="0">
                    <a:ln>
                      <a:noFill/>
                    </a:ln>
                    <a:solidFill>
                      <a:sysClr val="windowText" lastClr="000000"/>
                    </a:solidFill>
                    <a:effectLst/>
                    <a:uLnTx/>
                    <a:uFillTx/>
                    <a:latin typeface="Arial" pitchFamily="34" charset="0"/>
                    <a:ea typeface="+mn-ea"/>
                    <a:cs typeface="Arial" pitchFamily="34" charset="0"/>
                  </a:rPr>
                  <a:t>Name of org. unit</a:t>
                </a:r>
              </a:p>
            </p:txBody>
          </p:sp>
          <p:sp>
            <p:nvSpPr>
              <p:cNvPr id="107" name="RectanNWWz7LytQyEO34DNUALbjQw"/>
              <p:cNvSpPr>
                <a:spLocks noChangeArrowheads="1"/>
              </p:cNvSpPr>
              <p:nvPr>
                <p:custDataLst>
                  <p:tags r:id="rId86"/>
                </p:custDataLst>
              </p:nvPr>
            </p:nvSpPr>
            <p:spPr bwMode="auto">
              <a:xfrm>
                <a:off x="3851" y="2610"/>
                <a:ext cx="649" cy="88"/>
              </a:xfrm>
              <a:prstGeom prst="rect">
                <a:avLst/>
              </a:prstGeom>
              <a:noFill/>
              <a:ln w="6350" algn="ctr">
                <a:solidFill>
                  <a:srgbClr val="B2B2B2"/>
                </a:solidFill>
                <a:miter lim="800000"/>
                <a:headEnd/>
                <a:tailEnd/>
              </a:ln>
            </p:spPr>
            <p:txBody>
              <a:bodyPr lIns="0" tIns="18000" rIns="0" bIns="18000" anchor="ctr"/>
              <a:lstStyle/>
              <a:p>
                <a:pPr marL="0" marR="0" lvl="0" indent="0" algn="ctr" defTabSz="914400" rtl="0" eaLnBrk="1" fontAlgn="auto" latinLnBrk="0" hangingPunct="1">
                  <a:lnSpc>
                    <a:spcPct val="85000"/>
                  </a:lnSpc>
                  <a:spcBef>
                    <a:spcPts val="0"/>
                  </a:spcBef>
                  <a:spcAft>
                    <a:spcPts val="0"/>
                  </a:spcAft>
                  <a:buClrTx/>
                  <a:buSzPct val="115000"/>
                  <a:buFont typeface="Symbol" pitchFamily="18" charset="2"/>
                  <a:buNone/>
                  <a:tabLst/>
                  <a:defRPr/>
                </a:pPr>
                <a:r>
                  <a:rPr kumimoji="0" lang="en-US" altLang="de-DE" sz="600" b="0" i="0" u="none" strike="noStrike" kern="0" cap="none" spc="0" normalizeH="0" baseline="0" noProof="0" dirty="0">
                    <a:ln>
                      <a:noFill/>
                    </a:ln>
                    <a:solidFill>
                      <a:sysClr val="windowText" lastClr="000000"/>
                    </a:solidFill>
                    <a:effectLst/>
                    <a:uLnTx/>
                    <a:uFillTx/>
                    <a:latin typeface="Arial" pitchFamily="34" charset="0"/>
                    <a:ea typeface="+mn-ea"/>
                    <a:cs typeface="Arial" pitchFamily="34" charset="0"/>
                  </a:rPr>
                  <a:t>First name LAST NAME</a:t>
                </a:r>
              </a:p>
            </p:txBody>
          </p:sp>
        </p:grpSp>
        <p:grpSp>
          <p:nvGrpSpPr>
            <p:cNvPr id="81" name="Group 122"/>
            <p:cNvGrpSpPr>
              <a:grpSpLocks/>
            </p:cNvGrpSpPr>
            <p:nvPr/>
          </p:nvGrpSpPr>
          <p:grpSpPr bwMode="auto">
            <a:xfrm>
              <a:off x="7642581" y="3540125"/>
              <a:ext cx="1296000" cy="323850"/>
              <a:chOff x="3851" y="2740"/>
              <a:chExt cx="649" cy="204"/>
            </a:xfrm>
          </p:grpSpPr>
          <p:sp>
            <p:nvSpPr>
              <p:cNvPr id="104" name="RectanNWWz7LytQyEO34DNUALbjQw"/>
              <p:cNvSpPr>
                <a:spLocks noChangeArrowheads="1"/>
              </p:cNvSpPr>
              <p:nvPr>
                <p:custDataLst>
                  <p:tags r:id="rId83"/>
                </p:custDataLst>
              </p:nvPr>
            </p:nvSpPr>
            <p:spPr bwMode="auto">
              <a:xfrm>
                <a:off x="3851" y="2740"/>
                <a:ext cx="649" cy="116"/>
              </a:xfrm>
              <a:prstGeom prst="rect">
                <a:avLst/>
              </a:prstGeom>
              <a:noFill/>
              <a:ln w="6350" algn="ctr">
                <a:solidFill>
                  <a:srgbClr val="B2B2B2"/>
                </a:solidFill>
                <a:miter lim="800000"/>
                <a:headEnd/>
                <a:tailEnd/>
              </a:ln>
            </p:spPr>
            <p:txBody>
              <a:bodyPr lIns="0" tIns="18000" rIns="0" bIns="18000" anchor="ctr"/>
              <a:lstStyle/>
              <a:p>
                <a:pPr marL="0" marR="0" lvl="0" indent="0" algn="ctr" defTabSz="914400" rtl="0" eaLnBrk="1" fontAlgn="auto" latinLnBrk="0" hangingPunct="1">
                  <a:lnSpc>
                    <a:spcPct val="85000"/>
                  </a:lnSpc>
                  <a:spcBef>
                    <a:spcPts val="0"/>
                  </a:spcBef>
                  <a:spcAft>
                    <a:spcPts val="0"/>
                  </a:spcAft>
                  <a:buClrTx/>
                  <a:buSzPct val="115000"/>
                  <a:buFont typeface="Symbol" pitchFamily="18" charset="2"/>
                  <a:buNone/>
                  <a:tabLst/>
                  <a:defRPr/>
                </a:pPr>
                <a:r>
                  <a:rPr kumimoji="0" lang="en-US" altLang="de-DE" sz="600" b="1" i="0" u="none" strike="noStrike" kern="0" cap="none" spc="0" normalizeH="0" baseline="0" noProof="0">
                    <a:ln>
                      <a:noFill/>
                    </a:ln>
                    <a:solidFill>
                      <a:sysClr val="windowText" lastClr="000000"/>
                    </a:solidFill>
                    <a:effectLst/>
                    <a:uLnTx/>
                    <a:uFillTx/>
                    <a:latin typeface="Arial" pitchFamily="34" charset="0"/>
                    <a:ea typeface="+mn-ea"/>
                    <a:cs typeface="Arial" pitchFamily="34" charset="0"/>
                  </a:rPr>
                  <a:t>Name of org. unit</a:t>
                </a:r>
              </a:p>
            </p:txBody>
          </p:sp>
          <p:sp>
            <p:nvSpPr>
              <p:cNvPr id="105" name="RectanNWWz7LytQyEO34DNUALbjQw"/>
              <p:cNvSpPr>
                <a:spLocks noChangeArrowheads="1"/>
              </p:cNvSpPr>
              <p:nvPr>
                <p:custDataLst>
                  <p:tags r:id="rId84"/>
                </p:custDataLst>
              </p:nvPr>
            </p:nvSpPr>
            <p:spPr bwMode="auto">
              <a:xfrm>
                <a:off x="3851" y="2856"/>
                <a:ext cx="649" cy="88"/>
              </a:xfrm>
              <a:prstGeom prst="rect">
                <a:avLst/>
              </a:prstGeom>
              <a:noFill/>
              <a:ln w="6350" algn="ctr">
                <a:solidFill>
                  <a:srgbClr val="B2B2B2"/>
                </a:solidFill>
                <a:miter lim="800000"/>
                <a:headEnd/>
                <a:tailEnd/>
              </a:ln>
            </p:spPr>
            <p:txBody>
              <a:bodyPr lIns="0" tIns="18000" rIns="0" bIns="18000" anchor="ctr"/>
              <a:lstStyle/>
              <a:p>
                <a:pPr marL="0" marR="0" lvl="0" indent="0" algn="ctr" defTabSz="914400" rtl="0" eaLnBrk="1" fontAlgn="auto" latinLnBrk="0" hangingPunct="1">
                  <a:lnSpc>
                    <a:spcPct val="85000"/>
                  </a:lnSpc>
                  <a:spcBef>
                    <a:spcPts val="0"/>
                  </a:spcBef>
                  <a:spcAft>
                    <a:spcPts val="0"/>
                  </a:spcAft>
                  <a:buClrTx/>
                  <a:buSzPct val="115000"/>
                  <a:buFont typeface="Symbol" pitchFamily="18" charset="2"/>
                  <a:buNone/>
                  <a:tabLst/>
                  <a:defRPr/>
                </a:pPr>
                <a:r>
                  <a:rPr kumimoji="0" lang="en-US" altLang="de-DE" sz="600" b="0" i="0" u="none" strike="noStrike" kern="0" cap="none" spc="0" normalizeH="0" baseline="0" noProof="0" dirty="0">
                    <a:ln>
                      <a:noFill/>
                    </a:ln>
                    <a:solidFill>
                      <a:sysClr val="windowText" lastClr="000000"/>
                    </a:solidFill>
                    <a:effectLst/>
                    <a:uLnTx/>
                    <a:uFillTx/>
                    <a:latin typeface="Arial" pitchFamily="34" charset="0"/>
                    <a:ea typeface="+mn-ea"/>
                    <a:cs typeface="Arial" pitchFamily="34" charset="0"/>
                  </a:rPr>
                  <a:t>First name LAST NAME</a:t>
                </a:r>
              </a:p>
            </p:txBody>
          </p:sp>
        </p:grpSp>
        <p:grpSp>
          <p:nvGrpSpPr>
            <p:cNvPr id="82" name="Group 125"/>
            <p:cNvGrpSpPr>
              <a:grpSpLocks/>
            </p:cNvGrpSpPr>
            <p:nvPr/>
          </p:nvGrpSpPr>
          <p:grpSpPr bwMode="auto">
            <a:xfrm>
              <a:off x="7642581" y="4325938"/>
              <a:ext cx="1296000" cy="323850"/>
              <a:chOff x="3851" y="3235"/>
              <a:chExt cx="649" cy="204"/>
            </a:xfrm>
          </p:grpSpPr>
          <p:sp>
            <p:nvSpPr>
              <p:cNvPr id="102" name="RectanNWWz7LytQyEO34DNUALbjQw"/>
              <p:cNvSpPr>
                <a:spLocks noChangeArrowheads="1"/>
              </p:cNvSpPr>
              <p:nvPr>
                <p:custDataLst>
                  <p:tags r:id="rId81"/>
                </p:custDataLst>
              </p:nvPr>
            </p:nvSpPr>
            <p:spPr bwMode="auto">
              <a:xfrm>
                <a:off x="3851" y="3235"/>
                <a:ext cx="649" cy="116"/>
              </a:xfrm>
              <a:prstGeom prst="rect">
                <a:avLst/>
              </a:prstGeom>
              <a:noFill/>
              <a:ln w="6350" algn="ctr">
                <a:solidFill>
                  <a:srgbClr val="B2B2B2"/>
                </a:solidFill>
                <a:miter lim="800000"/>
                <a:headEnd/>
                <a:tailEnd/>
              </a:ln>
            </p:spPr>
            <p:txBody>
              <a:bodyPr lIns="0" tIns="18000" rIns="0" bIns="18000" anchor="ctr"/>
              <a:lstStyle/>
              <a:p>
                <a:pPr marL="0" marR="0" lvl="0" indent="0" algn="ctr" defTabSz="914400" rtl="0" eaLnBrk="1" fontAlgn="auto" latinLnBrk="0" hangingPunct="1">
                  <a:lnSpc>
                    <a:spcPct val="85000"/>
                  </a:lnSpc>
                  <a:spcBef>
                    <a:spcPts val="0"/>
                  </a:spcBef>
                  <a:spcAft>
                    <a:spcPts val="0"/>
                  </a:spcAft>
                  <a:buClrTx/>
                  <a:buSzPct val="115000"/>
                  <a:buFont typeface="Symbol" pitchFamily="18" charset="2"/>
                  <a:buNone/>
                  <a:tabLst/>
                  <a:defRPr/>
                </a:pPr>
                <a:r>
                  <a:rPr kumimoji="0" lang="en-US" altLang="de-DE" sz="600" b="1" i="0" u="none" strike="noStrike" kern="0" cap="none" spc="0" normalizeH="0" baseline="0" noProof="0">
                    <a:ln>
                      <a:noFill/>
                    </a:ln>
                    <a:solidFill>
                      <a:sysClr val="windowText" lastClr="000000"/>
                    </a:solidFill>
                    <a:effectLst/>
                    <a:uLnTx/>
                    <a:uFillTx/>
                    <a:latin typeface="Arial" pitchFamily="34" charset="0"/>
                    <a:ea typeface="+mn-ea"/>
                    <a:cs typeface="Arial" pitchFamily="34" charset="0"/>
                  </a:rPr>
                  <a:t>Name of org. unit</a:t>
                </a:r>
              </a:p>
            </p:txBody>
          </p:sp>
          <p:sp>
            <p:nvSpPr>
              <p:cNvPr id="103" name="RectanNWWz7LytQyEO34DNUALbjQw"/>
              <p:cNvSpPr>
                <a:spLocks noChangeArrowheads="1"/>
              </p:cNvSpPr>
              <p:nvPr>
                <p:custDataLst>
                  <p:tags r:id="rId82"/>
                </p:custDataLst>
              </p:nvPr>
            </p:nvSpPr>
            <p:spPr bwMode="auto">
              <a:xfrm>
                <a:off x="3851" y="3351"/>
                <a:ext cx="649" cy="88"/>
              </a:xfrm>
              <a:prstGeom prst="rect">
                <a:avLst/>
              </a:prstGeom>
              <a:noFill/>
              <a:ln w="6350" algn="ctr">
                <a:solidFill>
                  <a:srgbClr val="B2B2B2"/>
                </a:solidFill>
                <a:miter lim="800000"/>
                <a:headEnd/>
                <a:tailEnd/>
              </a:ln>
            </p:spPr>
            <p:txBody>
              <a:bodyPr lIns="0" tIns="18000" rIns="0" bIns="18000" anchor="ctr"/>
              <a:lstStyle/>
              <a:p>
                <a:pPr marL="0" marR="0" lvl="0" indent="0" algn="ctr" defTabSz="914400" rtl="0" eaLnBrk="1" fontAlgn="auto" latinLnBrk="0" hangingPunct="1">
                  <a:lnSpc>
                    <a:spcPct val="85000"/>
                  </a:lnSpc>
                  <a:spcBef>
                    <a:spcPts val="0"/>
                  </a:spcBef>
                  <a:spcAft>
                    <a:spcPts val="0"/>
                  </a:spcAft>
                  <a:buClrTx/>
                  <a:buSzPct val="115000"/>
                  <a:buFont typeface="Symbol" pitchFamily="18" charset="2"/>
                  <a:buNone/>
                  <a:tabLst/>
                  <a:defRPr/>
                </a:pPr>
                <a:r>
                  <a:rPr kumimoji="0" lang="en-US" altLang="de-DE" sz="600" b="0" i="0" u="none" strike="noStrike" kern="0" cap="none" spc="0" normalizeH="0" baseline="0" noProof="0" dirty="0">
                    <a:ln>
                      <a:noFill/>
                    </a:ln>
                    <a:solidFill>
                      <a:sysClr val="windowText" lastClr="000000"/>
                    </a:solidFill>
                    <a:effectLst/>
                    <a:uLnTx/>
                    <a:uFillTx/>
                    <a:latin typeface="Arial" pitchFamily="34" charset="0"/>
                    <a:ea typeface="+mn-ea"/>
                    <a:cs typeface="Arial" pitchFamily="34" charset="0"/>
                  </a:rPr>
                  <a:t>First name LAST NAME</a:t>
                </a:r>
              </a:p>
            </p:txBody>
          </p:sp>
        </p:grpSp>
        <p:grpSp>
          <p:nvGrpSpPr>
            <p:cNvPr id="83" name="Group 128"/>
            <p:cNvGrpSpPr>
              <a:grpSpLocks/>
            </p:cNvGrpSpPr>
            <p:nvPr/>
          </p:nvGrpSpPr>
          <p:grpSpPr bwMode="auto">
            <a:xfrm>
              <a:off x="7642581" y="3935413"/>
              <a:ext cx="1296000" cy="323850"/>
              <a:chOff x="3851" y="2989"/>
              <a:chExt cx="649" cy="204"/>
            </a:xfrm>
          </p:grpSpPr>
          <p:sp>
            <p:nvSpPr>
              <p:cNvPr id="100" name="RectanNWWz7LytQyEO34DNUALbjQw"/>
              <p:cNvSpPr>
                <a:spLocks noChangeArrowheads="1"/>
              </p:cNvSpPr>
              <p:nvPr>
                <p:custDataLst>
                  <p:tags r:id="rId79"/>
                </p:custDataLst>
              </p:nvPr>
            </p:nvSpPr>
            <p:spPr bwMode="auto">
              <a:xfrm>
                <a:off x="3851" y="2989"/>
                <a:ext cx="649" cy="116"/>
              </a:xfrm>
              <a:prstGeom prst="rect">
                <a:avLst/>
              </a:prstGeom>
              <a:noFill/>
              <a:ln w="6350" algn="ctr">
                <a:solidFill>
                  <a:srgbClr val="B2B2B2"/>
                </a:solidFill>
                <a:miter lim="800000"/>
                <a:headEnd/>
                <a:tailEnd/>
              </a:ln>
            </p:spPr>
            <p:txBody>
              <a:bodyPr lIns="0" tIns="18000" rIns="0" bIns="18000" anchor="ctr"/>
              <a:lstStyle/>
              <a:p>
                <a:pPr marL="0" marR="0" lvl="0" indent="0" algn="ctr" defTabSz="914400" rtl="0" eaLnBrk="1" fontAlgn="auto" latinLnBrk="0" hangingPunct="1">
                  <a:lnSpc>
                    <a:spcPct val="85000"/>
                  </a:lnSpc>
                  <a:spcBef>
                    <a:spcPts val="0"/>
                  </a:spcBef>
                  <a:spcAft>
                    <a:spcPts val="0"/>
                  </a:spcAft>
                  <a:buClrTx/>
                  <a:buSzPct val="115000"/>
                  <a:buFont typeface="Symbol" pitchFamily="18" charset="2"/>
                  <a:buNone/>
                  <a:tabLst/>
                  <a:defRPr/>
                </a:pPr>
                <a:r>
                  <a:rPr kumimoji="0" lang="en-US" altLang="de-DE" sz="600" b="1" i="0" u="none" strike="noStrike" kern="0" cap="none" spc="0" normalizeH="0" baseline="0" noProof="0">
                    <a:ln>
                      <a:noFill/>
                    </a:ln>
                    <a:solidFill>
                      <a:sysClr val="windowText" lastClr="000000"/>
                    </a:solidFill>
                    <a:effectLst/>
                    <a:uLnTx/>
                    <a:uFillTx/>
                    <a:latin typeface="Arial" pitchFamily="34" charset="0"/>
                    <a:ea typeface="+mn-ea"/>
                    <a:cs typeface="Arial" pitchFamily="34" charset="0"/>
                  </a:rPr>
                  <a:t>Name of org. unit</a:t>
                </a:r>
              </a:p>
            </p:txBody>
          </p:sp>
          <p:sp>
            <p:nvSpPr>
              <p:cNvPr id="101" name="RectanNWWz7LytQyEO34DNUALbjQw"/>
              <p:cNvSpPr>
                <a:spLocks noChangeArrowheads="1"/>
              </p:cNvSpPr>
              <p:nvPr>
                <p:custDataLst>
                  <p:tags r:id="rId80"/>
                </p:custDataLst>
              </p:nvPr>
            </p:nvSpPr>
            <p:spPr bwMode="auto">
              <a:xfrm>
                <a:off x="3851" y="3105"/>
                <a:ext cx="649" cy="88"/>
              </a:xfrm>
              <a:prstGeom prst="rect">
                <a:avLst/>
              </a:prstGeom>
              <a:noFill/>
              <a:ln w="6350" algn="ctr">
                <a:solidFill>
                  <a:srgbClr val="B2B2B2"/>
                </a:solidFill>
                <a:miter lim="800000"/>
                <a:headEnd/>
                <a:tailEnd/>
              </a:ln>
            </p:spPr>
            <p:txBody>
              <a:bodyPr lIns="0" tIns="18000" rIns="0" bIns="18000" anchor="ctr"/>
              <a:lstStyle/>
              <a:p>
                <a:pPr marL="0" marR="0" lvl="0" indent="0" algn="ctr" defTabSz="914400" rtl="0" eaLnBrk="1" fontAlgn="auto" latinLnBrk="0" hangingPunct="1">
                  <a:lnSpc>
                    <a:spcPct val="85000"/>
                  </a:lnSpc>
                  <a:spcBef>
                    <a:spcPts val="0"/>
                  </a:spcBef>
                  <a:spcAft>
                    <a:spcPts val="0"/>
                  </a:spcAft>
                  <a:buClrTx/>
                  <a:buSzPct val="115000"/>
                  <a:buFont typeface="Symbol" pitchFamily="18" charset="2"/>
                  <a:buNone/>
                  <a:tabLst/>
                  <a:defRPr/>
                </a:pPr>
                <a:r>
                  <a:rPr kumimoji="0" lang="en-US" altLang="de-DE" sz="600" b="0" i="0" u="none" strike="noStrike" kern="0" cap="none" spc="0" normalizeH="0" baseline="0" noProof="0" dirty="0">
                    <a:ln>
                      <a:noFill/>
                    </a:ln>
                    <a:solidFill>
                      <a:sysClr val="windowText" lastClr="000000"/>
                    </a:solidFill>
                    <a:effectLst/>
                    <a:uLnTx/>
                    <a:uFillTx/>
                    <a:latin typeface="Arial" pitchFamily="34" charset="0"/>
                    <a:ea typeface="+mn-ea"/>
                    <a:cs typeface="Arial" pitchFamily="34" charset="0"/>
                  </a:rPr>
                  <a:t>First name LAST NAME</a:t>
                </a:r>
              </a:p>
            </p:txBody>
          </p:sp>
        </p:grpSp>
        <p:grpSp>
          <p:nvGrpSpPr>
            <p:cNvPr id="84" name="Group 131"/>
            <p:cNvGrpSpPr>
              <a:grpSpLocks/>
            </p:cNvGrpSpPr>
            <p:nvPr/>
          </p:nvGrpSpPr>
          <p:grpSpPr bwMode="auto">
            <a:xfrm>
              <a:off x="7642581" y="4721225"/>
              <a:ext cx="1296000" cy="323850"/>
              <a:chOff x="3851" y="3484"/>
              <a:chExt cx="649" cy="204"/>
            </a:xfrm>
          </p:grpSpPr>
          <p:sp>
            <p:nvSpPr>
              <p:cNvPr id="98" name="RectanNWWz7LytQyEO34DNUALbjQw"/>
              <p:cNvSpPr>
                <a:spLocks noChangeArrowheads="1"/>
              </p:cNvSpPr>
              <p:nvPr>
                <p:custDataLst>
                  <p:tags r:id="rId77"/>
                </p:custDataLst>
              </p:nvPr>
            </p:nvSpPr>
            <p:spPr bwMode="auto">
              <a:xfrm>
                <a:off x="3851" y="3484"/>
                <a:ext cx="649" cy="116"/>
              </a:xfrm>
              <a:prstGeom prst="rect">
                <a:avLst/>
              </a:prstGeom>
              <a:noFill/>
              <a:ln w="6350" algn="ctr">
                <a:solidFill>
                  <a:srgbClr val="B2B2B2"/>
                </a:solidFill>
                <a:miter lim="800000"/>
                <a:headEnd/>
                <a:tailEnd/>
              </a:ln>
            </p:spPr>
            <p:txBody>
              <a:bodyPr lIns="0" tIns="18000" rIns="0" bIns="18000" anchor="ctr"/>
              <a:lstStyle/>
              <a:p>
                <a:pPr marL="0" marR="0" lvl="0" indent="0" algn="ctr" defTabSz="914400" rtl="0" eaLnBrk="1" fontAlgn="auto" latinLnBrk="0" hangingPunct="1">
                  <a:lnSpc>
                    <a:spcPct val="85000"/>
                  </a:lnSpc>
                  <a:spcBef>
                    <a:spcPts val="0"/>
                  </a:spcBef>
                  <a:spcAft>
                    <a:spcPts val="0"/>
                  </a:spcAft>
                  <a:buClrTx/>
                  <a:buSzPct val="115000"/>
                  <a:buFont typeface="Symbol" pitchFamily="18" charset="2"/>
                  <a:buNone/>
                  <a:tabLst/>
                  <a:defRPr/>
                </a:pPr>
                <a:r>
                  <a:rPr kumimoji="0" lang="en-US" altLang="de-DE" sz="600" b="1" i="0" u="none" strike="noStrike" kern="0" cap="none" spc="0" normalizeH="0" baseline="0" noProof="0">
                    <a:ln>
                      <a:noFill/>
                    </a:ln>
                    <a:solidFill>
                      <a:sysClr val="windowText" lastClr="000000"/>
                    </a:solidFill>
                    <a:effectLst/>
                    <a:uLnTx/>
                    <a:uFillTx/>
                    <a:latin typeface="Arial" pitchFamily="34" charset="0"/>
                    <a:ea typeface="+mn-ea"/>
                    <a:cs typeface="Arial" pitchFamily="34" charset="0"/>
                  </a:rPr>
                  <a:t>Name of org. unit</a:t>
                </a:r>
              </a:p>
            </p:txBody>
          </p:sp>
          <p:sp>
            <p:nvSpPr>
              <p:cNvPr id="99" name="RectanNWWz7LytQyEO34DNUALbjQw"/>
              <p:cNvSpPr>
                <a:spLocks noChangeArrowheads="1"/>
              </p:cNvSpPr>
              <p:nvPr>
                <p:custDataLst>
                  <p:tags r:id="rId78"/>
                </p:custDataLst>
              </p:nvPr>
            </p:nvSpPr>
            <p:spPr bwMode="auto">
              <a:xfrm>
                <a:off x="3851" y="3600"/>
                <a:ext cx="649" cy="88"/>
              </a:xfrm>
              <a:prstGeom prst="rect">
                <a:avLst/>
              </a:prstGeom>
              <a:noFill/>
              <a:ln w="6350" algn="ctr">
                <a:solidFill>
                  <a:srgbClr val="B2B2B2"/>
                </a:solidFill>
                <a:miter lim="800000"/>
                <a:headEnd/>
                <a:tailEnd/>
              </a:ln>
            </p:spPr>
            <p:txBody>
              <a:bodyPr lIns="0" tIns="18000" rIns="0" bIns="18000" anchor="ctr"/>
              <a:lstStyle/>
              <a:p>
                <a:pPr marL="0" marR="0" lvl="0" indent="0" algn="ctr" defTabSz="914400" rtl="0" eaLnBrk="1" fontAlgn="auto" latinLnBrk="0" hangingPunct="1">
                  <a:lnSpc>
                    <a:spcPct val="85000"/>
                  </a:lnSpc>
                  <a:spcBef>
                    <a:spcPts val="0"/>
                  </a:spcBef>
                  <a:spcAft>
                    <a:spcPts val="0"/>
                  </a:spcAft>
                  <a:buClrTx/>
                  <a:buSzPct val="115000"/>
                  <a:buFont typeface="Symbol" pitchFamily="18" charset="2"/>
                  <a:buNone/>
                  <a:tabLst/>
                  <a:defRPr/>
                </a:pPr>
                <a:r>
                  <a:rPr kumimoji="0" lang="en-US" altLang="de-DE" sz="600" b="0" i="0" u="none" strike="noStrike" kern="0" cap="none" spc="0" normalizeH="0" baseline="0" noProof="0" dirty="0">
                    <a:ln>
                      <a:noFill/>
                    </a:ln>
                    <a:solidFill>
                      <a:sysClr val="windowText" lastClr="000000"/>
                    </a:solidFill>
                    <a:effectLst/>
                    <a:uLnTx/>
                    <a:uFillTx/>
                    <a:latin typeface="Arial" pitchFamily="34" charset="0"/>
                    <a:ea typeface="+mn-ea"/>
                    <a:cs typeface="Arial" pitchFamily="34" charset="0"/>
                  </a:rPr>
                  <a:t>First name LAST NAME</a:t>
                </a:r>
              </a:p>
            </p:txBody>
          </p:sp>
        </p:grpSp>
        <p:grpSp>
          <p:nvGrpSpPr>
            <p:cNvPr id="85" name="Group 134"/>
            <p:cNvGrpSpPr>
              <a:grpSpLocks/>
            </p:cNvGrpSpPr>
            <p:nvPr/>
          </p:nvGrpSpPr>
          <p:grpSpPr bwMode="auto">
            <a:xfrm>
              <a:off x="7642581" y="5120026"/>
              <a:ext cx="1296000" cy="323850"/>
              <a:chOff x="3851" y="3730"/>
              <a:chExt cx="649" cy="204"/>
            </a:xfrm>
          </p:grpSpPr>
          <p:sp>
            <p:nvSpPr>
              <p:cNvPr id="96" name="RectanNWWz7LytQyEO34DNUALbjQw"/>
              <p:cNvSpPr>
                <a:spLocks noChangeArrowheads="1"/>
              </p:cNvSpPr>
              <p:nvPr>
                <p:custDataLst>
                  <p:tags r:id="rId75"/>
                </p:custDataLst>
              </p:nvPr>
            </p:nvSpPr>
            <p:spPr bwMode="auto">
              <a:xfrm>
                <a:off x="3851" y="3730"/>
                <a:ext cx="649" cy="116"/>
              </a:xfrm>
              <a:prstGeom prst="rect">
                <a:avLst/>
              </a:prstGeom>
              <a:noFill/>
              <a:ln w="6350" algn="ctr">
                <a:solidFill>
                  <a:srgbClr val="B2B2B2"/>
                </a:solidFill>
                <a:miter lim="800000"/>
                <a:headEnd/>
                <a:tailEnd/>
              </a:ln>
            </p:spPr>
            <p:txBody>
              <a:bodyPr lIns="0" tIns="18000" rIns="0" bIns="18000" anchor="ctr"/>
              <a:lstStyle/>
              <a:p>
                <a:pPr marL="0" marR="0" lvl="0" indent="0" algn="ctr" defTabSz="914400" rtl="0" eaLnBrk="1" fontAlgn="auto" latinLnBrk="0" hangingPunct="1">
                  <a:lnSpc>
                    <a:spcPct val="85000"/>
                  </a:lnSpc>
                  <a:spcBef>
                    <a:spcPts val="0"/>
                  </a:spcBef>
                  <a:spcAft>
                    <a:spcPts val="0"/>
                  </a:spcAft>
                  <a:buClrTx/>
                  <a:buSzPct val="115000"/>
                  <a:buFont typeface="Symbol" pitchFamily="18" charset="2"/>
                  <a:buNone/>
                  <a:tabLst/>
                  <a:defRPr/>
                </a:pPr>
                <a:r>
                  <a:rPr kumimoji="0" lang="en-US" altLang="de-DE" sz="600" b="1" i="0" u="none" strike="noStrike" kern="0" cap="none" spc="0" normalizeH="0" baseline="0" noProof="0">
                    <a:ln>
                      <a:noFill/>
                    </a:ln>
                    <a:solidFill>
                      <a:sysClr val="windowText" lastClr="000000"/>
                    </a:solidFill>
                    <a:effectLst/>
                    <a:uLnTx/>
                    <a:uFillTx/>
                    <a:latin typeface="Arial" pitchFamily="34" charset="0"/>
                    <a:ea typeface="+mn-ea"/>
                    <a:cs typeface="Arial" pitchFamily="34" charset="0"/>
                  </a:rPr>
                  <a:t>Name of org. unit</a:t>
                </a:r>
              </a:p>
            </p:txBody>
          </p:sp>
          <p:sp>
            <p:nvSpPr>
              <p:cNvPr id="97" name="RectanNWWz7LytQyEO34DNUALbjQw"/>
              <p:cNvSpPr>
                <a:spLocks noChangeArrowheads="1"/>
              </p:cNvSpPr>
              <p:nvPr>
                <p:custDataLst>
                  <p:tags r:id="rId76"/>
                </p:custDataLst>
              </p:nvPr>
            </p:nvSpPr>
            <p:spPr bwMode="auto">
              <a:xfrm>
                <a:off x="3851" y="3846"/>
                <a:ext cx="649" cy="88"/>
              </a:xfrm>
              <a:prstGeom prst="rect">
                <a:avLst/>
              </a:prstGeom>
              <a:noFill/>
              <a:ln w="6350" algn="ctr">
                <a:solidFill>
                  <a:srgbClr val="B2B2B2"/>
                </a:solidFill>
                <a:miter lim="800000"/>
                <a:headEnd/>
                <a:tailEnd/>
              </a:ln>
            </p:spPr>
            <p:txBody>
              <a:bodyPr lIns="0" tIns="18000" rIns="0" bIns="18000" anchor="ctr"/>
              <a:lstStyle/>
              <a:p>
                <a:pPr marL="0" marR="0" lvl="0" indent="0" algn="ctr" defTabSz="914400" rtl="0" eaLnBrk="1" fontAlgn="auto" latinLnBrk="0" hangingPunct="1">
                  <a:lnSpc>
                    <a:spcPct val="85000"/>
                  </a:lnSpc>
                  <a:spcBef>
                    <a:spcPts val="0"/>
                  </a:spcBef>
                  <a:spcAft>
                    <a:spcPts val="0"/>
                  </a:spcAft>
                  <a:buClrTx/>
                  <a:buSzPct val="115000"/>
                  <a:buFont typeface="Symbol" pitchFamily="18" charset="2"/>
                  <a:buNone/>
                  <a:tabLst/>
                  <a:defRPr/>
                </a:pPr>
                <a:r>
                  <a:rPr kumimoji="0" lang="en-US" altLang="de-DE" sz="600" b="0" i="0" u="none" strike="noStrike" kern="0" cap="none" spc="0" normalizeH="0" baseline="0" noProof="0" dirty="0">
                    <a:ln>
                      <a:noFill/>
                    </a:ln>
                    <a:solidFill>
                      <a:sysClr val="windowText" lastClr="000000"/>
                    </a:solidFill>
                    <a:effectLst/>
                    <a:uLnTx/>
                    <a:uFillTx/>
                    <a:latin typeface="Arial" pitchFamily="34" charset="0"/>
                    <a:ea typeface="+mn-ea"/>
                    <a:cs typeface="Arial" pitchFamily="34" charset="0"/>
                  </a:rPr>
                  <a:t>First name LAST NAME</a:t>
                </a:r>
              </a:p>
            </p:txBody>
          </p:sp>
        </p:grpSp>
        <p:cxnSp>
          <p:nvCxnSpPr>
            <p:cNvPr id="86" name="Gewinkelte Verbindung 695"/>
            <p:cNvCxnSpPr>
              <a:cxnSpLocks noChangeShapeType="1"/>
            </p:cNvCxnSpPr>
            <p:nvPr/>
          </p:nvCxnSpPr>
          <p:spPr bwMode="auto">
            <a:xfrm rot="10800000" flipH="1" flipV="1">
              <a:off x="7635507" y="2846388"/>
              <a:ext cx="1588" cy="2357437"/>
            </a:xfrm>
            <a:prstGeom prst="bentConnector3">
              <a:avLst>
                <a:gd name="adj1" fmla="val -14400000"/>
              </a:avLst>
            </a:prstGeom>
            <a:noFill/>
            <a:ln w="6350" algn="ctr">
              <a:solidFill>
                <a:srgbClr val="B2B2B2"/>
              </a:solidFill>
              <a:miter lim="800000"/>
              <a:headEnd/>
              <a:tailEnd/>
            </a:ln>
          </p:spPr>
        </p:cxnSp>
        <p:cxnSp>
          <p:nvCxnSpPr>
            <p:cNvPr id="87" name="Gewinkelte Verbindung 279"/>
            <p:cNvCxnSpPr>
              <a:cxnSpLocks noChangeShapeType="1"/>
            </p:cNvCxnSpPr>
            <p:nvPr/>
          </p:nvCxnSpPr>
          <p:spPr bwMode="auto">
            <a:xfrm rot="10800000" flipH="1" flipV="1">
              <a:off x="7635507" y="2846388"/>
              <a:ext cx="1588" cy="395287"/>
            </a:xfrm>
            <a:prstGeom prst="bentConnector3">
              <a:avLst>
                <a:gd name="adj1" fmla="val -14400000"/>
              </a:avLst>
            </a:prstGeom>
            <a:noFill/>
            <a:ln w="6350" algn="ctr">
              <a:solidFill>
                <a:srgbClr val="B2B2B2"/>
              </a:solidFill>
              <a:miter lim="800000"/>
              <a:headEnd/>
              <a:tailEnd/>
            </a:ln>
          </p:spPr>
        </p:cxnSp>
        <p:cxnSp>
          <p:nvCxnSpPr>
            <p:cNvPr id="88" name="Gewinkelte Verbindung 285"/>
            <p:cNvCxnSpPr>
              <a:cxnSpLocks noChangeShapeType="1"/>
            </p:cNvCxnSpPr>
            <p:nvPr/>
          </p:nvCxnSpPr>
          <p:spPr bwMode="auto">
            <a:xfrm rot="10800000" flipH="1" flipV="1">
              <a:off x="7635507" y="2846388"/>
              <a:ext cx="1588" cy="785812"/>
            </a:xfrm>
            <a:prstGeom prst="bentConnector3">
              <a:avLst>
                <a:gd name="adj1" fmla="val -14400000"/>
              </a:avLst>
            </a:prstGeom>
            <a:noFill/>
            <a:ln w="6350" algn="ctr">
              <a:solidFill>
                <a:srgbClr val="B2B2B2"/>
              </a:solidFill>
              <a:miter lim="800000"/>
              <a:headEnd/>
              <a:tailEnd/>
            </a:ln>
          </p:spPr>
        </p:cxnSp>
        <p:cxnSp>
          <p:nvCxnSpPr>
            <p:cNvPr id="89" name="Gewinkelte Verbindung 291"/>
            <p:cNvCxnSpPr>
              <a:cxnSpLocks noChangeShapeType="1"/>
            </p:cNvCxnSpPr>
            <p:nvPr/>
          </p:nvCxnSpPr>
          <p:spPr bwMode="auto">
            <a:xfrm rot="10800000" flipH="1" flipV="1">
              <a:off x="7635507" y="2846388"/>
              <a:ext cx="1588" cy="1181100"/>
            </a:xfrm>
            <a:prstGeom prst="bentConnector3">
              <a:avLst>
                <a:gd name="adj1" fmla="val -14400000"/>
              </a:avLst>
            </a:prstGeom>
            <a:noFill/>
            <a:ln w="6350" algn="ctr">
              <a:solidFill>
                <a:srgbClr val="B2B2B2"/>
              </a:solidFill>
              <a:miter lim="800000"/>
              <a:headEnd/>
              <a:tailEnd/>
            </a:ln>
          </p:spPr>
        </p:cxnSp>
        <p:cxnSp>
          <p:nvCxnSpPr>
            <p:cNvPr id="90" name="Gewinkelte Verbindung 293"/>
            <p:cNvCxnSpPr>
              <a:cxnSpLocks noChangeShapeType="1"/>
            </p:cNvCxnSpPr>
            <p:nvPr/>
          </p:nvCxnSpPr>
          <p:spPr bwMode="auto">
            <a:xfrm rot="10800000" flipH="1" flipV="1">
              <a:off x="7635507" y="2846388"/>
              <a:ext cx="1588" cy="1571625"/>
            </a:xfrm>
            <a:prstGeom prst="bentConnector3">
              <a:avLst>
                <a:gd name="adj1" fmla="val -14400000"/>
              </a:avLst>
            </a:prstGeom>
            <a:noFill/>
            <a:ln w="6350" algn="ctr">
              <a:solidFill>
                <a:srgbClr val="B2B2B2"/>
              </a:solidFill>
              <a:miter lim="800000"/>
              <a:headEnd/>
              <a:tailEnd/>
            </a:ln>
          </p:spPr>
        </p:cxnSp>
        <p:cxnSp>
          <p:nvCxnSpPr>
            <p:cNvPr id="91" name="Gewinkelte Verbindung 295"/>
            <p:cNvCxnSpPr>
              <a:cxnSpLocks noChangeShapeType="1"/>
            </p:cNvCxnSpPr>
            <p:nvPr/>
          </p:nvCxnSpPr>
          <p:spPr bwMode="auto">
            <a:xfrm rot="10800000" flipH="1" flipV="1">
              <a:off x="7635507" y="2846388"/>
              <a:ext cx="1588" cy="1966912"/>
            </a:xfrm>
            <a:prstGeom prst="bentConnector3">
              <a:avLst>
                <a:gd name="adj1" fmla="val -14400000"/>
              </a:avLst>
            </a:prstGeom>
            <a:noFill/>
            <a:ln w="6350" algn="ctr">
              <a:solidFill>
                <a:srgbClr val="B2B2B2"/>
              </a:solidFill>
              <a:miter lim="800000"/>
              <a:headEnd/>
              <a:tailEnd/>
            </a:ln>
          </p:spPr>
        </p:cxnSp>
        <p:grpSp>
          <p:nvGrpSpPr>
            <p:cNvPr id="92" name="Group 232"/>
            <p:cNvGrpSpPr>
              <a:grpSpLocks/>
            </p:cNvGrpSpPr>
            <p:nvPr/>
          </p:nvGrpSpPr>
          <p:grpSpPr bwMode="auto">
            <a:xfrm>
              <a:off x="7642581" y="5527675"/>
              <a:ext cx="1296000" cy="323850"/>
              <a:chOff x="3851" y="3484"/>
              <a:chExt cx="649" cy="204"/>
            </a:xfrm>
          </p:grpSpPr>
          <p:sp>
            <p:nvSpPr>
              <p:cNvPr id="94" name="RectanNWWz7LytQyEO34DNUALbjQw"/>
              <p:cNvSpPr>
                <a:spLocks noChangeArrowheads="1"/>
              </p:cNvSpPr>
              <p:nvPr>
                <p:custDataLst>
                  <p:tags r:id="rId73"/>
                </p:custDataLst>
              </p:nvPr>
            </p:nvSpPr>
            <p:spPr bwMode="auto">
              <a:xfrm>
                <a:off x="3851" y="3484"/>
                <a:ext cx="649" cy="116"/>
              </a:xfrm>
              <a:prstGeom prst="rect">
                <a:avLst/>
              </a:prstGeom>
              <a:noFill/>
              <a:ln w="6350" algn="ctr">
                <a:solidFill>
                  <a:srgbClr val="B2B2B2"/>
                </a:solidFill>
                <a:miter lim="800000"/>
                <a:headEnd/>
                <a:tailEnd/>
              </a:ln>
            </p:spPr>
            <p:txBody>
              <a:bodyPr lIns="0" tIns="18000" rIns="0" bIns="18000" anchor="ctr"/>
              <a:lstStyle/>
              <a:p>
                <a:pPr marL="0" marR="0" lvl="0" indent="0" algn="ctr" defTabSz="914400" rtl="0" eaLnBrk="1" fontAlgn="auto" latinLnBrk="0" hangingPunct="1">
                  <a:lnSpc>
                    <a:spcPct val="85000"/>
                  </a:lnSpc>
                  <a:spcBef>
                    <a:spcPts val="0"/>
                  </a:spcBef>
                  <a:spcAft>
                    <a:spcPts val="0"/>
                  </a:spcAft>
                  <a:buClrTx/>
                  <a:buSzPct val="115000"/>
                  <a:buFont typeface="Symbol" pitchFamily="18" charset="2"/>
                  <a:buNone/>
                  <a:tabLst/>
                  <a:defRPr/>
                </a:pPr>
                <a:r>
                  <a:rPr kumimoji="0" lang="en-US" altLang="de-DE" sz="600" b="1" i="0" u="none" strike="noStrike" kern="0" cap="none" spc="0" normalizeH="0" baseline="0" noProof="0">
                    <a:ln>
                      <a:noFill/>
                    </a:ln>
                    <a:solidFill>
                      <a:sysClr val="windowText" lastClr="000000"/>
                    </a:solidFill>
                    <a:effectLst/>
                    <a:uLnTx/>
                    <a:uFillTx/>
                    <a:latin typeface="Arial" pitchFamily="34" charset="0"/>
                    <a:ea typeface="+mn-ea"/>
                    <a:cs typeface="Arial" pitchFamily="34" charset="0"/>
                  </a:rPr>
                  <a:t>Name of org. unit</a:t>
                </a:r>
              </a:p>
            </p:txBody>
          </p:sp>
          <p:sp>
            <p:nvSpPr>
              <p:cNvPr id="95" name="RectanNWWz7LytQyEO34DNUALbjQw"/>
              <p:cNvSpPr>
                <a:spLocks noChangeArrowheads="1"/>
              </p:cNvSpPr>
              <p:nvPr>
                <p:custDataLst>
                  <p:tags r:id="rId74"/>
                </p:custDataLst>
              </p:nvPr>
            </p:nvSpPr>
            <p:spPr bwMode="auto">
              <a:xfrm>
                <a:off x="3851" y="3600"/>
                <a:ext cx="649" cy="88"/>
              </a:xfrm>
              <a:prstGeom prst="rect">
                <a:avLst/>
              </a:prstGeom>
              <a:noFill/>
              <a:ln w="6350" algn="ctr">
                <a:solidFill>
                  <a:srgbClr val="B2B2B2"/>
                </a:solidFill>
                <a:miter lim="800000"/>
                <a:headEnd/>
                <a:tailEnd/>
              </a:ln>
            </p:spPr>
            <p:txBody>
              <a:bodyPr lIns="0" tIns="18000" rIns="0" bIns="18000" anchor="ctr"/>
              <a:lstStyle/>
              <a:p>
                <a:pPr marL="0" marR="0" lvl="0" indent="0" algn="ctr" defTabSz="914400" rtl="0" eaLnBrk="1" fontAlgn="auto" latinLnBrk="0" hangingPunct="1">
                  <a:lnSpc>
                    <a:spcPct val="85000"/>
                  </a:lnSpc>
                  <a:spcBef>
                    <a:spcPts val="0"/>
                  </a:spcBef>
                  <a:spcAft>
                    <a:spcPts val="0"/>
                  </a:spcAft>
                  <a:buClrTx/>
                  <a:buSzPct val="115000"/>
                  <a:buFont typeface="Symbol" pitchFamily="18" charset="2"/>
                  <a:buNone/>
                  <a:tabLst/>
                  <a:defRPr/>
                </a:pPr>
                <a:r>
                  <a:rPr kumimoji="0" lang="en-US" altLang="de-DE" sz="600" b="0" i="0" u="none" strike="noStrike" kern="0" cap="none" spc="0" normalizeH="0" baseline="0" noProof="0" dirty="0">
                    <a:ln>
                      <a:noFill/>
                    </a:ln>
                    <a:solidFill>
                      <a:sysClr val="windowText" lastClr="000000"/>
                    </a:solidFill>
                    <a:effectLst/>
                    <a:uLnTx/>
                    <a:uFillTx/>
                    <a:latin typeface="Arial" pitchFamily="34" charset="0"/>
                    <a:ea typeface="+mn-ea"/>
                    <a:cs typeface="Arial" pitchFamily="34" charset="0"/>
                  </a:rPr>
                  <a:t>First name LAST NAME</a:t>
                </a:r>
              </a:p>
            </p:txBody>
          </p:sp>
        </p:grpSp>
        <p:cxnSp>
          <p:nvCxnSpPr>
            <p:cNvPr id="93" name="Gewinkelte Verbindung 695"/>
            <p:cNvCxnSpPr>
              <a:cxnSpLocks noChangeShapeType="1"/>
            </p:cNvCxnSpPr>
            <p:nvPr/>
          </p:nvCxnSpPr>
          <p:spPr bwMode="auto">
            <a:xfrm rot="10800000" flipH="1" flipV="1">
              <a:off x="7635507" y="2846388"/>
              <a:ext cx="1588" cy="2773362"/>
            </a:xfrm>
            <a:prstGeom prst="bentConnector3">
              <a:avLst>
                <a:gd name="adj1" fmla="val -14400000"/>
              </a:avLst>
            </a:prstGeom>
            <a:noFill/>
            <a:ln w="6350" algn="ctr">
              <a:solidFill>
                <a:srgbClr val="B2B2B2"/>
              </a:solidFill>
              <a:miter lim="800000"/>
              <a:headEnd/>
              <a:tailEnd/>
            </a:ln>
          </p:spPr>
        </p:cxnSp>
      </p:grpSp>
      <p:grpSp>
        <p:nvGrpSpPr>
          <p:cNvPr id="110" name="Gruppieren 109"/>
          <p:cNvGrpSpPr/>
          <p:nvPr/>
        </p:nvGrpSpPr>
        <p:grpSpPr>
          <a:xfrm>
            <a:off x="4576461" y="3034381"/>
            <a:ext cx="1303074" cy="3097212"/>
            <a:chOff x="7635507" y="2754313"/>
            <a:chExt cx="1303074" cy="3097212"/>
          </a:xfrm>
        </p:grpSpPr>
        <p:grpSp>
          <p:nvGrpSpPr>
            <p:cNvPr id="111" name="Group 41"/>
            <p:cNvGrpSpPr>
              <a:grpSpLocks/>
            </p:cNvGrpSpPr>
            <p:nvPr/>
          </p:nvGrpSpPr>
          <p:grpSpPr bwMode="auto">
            <a:xfrm>
              <a:off x="7638443" y="2754313"/>
              <a:ext cx="1296000" cy="323850"/>
              <a:chOff x="3851" y="2245"/>
              <a:chExt cx="649" cy="204"/>
            </a:xfrm>
          </p:grpSpPr>
          <p:sp>
            <p:nvSpPr>
              <p:cNvPr id="140" name="RectanNWWz7LytQyEO34DNUALbjQw"/>
              <p:cNvSpPr>
                <a:spLocks noChangeArrowheads="1"/>
              </p:cNvSpPr>
              <p:nvPr>
                <p:custDataLst>
                  <p:tags r:id="rId71"/>
                </p:custDataLst>
              </p:nvPr>
            </p:nvSpPr>
            <p:spPr bwMode="auto">
              <a:xfrm>
                <a:off x="3851" y="2245"/>
                <a:ext cx="649" cy="116"/>
              </a:xfrm>
              <a:prstGeom prst="rect">
                <a:avLst/>
              </a:prstGeom>
              <a:solidFill>
                <a:srgbClr val="666666"/>
              </a:solidFill>
              <a:ln w="6350" algn="ctr">
                <a:solidFill>
                  <a:srgbClr val="B2B2B2"/>
                </a:solidFill>
                <a:miter lim="800000"/>
                <a:headEnd/>
                <a:tailEnd/>
              </a:ln>
            </p:spPr>
            <p:txBody>
              <a:bodyPr lIns="0" tIns="18000" rIns="0" bIns="18000" anchor="ctr"/>
              <a:lstStyle/>
              <a:p>
                <a:pPr marL="0" marR="0" lvl="0" indent="0" algn="ctr" defTabSz="914400" rtl="0" eaLnBrk="1" fontAlgn="auto" latinLnBrk="0" hangingPunct="1">
                  <a:lnSpc>
                    <a:spcPct val="85000"/>
                  </a:lnSpc>
                  <a:spcBef>
                    <a:spcPts val="0"/>
                  </a:spcBef>
                  <a:spcAft>
                    <a:spcPts val="0"/>
                  </a:spcAft>
                  <a:buClrTx/>
                  <a:buSzPct val="115000"/>
                  <a:buFont typeface="Symbol" pitchFamily="18" charset="2"/>
                  <a:buNone/>
                  <a:tabLst/>
                  <a:defRPr/>
                </a:pPr>
                <a:r>
                  <a:rPr kumimoji="0" lang="en-US" altLang="de-DE" sz="600" b="1" i="0" u="none" strike="noStrike" kern="0" cap="none" spc="0" normalizeH="0" baseline="0" noProof="0">
                    <a:ln>
                      <a:noFill/>
                    </a:ln>
                    <a:solidFill>
                      <a:srgbClr val="FFFFFF"/>
                    </a:solidFill>
                    <a:effectLst/>
                    <a:uLnTx/>
                    <a:uFillTx/>
                    <a:latin typeface="Arial" pitchFamily="34" charset="0"/>
                    <a:ea typeface="+mn-ea"/>
                    <a:cs typeface="Arial" pitchFamily="34" charset="0"/>
                  </a:rPr>
                  <a:t>Name of org. unit</a:t>
                </a:r>
              </a:p>
            </p:txBody>
          </p:sp>
          <p:sp>
            <p:nvSpPr>
              <p:cNvPr id="141" name="RectanNWWz7LytQyEO34DNUALbjQw"/>
              <p:cNvSpPr>
                <a:spLocks noChangeArrowheads="1"/>
              </p:cNvSpPr>
              <p:nvPr>
                <p:custDataLst>
                  <p:tags r:id="rId72"/>
                </p:custDataLst>
              </p:nvPr>
            </p:nvSpPr>
            <p:spPr bwMode="auto">
              <a:xfrm>
                <a:off x="3851" y="2361"/>
                <a:ext cx="649" cy="88"/>
              </a:xfrm>
              <a:prstGeom prst="rect">
                <a:avLst/>
              </a:prstGeom>
              <a:solidFill>
                <a:srgbClr val="666666"/>
              </a:solidFill>
              <a:ln w="6350" algn="ctr">
                <a:solidFill>
                  <a:srgbClr val="B2B2B2"/>
                </a:solidFill>
                <a:miter lim="800000"/>
                <a:headEnd/>
                <a:tailEnd/>
              </a:ln>
            </p:spPr>
            <p:txBody>
              <a:bodyPr lIns="0" tIns="18000" rIns="0" bIns="18000" anchor="ctr"/>
              <a:lstStyle/>
              <a:p>
                <a:pPr marL="0" marR="0" lvl="0" indent="0" algn="ctr" defTabSz="914400" rtl="0" eaLnBrk="1" fontAlgn="auto" latinLnBrk="0" hangingPunct="1">
                  <a:lnSpc>
                    <a:spcPct val="85000"/>
                  </a:lnSpc>
                  <a:spcBef>
                    <a:spcPts val="0"/>
                  </a:spcBef>
                  <a:spcAft>
                    <a:spcPts val="0"/>
                  </a:spcAft>
                  <a:buClrTx/>
                  <a:buSzPct val="115000"/>
                  <a:buFont typeface="Symbol" pitchFamily="18" charset="2"/>
                  <a:buNone/>
                  <a:tabLst/>
                  <a:defRPr/>
                </a:pPr>
                <a:r>
                  <a:rPr kumimoji="0" lang="en-US" altLang="de-DE" sz="600" b="0" i="0" u="none" strike="noStrike" kern="0" cap="none" spc="0" normalizeH="0" baseline="0" noProof="0" dirty="0">
                    <a:ln>
                      <a:noFill/>
                    </a:ln>
                    <a:solidFill>
                      <a:srgbClr val="FFFFFF"/>
                    </a:solidFill>
                    <a:effectLst/>
                    <a:uLnTx/>
                    <a:uFillTx/>
                    <a:latin typeface="Arial" pitchFamily="34" charset="0"/>
                    <a:ea typeface="+mn-ea"/>
                    <a:cs typeface="Arial" pitchFamily="34" charset="0"/>
                  </a:rPr>
                  <a:t>First name LAST NAME</a:t>
                </a:r>
              </a:p>
            </p:txBody>
          </p:sp>
        </p:grpSp>
        <p:grpSp>
          <p:nvGrpSpPr>
            <p:cNvPr id="112" name="Group 119"/>
            <p:cNvGrpSpPr>
              <a:grpSpLocks/>
            </p:cNvGrpSpPr>
            <p:nvPr/>
          </p:nvGrpSpPr>
          <p:grpSpPr bwMode="auto">
            <a:xfrm>
              <a:off x="7642581" y="3149600"/>
              <a:ext cx="1296000" cy="323850"/>
              <a:chOff x="3851" y="2494"/>
              <a:chExt cx="649" cy="204"/>
            </a:xfrm>
          </p:grpSpPr>
          <p:sp>
            <p:nvSpPr>
              <p:cNvPr id="138" name="RectanNWWz7LytQyEO34DNUALbjQw"/>
              <p:cNvSpPr>
                <a:spLocks noChangeArrowheads="1"/>
              </p:cNvSpPr>
              <p:nvPr>
                <p:custDataLst>
                  <p:tags r:id="rId69"/>
                </p:custDataLst>
              </p:nvPr>
            </p:nvSpPr>
            <p:spPr bwMode="auto">
              <a:xfrm>
                <a:off x="3851" y="2494"/>
                <a:ext cx="649" cy="116"/>
              </a:xfrm>
              <a:prstGeom prst="rect">
                <a:avLst/>
              </a:prstGeom>
              <a:noFill/>
              <a:ln w="6350" algn="ctr">
                <a:solidFill>
                  <a:srgbClr val="B2B2B2"/>
                </a:solidFill>
                <a:miter lim="800000"/>
                <a:headEnd/>
                <a:tailEnd/>
              </a:ln>
            </p:spPr>
            <p:txBody>
              <a:bodyPr lIns="0" tIns="18000" rIns="0" bIns="18000" anchor="ctr"/>
              <a:lstStyle/>
              <a:p>
                <a:pPr marL="0" marR="0" lvl="0" indent="0" algn="ctr" defTabSz="914400" rtl="0" eaLnBrk="1" fontAlgn="auto" latinLnBrk="0" hangingPunct="1">
                  <a:lnSpc>
                    <a:spcPct val="85000"/>
                  </a:lnSpc>
                  <a:spcBef>
                    <a:spcPts val="0"/>
                  </a:spcBef>
                  <a:spcAft>
                    <a:spcPts val="0"/>
                  </a:spcAft>
                  <a:buClrTx/>
                  <a:buSzPct val="115000"/>
                  <a:buFont typeface="Symbol" pitchFamily="18" charset="2"/>
                  <a:buNone/>
                  <a:tabLst/>
                  <a:defRPr/>
                </a:pPr>
                <a:r>
                  <a:rPr kumimoji="0" lang="en-US" altLang="de-DE" sz="600" b="1" i="0" u="none" strike="noStrike" kern="0" cap="none" spc="0" normalizeH="0" baseline="0" noProof="0">
                    <a:ln>
                      <a:noFill/>
                    </a:ln>
                    <a:solidFill>
                      <a:sysClr val="windowText" lastClr="000000"/>
                    </a:solidFill>
                    <a:effectLst/>
                    <a:uLnTx/>
                    <a:uFillTx/>
                    <a:latin typeface="Arial" pitchFamily="34" charset="0"/>
                    <a:ea typeface="+mn-ea"/>
                    <a:cs typeface="Arial" pitchFamily="34" charset="0"/>
                  </a:rPr>
                  <a:t>Name of org. unit</a:t>
                </a:r>
              </a:p>
            </p:txBody>
          </p:sp>
          <p:sp>
            <p:nvSpPr>
              <p:cNvPr id="139" name="RectanNWWz7LytQyEO34DNUALbjQw"/>
              <p:cNvSpPr>
                <a:spLocks noChangeArrowheads="1"/>
              </p:cNvSpPr>
              <p:nvPr>
                <p:custDataLst>
                  <p:tags r:id="rId70"/>
                </p:custDataLst>
              </p:nvPr>
            </p:nvSpPr>
            <p:spPr bwMode="auto">
              <a:xfrm>
                <a:off x="3851" y="2610"/>
                <a:ext cx="649" cy="88"/>
              </a:xfrm>
              <a:prstGeom prst="rect">
                <a:avLst/>
              </a:prstGeom>
              <a:noFill/>
              <a:ln w="6350" algn="ctr">
                <a:solidFill>
                  <a:srgbClr val="B2B2B2"/>
                </a:solidFill>
                <a:miter lim="800000"/>
                <a:headEnd/>
                <a:tailEnd/>
              </a:ln>
            </p:spPr>
            <p:txBody>
              <a:bodyPr lIns="0" tIns="18000" rIns="0" bIns="18000" anchor="ctr"/>
              <a:lstStyle/>
              <a:p>
                <a:pPr marL="0" marR="0" lvl="0" indent="0" algn="ctr" defTabSz="914400" rtl="0" eaLnBrk="1" fontAlgn="auto" latinLnBrk="0" hangingPunct="1">
                  <a:lnSpc>
                    <a:spcPct val="85000"/>
                  </a:lnSpc>
                  <a:spcBef>
                    <a:spcPts val="0"/>
                  </a:spcBef>
                  <a:spcAft>
                    <a:spcPts val="0"/>
                  </a:spcAft>
                  <a:buClrTx/>
                  <a:buSzPct val="115000"/>
                  <a:buFont typeface="Symbol" pitchFamily="18" charset="2"/>
                  <a:buNone/>
                  <a:tabLst/>
                  <a:defRPr/>
                </a:pPr>
                <a:r>
                  <a:rPr kumimoji="0" lang="en-US" altLang="de-DE" sz="600" b="0" i="0" u="none" strike="noStrike" kern="0" cap="none" spc="0" normalizeH="0" baseline="0" noProof="0" dirty="0">
                    <a:ln>
                      <a:noFill/>
                    </a:ln>
                    <a:solidFill>
                      <a:sysClr val="windowText" lastClr="000000"/>
                    </a:solidFill>
                    <a:effectLst/>
                    <a:uLnTx/>
                    <a:uFillTx/>
                    <a:latin typeface="Arial" pitchFamily="34" charset="0"/>
                    <a:ea typeface="+mn-ea"/>
                    <a:cs typeface="Arial" pitchFamily="34" charset="0"/>
                  </a:rPr>
                  <a:t>First name LAST NAME</a:t>
                </a:r>
              </a:p>
            </p:txBody>
          </p:sp>
        </p:grpSp>
        <p:grpSp>
          <p:nvGrpSpPr>
            <p:cNvPr id="113" name="Group 122"/>
            <p:cNvGrpSpPr>
              <a:grpSpLocks/>
            </p:cNvGrpSpPr>
            <p:nvPr/>
          </p:nvGrpSpPr>
          <p:grpSpPr bwMode="auto">
            <a:xfrm>
              <a:off x="7642581" y="3540125"/>
              <a:ext cx="1296000" cy="323850"/>
              <a:chOff x="3851" y="2740"/>
              <a:chExt cx="649" cy="204"/>
            </a:xfrm>
          </p:grpSpPr>
          <p:sp>
            <p:nvSpPr>
              <p:cNvPr id="136" name="RectanNWWz7LytQyEO34DNUALbjQw"/>
              <p:cNvSpPr>
                <a:spLocks noChangeArrowheads="1"/>
              </p:cNvSpPr>
              <p:nvPr>
                <p:custDataLst>
                  <p:tags r:id="rId67"/>
                </p:custDataLst>
              </p:nvPr>
            </p:nvSpPr>
            <p:spPr bwMode="auto">
              <a:xfrm>
                <a:off x="3851" y="2740"/>
                <a:ext cx="649" cy="116"/>
              </a:xfrm>
              <a:prstGeom prst="rect">
                <a:avLst/>
              </a:prstGeom>
              <a:noFill/>
              <a:ln w="6350" algn="ctr">
                <a:solidFill>
                  <a:srgbClr val="B2B2B2"/>
                </a:solidFill>
                <a:miter lim="800000"/>
                <a:headEnd/>
                <a:tailEnd/>
              </a:ln>
            </p:spPr>
            <p:txBody>
              <a:bodyPr lIns="0" tIns="18000" rIns="0" bIns="18000" anchor="ctr"/>
              <a:lstStyle/>
              <a:p>
                <a:pPr marL="0" marR="0" lvl="0" indent="0" algn="ctr" defTabSz="914400" rtl="0" eaLnBrk="1" fontAlgn="auto" latinLnBrk="0" hangingPunct="1">
                  <a:lnSpc>
                    <a:spcPct val="85000"/>
                  </a:lnSpc>
                  <a:spcBef>
                    <a:spcPts val="0"/>
                  </a:spcBef>
                  <a:spcAft>
                    <a:spcPts val="0"/>
                  </a:spcAft>
                  <a:buClrTx/>
                  <a:buSzPct val="115000"/>
                  <a:buFont typeface="Symbol" pitchFamily="18" charset="2"/>
                  <a:buNone/>
                  <a:tabLst/>
                  <a:defRPr/>
                </a:pPr>
                <a:r>
                  <a:rPr kumimoji="0" lang="en-US" altLang="de-DE" sz="600" b="1" i="0" u="none" strike="noStrike" kern="0" cap="none" spc="0" normalizeH="0" baseline="0" noProof="0">
                    <a:ln>
                      <a:noFill/>
                    </a:ln>
                    <a:solidFill>
                      <a:sysClr val="windowText" lastClr="000000"/>
                    </a:solidFill>
                    <a:effectLst/>
                    <a:uLnTx/>
                    <a:uFillTx/>
                    <a:latin typeface="Arial" pitchFamily="34" charset="0"/>
                    <a:ea typeface="+mn-ea"/>
                    <a:cs typeface="Arial" pitchFamily="34" charset="0"/>
                  </a:rPr>
                  <a:t>Name of org. unit</a:t>
                </a:r>
              </a:p>
            </p:txBody>
          </p:sp>
          <p:sp>
            <p:nvSpPr>
              <p:cNvPr id="137" name="RectanNWWz7LytQyEO34DNUALbjQw"/>
              <p:cNvSpPr>
                <a:spLocks noChangeArrowheads="1"/>
              </p:cNvSpPr>
              <p:nvPr>
                <p:custDataLst>
                  <p:tags r:id="rId68"/>
                </p:custDataLst>
              </p:nvPr>
            </p:nvSpPr>
            <p:spPr bwMode="auto">
              <a:xfrm>
                <a:off x="3851" y="2856"/>
                <a:ext cx="649" cy="88"/>
              </a:xfrm>
              <a:prstGeom prst="rect">
                <a:avLst/>
              </a:prstGeom>
              <a:noFill/>
              <a:ln w="6350" algn="ctr">
                <a:solidFill>
                  <a:srgbClr val="B2B2B2"/>
                </a:solidFill>
                <a:miter lim="800000"/>
                <a:headEnd/>
                <a:tailEnd/>
              </a:ln>
            </p:spPr>
            <p:txBody>
              <a:bodyPr lIns="0" tIns="18000" rIns="0" bIns="18000" anchor="ctr"/>
              <a:lstStyle/>
              <a:p>
                <a:pPr marL="0" marR="0" lvl="0" indent="0" algn="ctr" defTabSz="914400" rtl="0" eaLnBrk="1" fontAlgn="auto" latinLnBrk="0" hangingPunct="1">
                  <a:lnSpc>
                    <a:spcPct val="85000"/>
                  </a:lnSpc>
                  <a:spcBef>
                    <a:spcPts val="0"/>
                  </a:spcBef>
                  <a:spcAft>
                    <a:spcPts val="0"/>
                  </a:spcAft>
                  <a:buClrTx/>
                  <a:buSzPct val="115000"/>
                  <a:buFont typeface="Symbol" pitchFamily="18" charset="2"/>
                  <a:buNone/>
                  <a:tabLst/>
                  <a:defRPr/>
                </a:pPr>
                <a:r>
                  <a:rPr kumimoji="0" lang="en-US" altLang="de-DE" sz="600" b="0" i="0" u="none" strike="noStrike" kern="0" cap="none" spc="0" normalizeH="0" baseline="0" noProof="0" dirty="0">
                    <a:ln>
                      <a:noFill/>
                    </a:ln>
                    <a:solidFill>
                      <a:sysClr val="windowText" lastClr="000000"/>
                    </a:solidFill>
                    <a:effectLst/>
                    <a:uLnTx/>
                    <a:uFillTx/>
                    <a:latin typeface="Arial" pitchFamily="34" charset="0"/>
                    <a:ea typeface="+mn-ea"/>
                    <a:cs typeface="Arial" pitchFamily="34" charset="0"/>
                  </a:rPr>
                  <a:t>First name LAST NAME</a:t>
                </a:r>
              </a:p>
            </p:txBody>
          </p:sp>
        </p:grpSp>
        <p:grpSp>
          <p:nvGrpSpPr>
            <p:cNvPr id="114" name="Group 125"/>
            <p:cNvGrpSpPr>
              <a:grpSpLocks/>
            </p:cNvGrpSpPr>
            <p:nvPr/>
          </p:nvGrpSpPr>
          <p:grpSpPr bwMode="auto">
            <a:xfrm>
              <a:off x="7642581" y="4325938"/>
              <a:ext cx="1296000" cy="323850"/>
              <a:chOff x="3851" y="3235"/>
              <a:chExt cx="649" cy="204"/>
            </a:xfrm>
          </p:grpSpPr>
          <p:sp>
            <p:nvSpPr>
              <p:cNvPr id="134" name="RectanNWWz7LytQyEO34DNUALbjQw"/>
              <p:cNvSpPr>
                <a:spLocks noChangeArrowheads="1"/>
              </p:cNvSpPr>
              <p:nvPr>
                <p:custDataLst>
                  <p:tags r:id="rId65"/>
                </p:custDataLst>
              </p:nvPr>
            </p:nvSpPr>
            <p:spPr bwMode="auto">
              <a:xfrm>
                <a:off x="3851" y="3235"/>
                <a:ext cx="649" cy="116"/>
              </a:xfrm>
              <a:prstGeom prst="rect">
                <a:avLst/>
              </a:prstGeom>
              <a:noFill/>
              <a:ln w="6350" algn="ctr">
                <a:solidFill>
                  <a:srgbClr val="B2B2B2"/>
                </a:solidFill>
                <a:miter lim="800000"/>
                <a:headEnd/>
                <a:tailEnd/>
              </a:ln>
            </p:spPr>
            <p:txBody>
              <a:bodyPr lIns="0" tIns="18000" rIns="0" bIns="18000" anchor="ctr"/>
              <a:lstStyle/>
              <a:p>
                <a:pPr marL="0" marR="0" lvl="0" indent="0" algn="ctr" defTabSz="914400" rtl="0" eaLnBrk="1" fontAlgn="auto" latinLnBrk="0" hangingPunct="1">
                  <a:lnSpc>
                    <a:spcPct val="85000"/>
                  </a:lnSpc>
                  <a:spcBef>
                    <a:spcPts val="0"/>
                  </a:spcBef>
                  <a:spcAft>
                    <a:spcPts val="0"/>
                  </a:spcAft>
                  <a:buClrTx/>
                  <a:buSzPct val="115000"/>
                  <a:buFont typeface="Symbol" pitchFamily="18" charset="2"/>
                  <a:buNone/>
                  <a:tabLst/>
                  <a:defRPr/>
                </a:pPr>
                <a:r>
                  <a:rPr kumimoji="0" lang="en-US" altLang="de-DE" sz="600" b="1" i="0" u="none" strike="noStrike" kern="0" cap="none" spc="0" normalizeH="0" baseline="0" noProof="0">
                    <a:ln>
                      <a:noFill/>
                    </a:ln>
                    <a:solidFill>
                      <a:sysClr val="windowText" lastClr="000000"/>
                    </a:solidFill>
                    <a:effectLst/>
                    <a:uLnTx/>
                    <a:uFillTx/>
                    <a:latin typeface="Arial" pitchFamily="34" charset="0"/>
                    <a:ea typeface="+mn-ea"/>
                    <a:cs typeface="Arial" pitchFamily="34" charset="0"/>
                  </a:rPr>
                  <a:t>Name of org. unit</a:t>
                </a:r>
              </a:p>
            </p:txBody>
          </p:sp>
          <p:sp>
            <p:nvSpPr>
              <p:cNvPr id="135" name="RectanNWWz7LytQyEO34DNUALbjQw"/>
              <p:cNvSpPr>
                <a:spLocks noChangeArrowheads="1"/>
              </p:cNvSpPr>
              <p:nvPr>
                <p:custDataLst>
                  <p:tags r:id="rId66"/>
                </p:custDataLst>
              </p:nvPr>
            </p:nvSpPr>
            <p:spPr bwMode="auto">
              <a:xfrm>
                <a:off x="3851" y="3351"/>
                <a:ext cx="649" cy="88"/>
              </a:xfrm>
              <a:prstGeom prst="rect">
                <a:avLst/>
              </a:prstGeom>
              <a:noFill/>
              <a:ln w="6350" algn="ctr">
                <a:solidFill>
                  <a:srgbClr val="B2B2B2"/>
                </a:solidFill>
                <a:miter lim="800000"/>
                <a:headEnd/>
                <a:tailEnd/>
              </a:ln>
            </p:spPr>
            <p:txBody>
              <a:bodyPr lIns="0" tIns="18000" rIns="0" bIns="18000" anchor="ctr"/>
              <a:lstStyle/>
              <a:p>
                <a:pPr marL="0" marR="0" lvl="0" indent="0" algn="ctr" defTabSz="914400" rtl="0" eaLnBrk="1" fontAlgn="auto" latinLnBrk="0" hangingPunct="1">
                  <a:lnSpc>
                    <a:spcPct val="85000"/>
                  </a:lnSpc>
                  <a:spcBef>
                    <a:spcPts val="0"/>
                  </a:spcBef>
                  <a:spcAft>
                    <a:spcPts val="0"/>
                  </a:spcAft>
                  <a:buClrTx/>
                  <a:buSzPct val="115000"/>
                  <a:buFont typeface="Symbol" pitchFamily="18" charset="2"/>
                  <a:buNone/>
                  <a:tabLst/>
                  <a:defRPr/>
                </a:pPr>
                <a:r>
                  <a:rPr kumimoji="0" lang="en-US" altLang="de-DE" sz="600" b="0" i="0" u="none" strike="noStrike" kern="0" cap="none" spc="0" normalizeH="0" baseline="0" noProof="0" dirty="0">
                    <a:ln>
                      <a:noFill/>
                    </a:ln>
                    <a:solidFill>
                      <a:sysClr val="windowText" lastClr="000000"/>
                    </a:solidFill>
                    <a:effectLst/>
                    <a:uLnTx/>
                    <a:uFillTx/>
                    <a:latin typeface="Arial" pitchFamily="34" charset="0"/>
                    <a:ea typeface="+mn-ea"/>
                    <a:cs typeface="Arial" pitchFamily="34" charset="0"/>
                  </a:rPr>
                  <a:t>First name LAST NAME</a:t>
                </a:r>
              </a:p>
            </p:txBody>
          </p:sp>
        </p:grpSp>
        <p:grpSp>
          <p:nvGrpSpPr>
            <p:cNvPr id="115" name="Group 128"/>
            <p:cNvGrpSpPr>
              <a:grpSpLocks/>
            </p:cNvGrpSpPr>
            <p:nvPr/>
          </p:nvGrpSpPr>
          <p:grpSpPr bwMode="auto">
            <a:xfrm>
              <a:off x="7642581" y="3935413"/>
              <a:ext cx="1296000" cy="323850"/>
              <a:chOff x="3851" y="2989"/>
              <a:chExt cx="649" cy="204"/>
            </a:xfrm>
          </p:grpSpPr>
          <p:sp>
            <p:nvSpPr>
              <p:cNvPr id="132" name="RectanNWWz7LytQyEO34DNUALbjQw"/>
              <p:cNvSpPr>
                <a:spLocks noChangeArrowheads="1"/>
              </p:cNvSpPr>
              <p:nvPr>
                <p:custDataLst>
                  <p:tags r:id="rId63"/>
                </p:custDataLst>
              </p:nvPr>
            </p:nvSpPr>
            <p:spPr bwMode="auto">
              <a:xfrm>
                <a:off x="3851" y="2989"/>
                <a:ext cx="649" cy="116"/>
              </a:xfrm>
              <a:prstGeom prst="rect">
                <a:avLst/>
              </a:prstGeom>
              <a:noFill/>
              <a:ln w="6350" algn="ctr">
                <a:solidFill>
                  <a:srgbClr val="B2B2B2"/>
                </a:solidFill>
                <a:miter lim="800000"/>
                <a:headEnd/>
                <a:tailEnd/>
              </a:ln>
            </p:spPr>
            <p:txBody>
              <a:bodyPr lIns="0" tIns="18000" rIns="0" bIns="18000" anchor="ctr"/>
              <a:lstStyle/>
              <a:p>
                <a:pPr marL="0" marR="0" lvl="0" indent="0" algn="ctr" defTabSz="914400" rtl="0" eaLnBrk="1" fontAlgn="auto" latinLnBrk="0" hangingPunct="1">
                  <a:lnSpc>
                    <a:spcPct val="85000"/>
                  </a:lnSpc>
                  <a:spcBef>
                    <a:spcPts val="0"/>
                  </a:spcBef>
                  <a:spcAft>
                    <a:spcPts val="0"/>
                  </a:spcAft>
                  <a:buClrTx/>
                  <a:buSzPct val="115000"/>
                  <a:buFont typeface="Symbol" pitchFamily="18" charset="2"/>
                  <a:buNone/>
                  <a:tabLst/>
                  <a:defRPr/>
                </a:pPr>
                <a:r>
                  <a:rPr kumimoji="0" lang="en-US" altLang="de-DE" sz="600" b="1" i="0" u="none" strike="noStrike" kern="0" cap="none" spc="0" normalizeH="0" baseline="0" noProof="0">
                    <a:ln>
                      <a:noFill/>
                    </a:ln>
                    <a:solidFill>
                      <a:sysClr val="windowText" lastClr="000000"/>
                    </a:solidFill>
                    <a:effectLst/>
                    <a:uLnTx/>
                    <a:uFillTx/>
                    <a:latin typeface="Arial" pitchFamily="34" charset="0"/>
                    <a:ea typeface="+mn-ea"/>
                    <a:cs typeface="Arial" pitchFamily="34" charset="0"/>
                  </a:rPr>
                  <a:t>Name of org. unit</a:t>
                </a:r>
              </a:p>
            </p:txBody>
          </p:sp>
          <p:sp>
            <p:nvSpPr>
              <p:cNvPr id="133" name="RectanNWWz7LytQyEO34DNUALbjQw"/>
              <p:cNvSpPr>
                <a:spLocks noChangeArrowheads="1"/>
              </p:cNvSpPr>
              <p:nvPr>
                <p:custDataLst>
                  <p:tags r:id="rId64"/>
                </p:custDataLst>
              </p:nvPr>
            </p:nvSpPr>
            <p:spPr bwMode="auto">
              <a:xfrm>
                <a:off x="3851" y="3105"/>
                <a:ext cx="649" cy="88"/>
              </a:xfrm>
              <a:prstGeom prst="rect">
                <a:avLst/>
              </a:prstGeom>
              <a:noFill/>
              <a:ln w="6350" algn="ctr">
                <a:solidFill>
                  <a:srgbClr val="B2B2B2"/>
                </a:solidFill>
                <a:miter lim="800000"/>
                <a:headEnd/>
                <a:tailEnd/>
              </a:ln>
            </p:spPr>
            <p:txBody>
              <a:bodyPr lIns="0" tIns="18000" rIns="0" bIns="18000" anchor="ctr"/>
              <a:lstStyle/>
              <a:p>
                <a:pPr marL="0" marR="0" lvl="0" indent="0" algn="ctr" defTabSz="914400" rtl="0" eaLnBrk="1" fontAlgn="auto" latinLnBrk="0" hangingPunct="1">
                  <a:lnSpc>
                    <a:spcPct val="85000"/>
                  </a:lnSpc>
                  <a:spcBef>
                    <a:spcPts val="0"/>
                  </a:spcBef>
                  <a:spcAft>
                    <a:spcPts val="0"/>
                  </a:spcAft>
                  <a:buClrTx/>
                  <a:buSzPct val="115000"/>
                  <a:buFont typeface="Symbol" pitchFamily="18" charset="2"/>
                  <a:buNone/>
                  <a:tabLst/>
                  <a:defRPr/>
                </a:pPr>
                <a:r>
                  <a:rPr kumimoji="0" lang="en-US" altLang="de-DE" sz="600" b="0" i="0" u="none" strike="noStrike" kern="0" cap="none" spc="0" normalizeH="0" baseline="0" noProof="0" dirty="0">
                    <a:ln>
                      <a:noFill/>
                    </a:ln>
                    <a:solidFill>
                      <a:sysClr val="windowText" lastClr="000000"/>
                    </a:solidFill>
                    <a:effectLst/>
                    <a:uLnTx/>
                    <a:uFillTx/>
                    <a:latin typeface="Arial" pitchFamily="34" charset="0"/>
                    <a:ea typeface="+mn-ea"/>
                    <a:cs typeface="Arial" pitchFamily="34" charset="0"/>
                  </a:rPr>
                  <a:t>First name LAST NAME</a:t>
                </a:r>
              </a:p>
            </p:txBody>
          </p:sp>
        </p:grpSp>
        <p:grpSp>
          <p:nvGrpSpPr>
            <p:cNvPr id="116" name="Group 131"/>
            <p:cNvGrpSpPr>
              <a:grpSpLocks/>
            </p:cNvGrpSpPr>
            <p:nvPr/>
          </p:nvGrpSpPr>
          <p:grpSpPr bwMode="auto">
            <a:xfrm>
              <a:off x="7642581" y="4721225"/>
              <a:ext cx="1296000" cy="323850"/>
              <a:chOff x="3851" y="3484"/>
              <a:chExt cx="649" cy="204"/>
            </a:xfrm>
          </p:grpSpPr>
          <p:sp>
            <p:nvSpPr>
              <p:cNvPr id="130" name="RectanNWWz7LytQyEO34DNUALbjQw"/>
              <p:cNvSpPr>
                <a:spLocks noChangeArrowheads="1"/>
              </p:cNvSpPr>
              <p:nvPr>
                <p:custDataLst>
                  <p:tags r:id="rId61"/>
                </p:custDataLst>
              </p:nvPr>
            </p:nvSpPr>
            <p:spPr bwMode="auto">
              <a:xfrm>
                <a:off x="3851" y="3484"/>
                <a:ext cx="649" cy="116"/>
              </a:xfrm>
              <a:prstGeom prst="rect">
                <a:avLst/>
              </a:prstGeom>
              <a:noFill/>
              <a:ln w="6350" algn="ctr">
                <a:solidFill>
                  <a:srgbClr val="B2B2B2"/>
                </a:solidFill>
                <a:miter lim="800000"/>
                <a:headEnd/>
                <a:tailEnd/>
              </a:ln>
            </p:spPr>
            <p:txBody>
              <a:bodyPr lIns="0" tIns="18000" rIns="0" bIns="18000" anchor="ctr"/>
              <a:lstStyle/>
              <a:p>
                <a:pPr marL="0" marR="0" lvl="0" indent="0" algn="ctr" defTabSz="914400" rtl="0" eaLnBrk="1" fontAlgn="auto" latinLnBrk="0" hangingPunct="1">
                  <a:lnSpc>
                    <a:spcPct val="85000"/>
                  </a:lnSpc>
                  <a:spcBef>
                    <a:spcPts val="0"/>
                  </a:spcBef>
                  <a:spcAft>
                    <a:spcPts val="0"/>
                  </a:spcAft>
                  <a:buClrTx/>
                  <a:buSzPct val="115000"/>
                  <a:buFont typeface="Symbol" pitchFamily="18" charset="2"/>
                  <a:buNone/>
                  <a:tabLst/>
                  <a:defRPr/>
                </a:pPr>
                <a:r>
                  <a:rPr kumimoji="0" lang="en-US" altLang="de-DE" sz="600" b="1" i="0" u="none" strike="noStrike" kern="0" cap="none" spc="0" normalizeH="0" baseline="0" noProof="0">
                    <a:ln>
                      <a:noFill/>
                    </a:ln>
                    <a:solidFill>
                      <a:sysClr val="windowText" lastClr="000000"/>
                    </a:solidFill>
                    <a:effectLst/>
                    <a:uLnTx/>
                    <a:uFillTx/>
                    <a:latin typeface="Arial" pitchFamily="34" charset="0"/>
                    <a:ea typeface="+mn-ea"/>
                    <a:cs typeface="Arial" pitchFamily="34" charset="0"/>
                  </a:rPr>
                  <a:t>Name of org. unit</a:t>
                </a:r>
              </a:p>
            </p:txBody>
          </p:sp>
          <p:sp>
            <p:nvSpPr>
              <p:cNvPr id="131" name="RectanNWWz7LytQyEO34DNUALbjQw"/>
              <p:cNvSpPr>
                <a:spLocks noChangeArrowheads="1"/>
              </p:cNvSpPr>
              <p:nvPr>
                <p:custDataLst>
                  <p:tags r:id="rId62"/>
                </p:custDataLst>
              </p:nvPr>
            </p:nvSpPr>
            <p:spPr bwMode="auto">
              <a:xfrm>
                <a:off x="3851" y="3600"/>
                <a:ext cx="649" cy="88"/>
              </a:xfrm>
              <a:prstGeom prst="rect">
                <a:avLst/>
              </a:prstGeom>
              <a:noFill/>
              <a:ln w="6350" algn="ctr">
                <a:solidFill>
                  <a:srgbClr val="B2B2B2"/>
                </a:solidFill>
                <a:miter lim="800000"/>
                <a:headEnd/>
                <a:tailEnd/>
              </a:ln>
            </p:spPr>
            <p:txBody>
              <a:bodyPr lIns="0" tIns="18000" rIns="0" bIns="18000" anchor="ctr"/>
              <a:lstStyle/>
              <a:p>
                <a:pPr marL="0" marR="0" lvl="0" indent="0" algn="ctr" defTabSz="914400" rtl="0" eaLnBrk="1" fontAlgn="auto" latinLnBrk="0" hangingPunct="1">
                  <a:lnSpc>
                    <a:spcPct val="85000"/>
                  </a:lnSpc>
                  <a:spcBef>
                    <a:spcPts val="0"/>
                  </a:spcBef>
                  <a:spcAft>
                    <a:spcPts val="0"/>
                  </a:spcAft>
                  <a:buClrTx/>
                  <a:buSzPct val="115000"/>
                  <a:buFont typeface="Symbol" pitchFamily="18" charset="2"/>
                  <a:buNone/>
                  <a:tabLst/>
                  <a:defRPr/>
                </a:pPr>
                <a:r>
                  <a:rPr kumimoji="0" lang="en-US" altLang="de-DE" sz="600" b="0" i="0" u="none" strike="noStrike" kern="0" cap="none" spc="0" normalizeH="0" baseline="0" noProof="0" dirty="0">
                    <a:ln>
                      <a:noFill/>
                    </a:ln>
                    <a:solidFill>
                      <a:sysClr val="windowText" lastClr="000000"/>
                    </a:solidFill>
                    <a:effectLst/>
                    <a:uLnTx/>
                    <a:uFillTx/>
                    <a:latin typeface="Arial" pitchFamily="34" charset="0"/>
                    <a:ea typeface="+mn-ea"/>
                    <a:cs typeface="Arial" pitchFamily="34" charset="0"/>
                  </a:rPr>
                  <a:t>First name LAST NAME</a:t>
                </a:r>
              </a:p>
            </p:txBody>
          </p:sp>
        </p:grpSp>
        <p:grpSp>
          <p:nvGrpSpPr>
            <p:cNvPr id="117" name="Group 134"/>
            <p:cNvGrpSpPr>
              <a:grpSpLocks/>
            </p:cNvGrpSpPr>
            <p:nvPr/>
          </p:nvGrpSpPr>
          <p:grpSpPr bwMode="auto">
            <a:xfrm>
              <a:off x="7642581" y="5120026"/>
              <a:ext cx="1296000" cy="323850"/>
              <a:chOff x="3851" y="3730"/>
              <a:chExt cx="649" cy="204"/>
            </a:xfrm>
          </p:grpSpPr>
          <p:sp>
            <p:nvSpPr>
              <p:cNvPr id="128" name="RectanNWWz7LytQyEO34DNUALbjQw"/>
              <p:cNvSpPr>
                <a:spLocks noChangeArrowheads="1"/>
              </p:cNvSpPr>
              <p:nvPr>
                <p:custDataLst>
                  <p:tags r:id="rId59"/>
                </p:custDataLst>
              </p:nvPr>
            </p:nvSpPr>
            <p:spPr bwMode="auto">
              <a:xfrm>
                <a:off x="3851" y="3730"/>
                <a:ext cx="649" cy="116"/>
              </a:xfrm>
              <a:prstGeom prst="rect">
                <a:avLst/>
              </a:prstGeom>
              <a:noFill/>
              <a:ln w="6350" algn="ctr">
                <a:solidFill>
                  <a:srgbClr val="B2B2B2"/>
                </a:solidFill>
                <a:miter lim="800000"/>
                <a:headEnd/>
                <a:tailEnd/>
              </a:ln>
            </p:spPr>
            <p:txBody>
              <a:bodyPr lIns="0" tIns="18000" rIns="0" bIns="18000" anchor="ctr"/>
              <a:lstStyle/>
              <a:p>
                <a:pPr marL="0" marR="0" lvl="0" indent="0" algn="ctr" defTabSz="914400" rtl="0" eaLnBrk="1" fontAlgn="auto" latinLnBrk="0" hangingPunct="1">
                  <a:lnSpc>
                    <a:spcPct val="85000"/>
                  </a:lnSpc>
                  <a:spcBef>
                    <a:spcPts val="0"/>
                  </a:spcBef>
                  <a:spcAft>
                    <a:spcPts val="0"/>
                  </a:spcAft>
                  <a:buClrTx/>
                  <a:buSzPct val="115000"/>
                  <a:buFont typeface="Symbol" pitchFamily="18" charset="2"/>
                  <a:buNone/>
                  <a:tabLst/>
                  <a:defRPr/>
                </a:pPr>
                <a:r>
                  <a:rPr kumimoji="0" lang="en-US" altLang="de-DE" sz="600" b="1" i="0" u="none" strike="noStrike" kern="0" cap="none" spc="0" normalizeH="0" baseline="0" noProof="0">
                    <a:ln>
                      <a:noFill/>
                    </a:ln>
                    <a:solidFill>
                      <a:sysClr val="windowText" lastClr="000000"/>
                    </a:solidFill>
                    <a:effectLst/>
                    <a:uLnTx/>
                    <a:uFillTx/>
                    <a:latin typeface="Arial" pitchFamily="34" charset="0"/>
                    <a:ea typeface="+mn-ea"/>
                    <a:cs typeface="Arial" pitchFamily="34" charset="0"/>
                  </a:rPr>
                  <a:t>Name of org. unit</a:t>
                </a:r>
              </a:p>
            </p:txBody>
          </p:sp>
          <p:sp>
            <p:nvSpPr>
              <p:cNvPr id="129" name="RectanNWWz7LytQyEO34DNUALbjQw"/>
              <p:cNvSpPr>
                <a:spLocks noChangeArrowheads="1"/>
              </p:cNvSpPr>
              <p:nvPr>
                <p:custDataLst>
                  <p:tags r:id="rId60"/>
                </p:custDataLst>
              </p:nvPr>
            </p:nvSpPr>
            <p:spPr bwMode="auto">
              <a:xfrm>
                <a:off x="3851" y="3846"/>
                <a:ext cx="649" cy="88"/>
              </a:xfrm>
              <a:prstGeom prst="rect">
                <a:avLst/>
              </a:prstGeom>
              <a:noFill/>
              <a:ln w="6350" algn="ctr">
                <a:solidFill>
                  <a:srgbClr val="B2B2B2"/>
                </a:solidFill>
                <a:miter lim="800000"/>
                <a:headEnd/>
                <a:tailEnd/>
              </a:ln>
            </p:spPr>
            <p:txBody>
              <a:bodyPr lIns="0" tIns="18000" rIns="0" bIns="18000" anchor="ctr"/>
              <a:lstStyle/>
              <a:p>
                <a:pPr marL="0" marR="0" lvl="0" indent="0" algn="ctr" defTabSz="914400" rtl="0" eaLnBrk="1" fontAlgn="auto" latinLnBrk="0" hangingPunct="1">
                  <a:lnSpc>
                    <a:spcPct val="85000"/>
                  </a:lnSpc>
                  <a:spcBef>
                    <a:spcPts val="0"/>
                  </a:spcBef>
                  <a:spcAft>
                    <a:spcPts val="0"/>
                  </a:spcAft>
                  <a:buClrTx/>
                  <a:buSzPct val="115000"/>
                  <a:buFont typeface="Symbol" pitchFamily="18" charset="2"/>
                  <a:buNone/>
                  <a:tabLst/>
                  <a:defRPr/>
                </a:pPr>
                <a:r>
                  <a:rPr kumimoji="0" lang="en-US" altLang="de-DE" sz="600" b="0" i="0" u="none" strike="noStrike" kern="0" cap="none" spc="0" normalizeH="0" baseline="0" noProof="0" dirty="0">
                    <a:ln>
                      <a:noFill/>
                    </a:ln>
                    <a:solidFill>
                      <a:sysClr val="windowText" lastClr="000000"/>
                    </a:solidFill>
                    <a:effectLst/>
                    <a:uLnTx/>
                    <a:uFillTx/>
                    <a:latin typeface="Arial" pitchFamily="34" charset="0"/>
                    <a:ea typeface="+mn-ea"/>
                    <a:cs typeface="Arial" pitchFamily="34" charset="0"/>
                  </a:rPr>
                  <a:t>First name LAST NAME</a:t>
                </a:r>
              </a:p>
            </p:txBody>
          </p:sp>
        </p:grpSp>
        <p:cxnSp>
          <p:nvCxnSpPr>
            <p:cNvPr id="118" name="Gewinkelte Verbindung 695"/>
            <p:cNvCxnSpPr>
              <a:cxnSpLocks noChangeShapeType="1"/>
            </p:cNvCxnSpPr>
            <p:nvPr/>
          </p:nvCxnSpPr>
          <p:spPr bwMode="auto">
            <a:xfrm rot="10800000" flipH="1" flipV="1">
              <a:off x="7635507" y="2846388"/>
              <a:ext cx="1588" cy="2357437"/>
            </a:xfrm>
            <a:prstGeom prst="bentConnector3">
              <a:avLst>
                <a:gd name="adj1" fmla="val -14400000"/>
              </a:avLst>
            </a:prstGeom>
            <a:noFill/>
            <a:ln w="6350" algn="ctr">
              <a:solidFill>
                <a:srgbClr val="B2B2B2"/>
              </a:solidFill>
              <a:miter lim="800000"/>
              <a:headEnd/>
              <a:tailEnd/>
            </a:ln>
          </p:spPr>
        </p:cxnSp>
        <p:cxnSp>
          <p:nvCxnSpPr>
            <p:cNvPr id="119" name="Gewinkelte Verbindung 279"/>
            <p:cNvCxnSpPr>
              <a:cxnSpLocks noChangeShapeType="1"/>
            </p:cNvCxnSpPr>
            <p:nvPr/>
          </p:nvCxnSpPr>
          <p:spPr bwMode="auto">
            <a:xfrm rot="10800000" flipH="1" flipV="1">
              <a:off x="7635507" y="2846388"/>
              <a:ext cx="1588" cy="395287"/>
            </a:xfrm>
            <a:prstGeom prst="bentConnector3">
              <a:avLst>
                <a:gd name="adj1" fmla="val -14400000"/>
              </a:avLst>
            </a:prstGeom>
            <a:noFill/>
            <a:ln w="6350" algn="ctr">
              <a:solidFill>
                <a:srgbClr val="B2B2B2"/>
              </a:solidFill>
              <a:miter lim="800000"/>
              <a:headEnd/>
              <a:tailEnd/>
            </a:ln>
          </p:spPr>
        </p:cxnSp>
        <p:cxnSp>
          <p:nvCxnSpPr>
            <p:cNvPr id="120" name="Gewinkelte Verbindung 285"/>
            <p:cNvCxnSpPr>
              <a:cxnSpLocks noChangeShapeType="1"/>
            </p:cNvCxnSpPr>
            <p:nvPr/>
          </p:nvCxnSpPr>
          <p:spPr bwMode="auto">
            <a:xfrm rot="10800000" flipH="1" flipV="1">
              <a:off x="7635507" y="2846388"/>
              <a:ext cx="1588" cy="785812"/>
            </a:xfrm>
            <a:prstGeom prst="bentConnector3">
              <a:avLst>
                <a:gd name="adj1" fmla="val -14400000"/>
              </a:avLst>
            </a:prstGeom>
            <a:noFill/>
            <a:ln w="6350" algn="ctr">
              <a:solidFill>
                <a:srgbClr val="B2B2B2"/>
              </a:solidFill>
              <a:miter lim="800000"/>
              <a:headEnd/>
              <a:tailEnd/>
            </a:ln>
          </p:spPr>
        </p:cxnSp>
        <p:cxnSp>
          <p:nvCxnSpPr>
            <p:cNvPr id="121" name="Gewinkelte Verbindung 291"/>
            <p:cNvCxnSpPr>
              <a:cxnSpLocks noChangeShapeType="1"/>
            </p:cNvCxnSpPr>
            <p:nvPr/>
          </p:nvCxnSpPr>
          <p:spPr bwMode="auto">
            <a:xfrm rot="10800000" flipH="1" flipV="1">
              <a:off x="7635507" y="2846388"/>
              <a:ext cx="1588" cy="1181100"/>
            </a:xfrm>
            <a:prstGeom prst="bentConnector3">
              <a:avLst>
                <a:gd name="adj1" fmla="val -14400000"/>
              </a:avLst>
            </a:prstGeom>
            <a:noFill/>
            <a:ln w="6350" algn="ctr">
              <a:solidFill>
                <a:srgbClr val="B2B2B2"/>
              </a:solidFill>
              <a:miter lim="800000"/>
              <a:headEnd/>
              <a:tailEnd/>
            </a:ln>
          </p:spPr>
        </p:cxnSp>
        <p:cxnSp>
          <p:nvCxnSpPr>
            <p:cNvPr id="122" name="Gewinkelte Verbindung 293"/>
            <p:cNvCxnSpPr>
              <a:cxnSpLocks noChangeShapeType="1"/>
            </p:cNvCxnSpPr>
            <p:nvPr/>
          </p:nvCxnSpPr>
          <p:spPr bwMode="auto">
            <a:xfrm rot="10800000" flipH="1" flipV="1">
              <a:off x="7635507" y="2846388"/>
              <a:ext cx="1588" cy="1571625"/>
            </a:xfrm>
            <a:prstGeom prst="bentConnector3">
              <a:avLst>
                <a:gd name="adj1" fmla="val -14400000"/>
              </a:avLst>
            </a:prstGeom>
            <a:noFill/>
            <a:ln w="6350" algn="ctr">
              <a:solidFill>
                <a:srgbClr val="B2B2B2"/>
              </a:solidFill>
              <a:miter lim="800000"/>
              <a:headEnd/>
              <a:tailEnd/>
            </a:ln>
          </p:spPr>
        </p:cxnSp>
        <p:cxnSp>
          <p:nvCxnSpPr>
            <p:cNvPr id="123" name="Gewinkelte Verbindung 295"/>
            <p:cNvCxnSpPr>
              <a:cxnSpLocks noChangeShapeType="1"/>
            </p:cNvCxnSpPr>
            <p:nvPr/>
          </p:nvCxnSpPr>
          <p:spPr bwMode="auto">
            <a:xfrm rot="10800000" flipH="1" flipV="1">
              <a:off x="7635507" y="2846388"/>
              <a:ext cx="1588" cy="1966912"/>
            </a:xfrm>
            <a:prstGeom prst="bentConnector3">
              <a:avLst>
                <a:gd name="adj1" fmla="val -14400000"/>
              </a:avLst>
            </a:prstGeom>
            <a:noFill/>
            <a:ln w="6350" algn="ctr">
              <a:solidFill>
                <a:srgbClr val="B2B2B2"/>
              </a:solidFill>
              <a:miter lim="800000"/>
              <a:headEnd/>
              <a:tailEnd/>
            </a:ln>
          </p:spPr>
        </p:cxnSp>
        <p:grpSp>
          <p:nvGrpSpPr>
            <p:cNvPr id="124" name="Group 232"/>
            <p:cNvGrpSpPr>
              <a:grpSpLocks/>
            </p:cNvGrpSpPr>
            <p:nvPr/>
          </p:nvGrpSpPr>
          <p:grpSpPr bwMode="auto">
            <a:xfrm>
              <a:off x="7642581" y="5527675"/>
              <a:ext cx="1296000" cy="323850"/>
              <a:chOff x="3851" y="3484"/>
              <a:chExt cx="649" cy="204"/>
            </a:xfrm>
          </p:grpSpPr>
          <p:sp>
            <p:nvSpPr>
              <p:cNvPr id="126" name="RectanNWWz7LytQyEO34DNUALbjQw"/>
              <p:cNvSpPr>
                <a:spLocks noChangeArrowheads="1"/>
              </p:cNvSpPr>
              <p:nvPr>
                <p:custDataLst>
                  <p:tags r:id="rId57"/>
                </p:custDataLst>
              </p:nvPr>
            </p:nvSpPr>
            <p:spPr bwMode="auto">
              <a:xfrm>
                <a:off x="3851" y="3484"/>
                <a:ext cx="649" cy="116"/>
              </a:xfrm>
              <a:prstGeom prst="rect">
                <a:avLst/>
              </a:prstGeom>
              <a:noFill/>
              <a:ln w="6350" algn="ctr">
                <a:solidFill>
                  <a:srgbClr val="B2B2B2"/>
                </a:solidFill>
                <a:miter lim="800000"/>
                <a:headEnd/>
                <a:tailEnd/>
              </a:ln>
            </p:spPr>
            <p:txBody>
              <a:bodyPr lIns="0" tIns="18000" rIns="0" bIns="18000" anchor="ctr"/>
              <a:lstStyle/>
              <a:p>
                <a:pPr marL="0" marR="0" lvl="0" indent="0" algn="ctr" defTabSz="914400" rtl="0" eaLnBrk="1" fontAlgn="auto" latinLnBrk="0" hangingPunct="1">
                  <a:lnSpc>
                    <a:spcPct val="85000"/>
                  </a:lnSpc>
                  <a:spcBef>
                    <a:spcPts val="0"/>
                  </a:spcBef>
                  <a:spcAft>
                    <a:spcPts val="0"/>
                  </a:spcAft>
                  <a:buClrTx/>
                  <a:buSzPct val="115000"/>
                  <a:buFont typeface="Symbol" pitchFamily="18" charset="2"/>
                  <a:buNone/>
                  <a:tabLst/>
                  <a:defRPr/>
                </a:pPr>
                <a:r>
                  <a:rPr kumimoji="0" lang="en-US" altLang="de-DE" sz="600" b="1" i="0" u="none" strike="noStrike" kern="0" cap="none" spc="0" normalizeH="0" baseline="0" noProof="0">
                    <a:ln>
                      <a:noFill/>
                    </a:ln>
                    <a:solidFill>
                      <a:sysClr val="windowText" lastClr="000000"/>
                    </a:solidFill>
                    <a:effectLst/>
                    <a:uLnTx/>
                    <a:uFillTx/>
                    <a:latin typeface="Arial" pitchFamily="34" charset="0"/>
                    <a:ea typeface="+mn-ea"/>
                    <a:cs typeface="Arial" pitchFamily="34" charset="0"/>
                  </a:rPr>
                  <a:t>Name of org. unit</a:t>
                </a:r>
              </a:p>
            </p:txBody>
          </p:sp>
          <p:sp>
            <p:nvSpPr>
              <p:cNvPr id="127" name="RectanNWWz7LytQyEO34DNUALbjQw"/>
              <p:cNvSpPr>
                <a:spLocks noChangeArrowheads="1"/>
              </p:cNvSpPr>
              <p:nvPr>
                <p:custDataLst>
                  <p:tags r:id="rId58"/>
                </p:custDataLst>
              </p:nvPr>
            </p:nvSpPr>
            <p:spPr bwMode="auto">
              <a:xfrm>
                <a:off x="3851" y="3600"/>
                <a:ext cx="649" cy="88"/>
              </a:xfrm>
              <a:prstGeom prst="rect">
                <a:avLst/>
              </a:prstGeom>
              <a:noFill/>
              <a:ln w="6350" algn="ctr">
                <a:solidFill>
                  <a:srgbClr val="B2B2B2"/>
                </a:solidFill>
                <a:miter lim="800000"/>
                <a:headEnd/>
                <a:tailEnd/>
              </a:ln>
            </p:spPr>
            <p:txBody>
              <a:bodyPr lIns="0" tIns="18000" rIns="0" bIns="18000" anchor="ctr"/>
              <a:lstStyle/>
              <a:p>
                <a:pPr marL="0" marR="0" lvl="0" indent="0" algn="ctr" defTabSz="914400" rtl="0" eaLnBrk="1" fontAlgn="auto" latinLnBrk="0" hangingPunct="1">
                  <a:lnSpc>
                    <a:spcPct val="85000"/>
                  </a:lnSpc>
                  <a:spcBef>
                    <a:spcPts val="0"/>
                  </a:spcBef>
                  <a:spcAft>
                    <a:spcPts val="0"/>
                  </a:spcAft>
                  <a:buClrTx/>
                  <a:buSzPct val="115000"/>
                  <a:buFont typeface="Symbol" pitchFamily="18" charset="2"/>
                  <a:buNone/>
                  <a:tabLst/>
                  <a:defRPr/>
                </a:pPr>
                <a:r>
                  <a:rPr kumimoji="0" lang="en-US" altLang="de-DE" sz="600" b="0" i="0" u="none" strike="noStrike" kern="0" cap="none" spc="0" normalizeH="0" baseline="0" noProof="0" dirty="0">
                    <a:ln>
                      <a:noFill/>
                    </a:ln>
                    <a:solidFill>
                      <a:sysClr val="windowText" lastClr="000000"/>
                    </a:solidFill>
                    <a:effectLst/>
                    <a:uLnTx/>
                    <a:uFillTx/>
                    <a:latin typeface="Arial" pitchFamily="34" charset="0"/>
                    <a:ea typeface="+mn-ea"/>
                    <a:cs typeface="Arial" pitchFamily="34" charset="0"/>
                  </a:rPr>
                  <a:t>First name LAST NAME</a:t>
                </a:r>
              </a:p>
            </p:txBody>
          </p:sp>
        </p:grpSp>
        <p:cxnSp>
          <p:nvCxnSpPr>
            <p:cNvPr id="125" name="Gewinkelte Verbindung 695"/>
            <p:cNvCxnSpPr>
              <a:cxnSpLocks noChangeShapeType="1"/>
            </p:cNvCxnSpPr>
            <p:nvPr/>
          </p:nvCxnSpPr>
          <p:spPr bwMode="auto">
            <a:xfrm rot="10800000" flipH="1" flipV="1">
              <a:off x="7635507" y="2846388"/>
              <a:ext cx="1588" cy="2773362"/>
            </a:xfrm>
            <a:prstGeom prst="bentConnector3">
              <a:avLst>
                <a:gd name="adj1" fmla="val -14400000"/>
              </a:avLst>
            </a:prstGeom>
            <a:noFill/>
            <a:ln w="6350" algn="ctr">
              <a:solidFill>
                <a:srgbClr val="B2B2B2"/>
              </a:solidFill>
              <a:miter lim="800000"/>
              <a:headEnd/>
              <a:tailEnd/>
            </a:ln>
          </p:spPr>
        </p:cxnSp>
      </p:grpSp>
      <p:grpSp>
        <p:nvGrpSpPr>
          <p:cNvPr id="142" name="Gruppieren 1297"/>
          <p:cNvGrpSpPr/>
          <p:nvPr/>
        </p:nvGrpSpPr>
        <p:grpSpPr>
          <a:xfrm>
            <a:off x="6472905" y="3033122"/>
            <a:ext cx="1303074" cy="3097212"/>
            <a:chOff x="7635507" y="2754313"/>
            <a:chExt cx="1303074" cy="3097212"/>
          </a:xfrm>
        </p:grpSpPr>
        <p:grpSp>
          <p:nvGrpSpPr>
            <p:cNvPr id="143" name="Group 41"/>
            <p:cNvGrpSpPr>
              <a:grpSpLocks/>
            </p:cNvGrpSpPr>
            <p:nvPr/>
          </p:nvGrpSpPr>
          <p:grpSpPr bwMode="auto">
            <a:xfrm>
              <a:off x="7638443" y="2754313"/>
              <a:ext cx="1296000" cy="323850"/>
              <a:chOff x="3851" y="2245"/>
              <a:chExt cx="649" cy="204"/>
            </a:xfrm>
          </p:grpSpPr>
          <p:sp>
            <p:nvSpPr>
              <p:cNvPr id="172" name="RectanNWWz7LytQyEO34DNUALbjQw"/>
              <p:cNvSpPr>
                <a:spLocks noChangeArrowheads="1"/>
              </p:cNvSpPr>
              <p:nvPr>
                <p:custDataLst>
                  <p:tags r:id="rId55"/>
                </p:custDataLst>
              </p:nvPr>
            </p:nvSpPr>
            <p:spPr bwMode="auto">
              <a:xfrm>
                <a:off x="3851" y="2245"/>
                <a:ext cx="649" cy="116"/>
              </a:xfrm>
              <a:prstGeom prst="rect">
                <a:avLst/>
              </a:prstGeom>
              <a:solidFill>
                <a:srgbClr val="666666"/>
              </a:solidFill>
              <a:ln w="6350" algn="ctr">
                <a:solidFill>
                  <a:srgbClr val="B2B2B2"/>
                </a:solidFill>
                <a:miter lim="800000"/>
                <a:headEnd/>
                <a:tailEnd/>
              </a:ln>
            </p:spPr>
            <p:txBody>
              <a:bodyPr lIns="0" tIns="18000" rIns="0" bIns="18000" anchor="ctr"/>
              <a:lstStyle/>
              <a:p>
                <a:pPr marL="0" marR="0" lvl="0" indent="0" algn="ctr" defTabSz="914400" rtl="0" eaLnBrk="1" fontAlgn="auto" latinLnBrk="0" hangingPunct="1">
                  <a:lnSpc>
                    <a:spcPct val="85000"/>
                  </a:lnSpc>
                  <a:spcBef>
                    <a:spcPts val="0"/>
                  </a:spcBef>
                  <a:spcAft>
                    <a:spcPts val="0"/>
                  </a:spcAft>
                  <a:buClrTx/>
                  <a:buSzPct val="115000"/>
                  <a:buFont typeface="Symbol" pitchFamily="18" charset="2"/>
                  <a:buNone/>
                  <a:tabLst/>
                  <a:defRPr/>
                </a:pPr>
                <a:r>
                  <a:rPr kumimoji="0" lang="en-US" altLang="de-DE" sz="600" b="1" i="0" u="none" strike="noStrike" kern="0" cap="none" spc="0" normalizeH="0" baseline="0" noProof="0">
                    <a:ln>
                      <a:noFill/>
                    </a:ln>
                    <a:solidFill>
                      <a:srgbClr val="FFFFFF"/>
                    </a:solidFill>
                    <a:effectLst/>
                    <a:uLnTx/>
                    <a:uFillTx/>
                    <a:latin typeface="Arial" pitchFamily="34" charset="0"/>
                    <a:ea typeface="+mn-ea"/>
                    <a:cs typeface="Arial" pitchFamily="34" charset="0"/>
                  </a:rPr>
                  <a:t>Name of org. unit</a:t>
                </a:r>
              </a:p>
            </p:txBody>
          </p:sp>
          <p:sp>
            <p:nvSpPr>
              <p:cNvPr id="173" name="RectanNWWz7LytQyEO34DNUALbjQw"/>
              <p:cNvSpPr>
                <a:spLocks noChangeArrowheads="1"/>
              </p:cNvSpPr>
              <p:nvPr>
                <p:custDataLst>
                  <p:tags r:id="rId56"/>
                </p:custDataLst>
              </p:nvPr>
            </p:nvSpPr>
            <p:spPr bwMode="auto">
              <a:xfrm>
                <a:off x="3851" y="2361"/>
                <a:ext cx="649" cy="88"/>
              </a:xfrm>
              <a:prstGeom prst="rect">
                <a:avLst/>
              </a:prstGeom>
              <a:solidFill>
                <a:srgbClr val="666666"/>
              </a:solidFill>
              <a:ln w="6350" algn="ctr">
                <a:solidFill>
                  <a:srgbClr val="B2B2B2"/>
                </a:solidFill>
                <a:miter lim="800000"/>
                <a:headEnd/>
                <a:tailEnd/>
              </a:ln>
            </p:spPr>
            <p:txBody>
              <a:bodyPr lIns="0" tIns="18000" rIns="0" bIns="18000" anchor="ctr"/>
              <a:lstStyle/>
              <a:p>
                <a:pPr marL="0" marR="0" lvl="0" indent="0" algn="ctr" defTabSz="914400" rtl="0" eaLnBrk="1" fontAlgn="auto" latinLnBrk="0" hangingPunct="1">
                  <a:lnSpc>
                    <a:spcPct val="85000"/>
                  </a:lnSpc>
                  <a:spcBef>
                    <a:spcPts val="0"/>
                  </a:spcBef>
                  <a:spcAft>
                    <a:spcPts val="0"/>
                  </a:spcAft>
                  <a:buClrTx/>
                  <a:buSzPct val="115000"/>
                  <a:buFont typeface="Symbol" pitchFamily="18" charset="2"/>
                  <a:buNone/>
                  <a:tabLst/>
                  <a:defRPr/>
                </a:pPr>
                <a:r>
                  <a:rPr kumimoji="0" lang="en-US" altLang="de-DE" sz="600" b="0" i="0" u="none" strike="noStrike" kern="0" cap="none" spc="0" normalizeH="0" baseline="0" noProof="0" dirty="0">
                    <a:ln>
                      <a:noFill/>
                    </a:ln>
                    <a:solidFill>
                      <a:srgbClr val="FFFFFF"/>
                    </a:solidFill>
                    <a:effectLst/>
                    <a:uLnTx/>
                    <a:uFillTx/>
                    <a:latin typeface="Arial" pitchFamily="34" charset="0"/>
                    <a:ea typeface="+mn-ea"/>
                    <a:cs typeface="Arial" pitchFamily="34" charset="0"/>
                  </a:rPr>
                  <a:t>First name LAST NAME</a:t>
                </a:r>
              </a:p>
            </p:txBody>
          </p:sp>
        </p:grpSp>
        <p:grpSp>
          <p:nvGrpSpPr>
            <p:cNvPr id="144" name="Group 119"/>
            <p:cNvGrpSpPr>
              <a:grpSpLocks/>
            </p:cNvGrpSpPr>
            <p:nvPr/>
          </p:nvGrpSpPr>
          <p:grpSpPr bwMode="auto">
            <a:xfrm>
              <a:off x="7642581" y="3149600"/>
              <a:ext cx="1296000" cy="323850"/>
              <a:chOff x="3851" y="2494"/>
              <a:chExt cx="649" cy="204"/>
            </a:xfrm>
          </p:grpSpPr>
          <p:sp>
            <p:nvSpPr>
              <p:cNvPr id="170" name="RectanNWWz7LytQyEO34DNUALbjQw"/>
              <p:cNvSpPr>
                <a:spLocks noChangeArrowheads="1"/>
              </p:cNvSpPr>
              <p:nvPr>
                <p:custDataLst>
                  <p:tags r:id="rId53"/>
                </p:custDataLst>
              </p:nvPr>
            </p:nvSpPr>
            <p:spPr bwMode="auto">
              <a:xfrm>
                <a:off x="3851" y="2494"/>
                <a:ext cx="649" cy="116"/>
              </a:xfrm>
              <a:prstGeom prst="rect">
                <a:avLst/>
              </a:prstGeom>
              <a:noFill/>
              <a:ln w="6350" algn="ctr">
                <a:solidFill>
                  <a:srgbClr val="B2B2B2"/>
                </a:solidFill>
                <a:miter lim="800000"/>
                <a:headEnd/>
                <a:tailEnd/>
              </a:ln>
            </p:spPr>
            <p:txBody>
              <a:bodyPr lIns="0" tIns="18000" rIns="0" bIns="18000" anchor="ctr"/>
              <a:lstStyle/>
              <a:p>
                <a:pPr marL="0" marR="0" lvl="0" indent="0" algn="ctr" defTabSz="914400" rtl="0" eaLnBrk="1" fontAlgn="auto" latinLnBrk="0" hangingPunct="1">
                  <a:lnSpc>
                    <a:spcPct val="85000"/>
                  </a:lnSpc>
                  <a:spcBef>
                    <a:spcPts val="0"/>
                  </a:spcBef>
                  <a:spcAft>
                    <a:spcPts val="0"/>
                  </a:spcAft>
                  <a:buClrTx/>
                  <a:buSzPct val="115000"/>
                  <a:buFont typeface="Symbol" pitchFamily="18" charset="2"/>
                  <a:buNone/>
                  <a:tabLst/>
                  <a:defRPr/>
                </a:pPr>
                <a:r>
                  <a:rPr kumimoji="0" lang="en-US" altLang="de-DE" sz="600" b="1" i="0" u="none" strike="noStrike" kern="0" cap="none" spc="0" normalizeH="0" baseline="0" noProof="0">
                    <a:ln>
                      <a:noFill/>
                    </a:ln>
                    <a:solidFill>
                      <a:sysClr val="windowText" lastClr="000000"/>
                    </a:solidFill>
                    <a:effectLst/>
                    <a:uLnTx/>
                    <a:uFillTx/>
                    <a:latin typeface="Arial" pitchFamily="34" charset="0"/>
                    <a:ea typeface="+mn-ea"/>
                    <a:cs typeface="Arial" pitchFamily="34" charset="0"/>
                  </a:rPr>
                  <a:t>Name of org. unit</a:t>
                </a:r>
              </a:p>
            </p:txBody>
          </p:sp>
          <p:sp>
            <p:nvSpPr>
              <p:cNvPr id="171" name="RectanNWWz7LytQyEO34DNUALbjQw"/>
              <p:cNvSpPr>
                <a:spLocks noChangeArrowheads="1"/>
              </p:cNvSpPr>
              <p:nvPr>
                <p:custDataLst>
                  <p:tags r:id="rId54"/>
                </p:custDataLst>
              </p:nvPr>
            </p:nvSpPr>
            <p:spPr bwMode="auto">
              <a:xfrm>
                <a:off x="3851" y="2610"/>
                <a:ext cx="649" cy="88"/>
              </a:xfrm>
              <a:prstGeom prst="rect">
                <a:avLst/>
              </a:prstGeom>
              <a:noFill/>
              <a:ln w="6350" algn="ctr">
                <a:solidFill>
                  <a:srgbClr val="B2B2B2"/>
                </a:solidFill>
                <a:miter lim="800000"/>
                <a:headEnd/>
                <a:tailEnd/>
              </a:ln>
            </p:spPr>
            <p:txBody>
              <a:bodyPr lIns="0" tIns="18000" rIns="0" bIns="18000" anchor="ctr"/>
              <a:lstStyle/>
              <a:p>
                <a:pPr marL="0" marR="0" lvl="0" indent="0" algn="ctr" defTabSz="914400" rtl="0" eaLnBrk="1" fontAlgn="auto" latinLnBrk="0" hangingPunct="1">
                  <a:lnSpc>
                    <a:spcPct val="85000"/>
                  </a:lnSpc>
                  <a:spcBef>
                    <a:spcPts val="0"/>
                  </a:spcBef>
                  <a:spcAft>
                    <a:spcPts val="0"/>
                  </a:spcAft>
                  <a:buClrTx/>
                  <a:buSzPct val="115000"/>
                  <a:buFont typeface="Symbol" pitchFamily="18" charset="2"/>
                  <a:buNone/>
                  <a:tabLst/>
                  <a:defRPr/>
                </a:pPr>
                <a:r>
                  <a:rPr kumimoji="0" lang="en-US" altLang="de-DE" sz="600" b="0" i="0" u="none" strike="noStrike" kern="0" cap="none" spc="0" normalizeH="0" baseline="0" noProof="0" dirty="0">
                    <a:ln>
                      <a:noFill/>
                    </a:ln>
                    <a:solidFill>
                      <a:sysClr val="windowText" lastClr="000000"/>
                    </a:solidFill>
                    <a:effectLst/>
                    <a:uLnTx/>
                    <a:uFillTx/>
                    <a:latin typeface="Arial" pitchFamily="34" charset="0"/>
                    <a:ea typeface="+mn-ea"/>
                    <a:cs typeface="Arial" pitchFamily="34" charset="0"/>
                  </a:rPr>
                  <a:t>First name LAST NAME</a:t>
                </a:r>
              </a:p>
            </p:txBody>
          </p:sp>
        </p:grpSp>
        <p:grpSp>
          <p:nvGrpSpPr>
            <p:cNvPr id="145" name="Group 122"/>
            <p:cNvGrpSpPr>
              <a:grpSpLocks/>
            </p:cNvGrpSpPr>
            <p:nvPr/>
          </p:nvGrpSpPr>
          <p:grpSpPr bwMode="auto">
            <a:xfrm>
              <a:off x="7642581" y="3540125"/>
              <a:ext cx="1296000" cy="323850"/>
              <a:chOff x="3851" y="2740"/>
              <a:chExt cx="649" cy="204"/>
            </a:xfrm>
          </p:grpSpPr>
          <p:sp>
            <p:nvSpPr>
              <p:cNvPr id="168" name="RectanNWWz7LytQyEO34DNUALbjQw"/>
              <p:cNvSpPr>
                <a:spLocks noChangeArrowheads="1"/>
              </p:cNvSpPr>
              <p:nvPr>
                <p:custDataLst>
                  <p:tags r:id="rId51"/>
                </p:custDataLst>
              </p:nvPr>
            </p:nvSpPr>
            <p:spPr bwMode="auto">
              <a:xfrm>
                <a:off x="3851" y="2740"/>
                <a:ext cx="649" cy="116"/>
              </a:xfrm>
              <a:prstGeom prst="rect">
                <a:avLst/>
              </a:prstGeom>
              <a:noFill/>
              <a:ln w="6350" algn="ctr">
                <a:solidFill>
                  <a:srgbClr val="B2B2B2"/>
                </a:solidFill>
                <a:miter lim="800000"/>
                <a:headEnd/>
                <a:tailEnd/>
              </a:ln>
            </p:spPr>
            <p:txBody>
              <a:bodyPr lIns="0" tIns="18000" rIns="0" bIns="18000" anchor="ctr"/>
              <a:lstStyle/>
              <a:p>
                <a:pPr marL="0" marR="0" lvl="0" indent="0" algn="ctr" defTabSz="914400" rtl="0" eaLnBrk="1" fontAlgn="auto" latinLnBrk="0" hangingPunct="1">
                  <a:lnSpc>
                    <a:spcPct val="85000"/>
                  </a:lnSpc>
                  <a:spcBef>
                    <a:spcPts val="0"/>
                  </a:spcBef>
                  <a:spcAft>
                    <a:spcPts val="0"/>
                  </a:spcAft>
                  <a:buClrTx/>
                  <a:buSzPct val="115000"/>
                  <a:buFont typeface="Symbol" pitchFamily="18" charset="2"/>
                  <a:buNone/>
                  <a:tabLst/>
                  <a:defRPr/>
                </a:pPr>
                <a:r>
                  <a:rPr kumimoji="0" lang="en-US" altLang="de-DE" sz="600" b="1" i="0" u="none" strike="noStrike" kern="0" cap="none" spc="0" normalizeH="0" baseline="0" noProof="0">
                    <a:ln>
                      <a:noFill/>
                    </a:ln>
                    <a:solidFill>
                      <a:sysClr val="windowText" lastClr="000000"/>
                    </a:solidFill>
                    <a:effectLst/>
                    <a:uLnTx/>
                    <a:uFillTx/>
                    <a:latin typeface="Arial" pitchFamily="34" charset="0"/>
                    <a:ea typeface="+mn-ea"/>
                    <a:cs typeface="Arial" pitchFamily="34" charset="0"/>
                  </a:rPr>
                  <a:t>Name of org. unit</a:t>
                </a:r>
              </a:p>
            </p:txBody>
          </p:sp>
          <p:sp>
            <p:nvSpPr>
              <p:cNvPr id="169" name="RectanNWWz7LytQyEO34DNUALbjQw"/>
              <p:cNvSpPr>
                <a:spLocks noChangeArrowheads="1"/>
              </p:cNvSpPr>
              <p:nvPr>
                <p:custDataLst>
                  <p:tags r:id="rId52"/>
                </p:custDataLst>
              </p:nvPr>
            </p:nvSpPr>
            <p:spPr bwMode="auto">
              <a:xfrm>
                <a:off x="3851" y="2856"/>
                <a:ext cx="649" cy="88"/>
              </a:xfrm>
              <a:prstGeom prst="rect">
                <a:avLst/>
              </a:prstGeom>
              <a:noFill/>
              <a:ln w="6350" algn="ctr">
                <a:solidFill>
                  <a:srgbClr val="B2B2B2"/>
                </a:solidFill>
                <a:miter lim="800000"/>
                <a:headEnd/>
                <a:tailEnd/>
              </a:ln>
            </p:spPr>
            <p:txBody>
              <a:bodyPr lIns="0" tIns="18000" rIns="0" bIns="18000" anchor="ctr"/>
              <a:lstStyle/>
              <a:p>
                <a:pPr marL="0" marR="0" lvl="0" indent="0" algn="ctr" defTabSz="914400" rtl="0" eaLnBrk="1" fontAlgn="auto" latinLnBrk="0" hangingPunct="1">
                  <a:lnSpc>
                    <a:spcPct val="85000"/>
                  </a:lnSpc>
                  <a:spcBef>
                    <a:spcPts val="0"/>
                  </a:spcBef>
                  <a:spcAft>
                    <a:spcPts val="0"/>
                  </a:spcAft>
                  <a:buClrTx/>
                  <a:buSzPct val="115000"/>
                  <a:buFont typeface="Symbol" pitchFamily="18" charset="2"/>
                  <a:buNone/>
                  <a:tabLst/>
                  <a:defRPr/>
                </a:pPr>
                <a:r>
                  <a:rPr kumimoji="0" lang="en-US" altLang="de-DE" sz="600" b="0" i="0" u="none" strike="noStrike" kern="0" cap="none" spc="0" normalizeH="0" baseline="0" noProof="0" dirty="0">
                    <a:ln>
                      <a:noFill/>
                    </a:ln>
                    <a:solidFill>
                      <a:sysClr val="windowText" lastClr="000000"/>
                    </a:solidFill>
                    <a:effectLst/>
                    <a:uLnTx/>
                    <a:uFillTx/>
                    <a:latin typeface="Arial" pitchFamily="34" charset="0"/>
                    <a:ea typeface="+mn-ea"/>
                    <a:cs typeface="Arial" pitchFamily="34" charset="0"/>
                  </a:rPr>
                  <a:t>First name LAST NAME</a:t>
                </a:r>
              </a:p>
            </p:txBody>
          </p:sp>
        </p:grpSp>
        <p:grpSp>
          <p:nvGrpSpPr>
            <p:cNvPr id="146" name="Group 125"/>
            <p:cNvGrpSpPr>
              <a:grpSpLocks/>
            </p:cNvGrpSpPr>
            <p:nvPr/>
          </p:nvGrpSpPr>
          <p:grpSpPr bwMode="auto">
            <a:xfrm>
              <a:off x="7642581" y="4325938"/>
              <a:ext cx="1296000" cy="323850"/>
              <a:chOff x="3851" y="3235"/>
              <a:chExt cx="649" cy="204"/>
            </a:xfrm>
          </p:grpSpPr>
          <p:sp>
            <p:nvSpPr>
              <p:cNvPr id="166" name="RectanNWWz7LytQyEO34DNUALbjQw"/>
              <p:cNvSpPr>
                <a:spLocks noChangeArrowheads="1"/>
              </p:cNvSpPr>
              <p:nvPr>
                <p:custDataLst>
                  <p:tags r:id="rId49"/>
                </p:custDataLst>
              </p:nvPr>
            </p:nvSpPr>
            <p:spPr bwMode="auto">
              <a:xfrm>
                <a:off x="3851" y="3235"/>
                <a:ext cx="649" cy="116"/>
              </a:xfrm>
              <a:prstGeom prst="rect">
                <a:avLst/>
              </a:prstGeom>
              <a:noFill/>
              <a:ln w="6350" algn="ctr">
                <a:solidFill>
                  <a:srgbClr val="B2B2B2"/>
                </a:solidFill>
                <a:miter lim="800000"/>
                <a:headEnd/>
                <a:tailEnd/>
              </a:ln>
            </p:spPr>
            <p:txBody>
              <a:bodyPr lIns="0" tIns="18000" rIns="0" bIns="18000" anchor="ctr"/>
              <a:lstStyle/>
              <a:p>
                <a:pPr marL="0" marR="0" lvl="0" indent="0" algn="ctr" defTabSz="914400" rtl="0" eaLnBrk="1" fontAlgn="auto" latinLnBrk="0" hangingPunct="1">
                  <a:lnSpc>
                    <a:spcPct val="85000"/>
                  </a:lnSpc>
                  <a:spcBef>
                    <a:spcPts val="0"/>
                  </a:spcBef>
                  <a:spcAft>
                    <a:spcPts val="0"/>
                  </a:spcAft>
                  <a:buClrTx/>
                  <a:buSzPct val="115000"/>
                  <a:buFont typeface="Symbol" pitchFamily="18" charset="2"/>
                  <a:buNone/>
                  <a:tabLst/>
                  <a:defRPr/>
                </a:pPr>
                <a:r>
                  <a:rPr kumimoji="0" lang="en-US" altLang="de-DE" sz="600" b="1" i="0" u="none" strike="noStrike" kern="0" cap="none" spc="0" normalizeH="0" baseline="0" noProof="0">
                    <a:ln>
                      <a:noFill/>
                    </a:ln>
                    <a:solidFill>
                      <a:sysClr val="windowText" lastClr="000000"/>
                    </a:solidFill>
                    <a:effectLst/>
                    <a:uLnTx/>
                    <a:uFillTx/>
                    <a:latin typeface="Arial" pitchFamily="34" charset="0"/>
                    <a:ea typeface="+mn-ea"/>
                    <a:cs typeface="Arial" pitchFamily="34" charset="0"/>
                  </a:rPr>
                  <a:t>Name of org. unit</a:t>
                </a:r>
              </a:p>
            </p:txBody>
          </p:sp>
          <p:sp>
            <p:nvSpPr>
              <p:cNvPr id="167" name="RectanNWWz7LytQyEO34DNUALbjQw"/>
              <p:cNvSpPr>
                <a:spLocks noChangeArrowheads="1"/>
              </p:cNvSpPr>
              <p:nvPr>
                <p:custDataLst>
                  <p:tags r:id="rId50"/>
                </p:custDataLst>
              </p:nvPr>
            </p:nvSpPr>
            <p:spPr bwMode="auto">
              <a:xfrm>
                <a:off x="3851" y="3351"/>
                <a:ext cx="649" cy="88"/>
              </a:xfrm>
              <a:prstGeom prst="rect">
                <a:avLst/>
              </a:prstGeom>
              <a:noFill/>
              <a:ln w="6350" algn="ctr">
                <a:solidFill>
                  <a:srgbClr val="B2B2B2"/>
                </a:solidFill>
                <a:miter lim="800000"/>
                <a:headEnd/>
                <a:tailEnd/>
              </a:ln>
            </p:spPr>
            <p:txBody>
              <a:bodyPr lIns="0" tIns="18000" rIns="0" bIns="18000" anchor="ctr"/>
              <a:lstStyle/>
              <a:p>
                <a:pPr marL="0" marR="0" lvl="0" indent="0" algn="ctr" defTabSz="914400" rtl="0" eaLnBrk="1" fontAlgn="auto" latinLnBrk="0" hangingPunct="1">
                  <a:lnSpc>
                    <a:spcPct val="85000"/>
                  </a:lnSpc>
                  <a:spcBef>
                    <a:spcPts val="0"/>
                  </a:spcBef>
                  <a:spcAft>
                    <a:spcPts val="0"/>
                  </a:spcAft>
                  <a:buClrTx/>
                  <a:buSzPct val="115000"/>
                  <a:buFont typeface="Symbol" pitchFamily="18" charset="2"/>
                  <a:buNone/>
                  <a:tabLst/>
                  <a:defRPr/>
                </a:pPr>
                <a:r>
                  <a:rPr kumimoji="0" lang="en-US" altLang="de-DE" sz="600" b="0" i="0" u="none" strike="noStrike" kern="0" cap="none" spc="0" normalizeH="0" baseline="0" noProof="0" dirty="0">
                    <a:ln>
                      <a:noFill/>
                    </a:ln>
                    <a:solidFill>
                      <a:sysClr val="windowText" lastClr="000000"/>
                    </a:solidFill>
                    <a:effectLst/>
                    <a:uLnTx/>
                    <a:uFillTx/>
                    <a:latin typeface="Arial" pitchFamily="34" charset="0"/>
                    <a:ea typeface="+mn-ea"/>
                    <a:cs typeface="Arial" pitchFamily="34" charset="0"/>
                  </a:rPr>
                  <a:t>First name LAST NAME</a:t>
                </a:r>
              </a:p>
            </p:txBody>
          </p:sp>
        </p:grpSp>
        <p:grpSp>
          <p:nvGrpSpPr>
            <p:cNvPr id="147" name="Group 128"/>
            <p:cNvGrpSpPr>
              <a:grpSpLocks/>
            </p:cNvGrpSpPr>
            <p:nvPr/>
          </p:nvGrpSpPr>
          <p:grpSpPr bwMode="auto">
            <a:xfrm>
              <a:off x="7642581" y="3935413"/>
              <a:ext cx="1296000" cy="323850"/>
              <a:chOff x="3851" y="2989"/>
              <a:chExt cx="649" cy="204"/>
            </a:xfrm>
          </p:grpSpPr>
          <p:sp>
            <p:nvSpPr>
              <p:cNvPr id="164" name="RectanNWWz7LytQyEO34DNUALbjQw"/>
              <p:cNvSpPr>
                <a:spLocks noChangeArrowheads="1"/>
              </p:cNvSpPr>
              <p:nvPr>
                <p:custDataLst>
                  <p:tags r:id="rId47"/>
                </p:custDataLst>
              </p:nvPr>
            </p:nvSpPr>
            <p:spPr bwMode="auto">
              <a:xfrm>
                <a:off x="3851" y="2989"/>
                <a:ext cx="649" cy="116"/>
              </a:xfrm>
              <a:prstGeom prst="rect">
                <a:avLst/>
              </a:prstGeom>
              <a:noFill/>
              <a:ln w="6350" algn="ctr">
                <a:solidFill>
                  <a:srgbClr val="B2B2B2"/>
                </a:solidFill>
                <a:miter lim="800000"/>
                <a:headEnd/>
                <a:tailEnd/>
              </a:ln>
            </p:spPr>
            <p:txBody>
              <a:bodyPr lIns="0" tIns="18000" rIns="0" bIns="18000" anchor="ctr"/>
              <a:lstStyle/>
              <a:p>
                <a:pPr marL="0" marR="0" lvl="0" indent="0" algn="ctr" defTabSz="914400" rtl="0" eaLnBrk="1" fontAlgn="auto" latinLnBrk="0" hangingPunct="1">
                  <a:lnSpc>
                    <a:spcPct val="85000"/>
                  </a:lnSpc>
                  <a:spcBef>
                    <a:spcPts val="0"/>
                  </a:spcBef>
                  <a:spcAft>
                    <a:spcPts val="0"/>
                  </a:spcAft>
                  <a:buClrTx/>
                  <a:buSzPct val="115000"/>
                  <a:buFont typeface="Symbol" pitchFamily="18" charset="2"/>
                  <a:buNone/>
                  <a:tabLst/>
                  <a:defRPr/>
                </a:pPr>
                <a:r>
                  <a:rPr kumimoji="0" lang="en-US" altLang="de-DE" sz="600" b="1" i="0" u="none" strike="noStrike" kern="0" cap="none" spc="0" normalizeH="0" baseline="0" noProof="0">
                    <a:ln>
                      <a:noFill/>
                    </a:ln>
                    <a:solidFill>
                      <a:sysClr val="windowText" lastClr="000000"/>
                    </a:solidFill>
                    <a:effectLst/>
                    <a:uLnTx/>
                    <a:uFillTx/>
                    <a:latin typeface="Arial" pitchFamily="34" charset="0"/>
                    <a:ea typeface="+mn-ea"/>
                    <a:cs typeface="Arial" pitchFamily="34" charset="0"/>
                  </a:rPr>
                  <a:t>Name of org. unit</a:t>
                </a:r>
              </a:p>
            </p:txBody>
          </p:sp>
          <p:sp>
            <p:nvSpPr>
              <p:cNvPr id="165" name="RectanNWWz7LytQyEO34DNUALbjQw"/>
              <p:cNvSpPr>
                <a:spLocks noChangeArrowheads="1"/>
              </p:cNvSpPr>
              <p:nvPr>
                <p:custDataLst>
                  <p:tags r:id="rId48"/>
                </p:custDataLst>
              </p:nvPr>
            </p:nvSpPr>
            <p:spPr bwMode="auto">
              <a:xfrm>
                <a:off x="3851" y="3105"/>
                <a:ext cx="649" cy="88"/>
              </a:xfrm>
              <a:prstGeom prst="rect">
                <a:avLst/>
              </a:prstGeom>
              <a:noFill/>
              <a:ln w="6350" algn="ctr">
                <a:solidFill>
                  <a:srgbClr val="B2B2B2"/>
                </a:solidFill>
                <a:miter lim="800000"/>
                <a:headEnd/>
                <a:tailEnd/>
              </a:ln>
            </p:spPr>
            <p:txBody>
              <a:bodyPr lIns="0" tIns="18000" rIns="0" bIns="18000" anchor="ctr"/>
              <a:lstStyle/>
              <a:p>
                <a:pPr marL="0" marR="0" lvl="0" indent="0" algn="ctr" defTabSz="914400" rtl="0" eaLnBrk="1" fontAlgn="auto" latinLnBrk="0" hangingPunct="1">
                  <a:lnSpc>
                    <a:spcPct val="85000"/>
                  </a:lnSpc>
                  <a:spcBef>
                    <a:spcPts val="0"/>
                  </a:spcBef>
                  <a:spcAft>
                    <a:spcPts val="0"/>
                  </a:spcAft>
                  <a:buClrTx/>
                  <a:buSzPct val="115000"/>
                  <a:buFont typeface="Symbol" pitchFamily="18" charset="2"/>
                  <a:buNone/>
                  <a:tabLst/>
                  <a:defRPr/>
                </a:pPr>
                <a:r>
                  <a:rPr kumimoji="0" lang="en-US" altLang="de-DE" sz="600" b="0" i="0" u="none" strike="noStrike" kern="0" cap="none" spc="0" normalizeH="0" baseline="0" noProof="0" dirty="0">
                    <a:ln>
                      <a:noFill/>
                    </a:ln>
                    <a:solidFill>
                      <a:sysClr val="windowText" lastClr="000000"/>
                    </a:solidFill>
                    <a:effectLst/>
                    <a:uLnTx/>
                    <a:uFillTx/>
                    <a:latin typeface="Arial" pitchFamily="34" charset="0"/>
                    <a:ea typeface="+mn-ea"/>
                    <a:cs typeface="Arial" pitchFamily="34" charset="0"/>
                  </a:rPr>
                  <a:t>First name LAST NAME</a:t>
                </a:r>
              </a:p>
            </p:txBody>
          </p:sp>
        </p:grpSp>
        <p:grpSp>
          <p:nvGrpSpPr>
            <p:cNvPr id="148" name="Group 131"/>
            <p:cNvGrpSpPr>
              <a:grpSpLocks/>
            </p:cNvGrpSpPr>
            <p:nvPr/>
          </p:nvGrpSpPr>
          <p:grpSpPr bwMode="auto">
            <a:xfrm>
              <a:off x="7642581" y="4721225"/>
              <a:ext cx="1296000" cy="323850"/>
              <a:chOff x="3851" y="3484"/>
              <a:chExt cx="649" cy="204"/>
            </a:xfrm>
          </p:grpSpPr>
          <p:sp>
            <p:nvSpPr>
              <p:cNvPr id="162" name="RectanNWWz7LytQyEO34DNUALbjQw"/>
              <p:cNvSpPr>
                <a:spLocks noChangeArrowheads="1"/>
              </p:cNvSpPr>
              <p:nvPr>
                <p:custDataLst>
                  <p:tags r:id="rId45"/>
                </p:custDataLst>
              </p:nvPr>
            </p:nvSpPr>
            <p:spPr bwMode="auto">
              <a:xfrm>
                <a:off x="3851" y="3484"/>
                <a:ext cx="649" cy="116"/>
              </a:xfrm>
              <a:prstGeom prst="rect">
                <a:avLst/>
              </a:prstGeom>
              <a:noFill/>
              <a:ln w="6350" algn="ctr">
                <a:solidFill>
                  <a:srgbClr val="B2B2B2"/>
                </a:solidFill>
                <a:miter lim="800000"/>
                <a:headEnd/>
                <a:tailEnd/>
              </a:ln>
            </p:spPr>
            <p:txBody>
              <a:bodyPr lIns="0" tIns="18000" rIns="0" bIns="18000" anchor="ctr"/>
              <a:lstStyle/>
              <a:p>
                <a:pPr marL="0" marR="0" lvl="0" indent="0" algn="ctr" defTabSz="914400" rtl="0" eaLnBrk="1" fontAlgn="auto" latinLnBrk="0" hangingPunct="1">
                  <a:lnSpc>
                    <a:spcPct val="85000"/>
                  </a:lnSpc>
                  <a:spcBef>
                    <a:spcPts val="0"/>
                  </a:spcBef>
                  <a:spcAft>
                    <a:spcPts val="0"/>
                  </a:spcAft>
                  <a:buClrTx/>
                  <a:buSzPct val="115000"/>
                  <a:buFont typeface="Symbol" pitchFamily="18" charset="2"/>
                  <a:buNone/>
                  <a:tabLst/>
                  <a:defRPr/>
                </a:pPr>
                <a:r>
                  <a:rPr kumimoji="0" lang="en-US" altLang="de-DE" sz="600" b="1" i="0" u="none" strike="noStrike" kern="0" cap="none" spc="0" normalizeH="0" baseline="0" noProof="0">
                    <a:ln>
                      <a:noFill/>
                    </a:ln>
                    <a:solidFill>
                      <a:sysClr val="windowText" lastClr="000000"/>
                    </a:solidFill>
                    <a:effectLst/>
                    <a:uLnTx/>
                    <a:uFillTx/>
                    <a:latin typeface="Arial" pitchFamily="34" charset="0"/>
                    <a:ea typeface="+mn-ea"/>
                    <a:cs typeface="Arial" pitchFamily="34" charset="0"/>
                  </a:rPr>
                  <a:t>Name of org. unit</a:t>
                </a:r>
              </a:p>
            </p:txBody>
          </p:sp>
          <p:sp>
            <p:nvSpPr>
              <p:cNvPr id="163" name="RectanNWWz7LytQyEO34DNUALbjQw"/>
              <p:cNvSpPr>
                <a:spLocks noChangeArrowheads="1"/>
              </p:cNvSpPr>
              <p:nvPr>
                <p:custDataLst>
                  <p:tags r:id="rId46"/>
                </p:custDataLst>
              </p:nvPr>
            </p:nvSpPr>
            <p:spPr bwMode="auto">
              <a:xfrm>
                <a:off x="3851" y="3600"/>
                <a:ext cx="649" cy="88"/>
              </a:xfrm>
              <a:prstGeom prst="rect">
                <a:avLst/>
              </a:prstGeom>
              <a:noFill/>
              <a:ln w="6350" algn="ctr">
                <a:solidFill>
                  <a:srgbClr val="B2B2B2"/>
                </a:solidFill>
                <a:miter lim="800000"/>
                <a:headEnd/>
                <a:tailEnd/>
              </a:ln>
            </p:spPr>
            <p:txBody>
              <a:bodyPr lIns="0" tIns="18000" rIns="0" bIns="18000" anchor="ctr"/>
              <a:lstStyle/>
              <a:p>
                <a:pPr marL="0" marR="0" lvl="0" indent="0" algn="ctr" defTabSz="914400" rtl="0" eaLnBrk="1" fontAlgn="auto" latinLnBrk="0" hangingPunct="1">
                  <a:lnSpc>
                    <a:spcPct val="85000"/>
                  </a:lnSpc>
                  <a:spcBef>
                    <a:spcPts val="0"/>
                  </a:spcBef>
                  <a:spcAft>
                    <a:spcPts val="0"/>
                  </a:spcAft>
                  <a:buClrTx/>
                  <a:buSzPct val="115000"/>
                  <a:buFont typeface="Symbol" pitchFamily="18" charset="2"/>
                  <a:buNone/>
                  <a:tabLst/>
                  <a:defRPr/>
                </a:pPr>
                <a:r>
                  <a:rPr kumimoji="0" lang="en-US" altLang="de-DE" sz="600" b="0" i="0" u="none" strike="noStrike" kern="0" cap="none" spc="0" normalizeH="0" baseline="0" noProof="0" dirty="0">
                    <a:ln>
                      <a:noFill/>
                    </a:ln>
                    <a:solidFill>
                      <a:sysClr val="windowText" lastClr="000000"/>
                    </a:solidFill>
                    <a:effectLst/>
                    <a:uLnTx/>
                    <a:uFillTx/>
                    <a:latin typeface="Arial" pitchFamily="34" charset="0"/>
                    <a:ea typeface="+mn-ea"/>
                    <a:cs typeface="Arial" pitchFamily="34" charset="0"/>
                  </a:rPr>
                  <a:t>First name LAST NAME</a:t>
                </a:r>
              </a:p>
            </p:txBody>
          </p:sp>
        </p:grpSp>
        <p:grpSp>
          <p:nvGrpSpPr>
            <p:cNvPr id="149" name="Group 134"/>
            <p:cNvGrpSpPr>
              <a:grpSpLocks/>
            </p:cNvGrpSpPr>
            <p:nvPr/>
          </p:nvGrpSpPr>
          <p:grpSpPr bwMode="auto">
            <a:xfrm>
              <a:off x="7642581" y="5120026"/>
              <a:ext cx="1296000" cy="323850"/>
              <a:chOff x="3851" y="3730"/>
              <a:chExt cx="649" cy="204"/>
            </a:xfrm>
          </p:grpSpPr>
          <p:sp>
            <p:nvSpPr>
              <p:cNvPr id="160" name="RectanNWWz7LytQyEO34DNUALbjQw"/>
              <p:cNvSpPr>
                <a:spLocks noChangeArrowheads="1"/>
              </p:cNvSpPr>
              <p:nvPr>
                <p:custDataLst>
                  <p:tags r:id="rId43"/>
                </p:custDataLst>
              </p:nvPr>
            </p:nvSpPr>
            <p:spPr bwMode="auto">
              <a:xfrm>
                <a:off x="3851" y="3730"/>
                <a:ext cx="649" cy="116"/>
              </a:xfrm>
              <a:prstGeom prst="rect">
                <a:avLst/>
              </a:prstGeom>
              <a:noFill/>
              <a:ln w="6350" algn="ctr">
                <a:solidFill>
                  <a:srgbClr val="B2B2B2"/>
                </a:solidFill>
                <a:miter lim="800000"/>
                <a:headEnd/>
                <a:tailEnd/>
              </a:ln>
            </p:spPr>
            <p:txBody>
              <a:bodyPr lIns="0" tIns="18000" rIns="0" bIns="18000" anchor="ctr"/>
              <a:lstStyle/>
              <a:p>
                <a:pPr marL="0" marR="0" lvl="0" indent="0" algn="ctr" defTabSz="914400" rtl="0" eaLnBrk="1" fontAlgn="auto" latinLnBrk="0" hangingPunct="1">
                  <a:lnSpc>
                    <a:spcPct val="85000"/>
                  </a:lnSpc>
                  <a:spcBef>
                    <a:spcPts val="0"/>
                  </a:spcBef>
                  <a:spcAft>
                    <a:spcPts val="0"/>
                  </a:spcAft>
                  <a:buClrTx/>
                  <a:buSzPct val="115000"/>
                  <a:buFont typeface="Symbol" pitchFamily="18" charset="2"/>
                  <a:buNone/>
                  <a:tabLst/>
                  <a:defRPr/>
                </a:pPr>
                <a:r>
                  <a:rPr kumimoji="0" lang="en-US" altLang="de-DE" sz="600" b="1" i="0" u="none" strike="noStrike" kern="0" cap="none" spc="0" normalizeH="0" baseline="0" noProof="0">
                    <a:ln>
                      <a:noFill/>
                    </a:ln>
                    <a:solidFill>
                      <a:sysClr val="windowText" lastClr="000000"/>
                    </a:solidFill>
                    <a:effectLst/>
                    <a:uLnTx/>
                    <a:uFillTx/>
                    <a:latin typeface="Arial" pitchFamily="34" charset="0"/>
                    <a:ea typeface="+mn-ea"/>
                    <a:cs typeface="Arial" pitchFamily="34" charset="0"/>
                  </a:rPr>
                  <a:t>Name of org. unit</a:t>
                </a:r>
              </a:p>
            </p:txBody>
          </p:sp>
          <p:sp>
            <p:nvSpPr>
              <p:cNvPr id="161" name="RectanNWWz7LytQyEO34DNUALbjQw"/>
              <p:cNvSpPr>
                <a:spLocks noChangeArrowheads="1"/>
              </p:cNvSpPr>
              <p:nvPr>
                <p:custDataLst>
                  <p:tags r:id="rId44"/>
                </p:custDataLst>
              </p:nvPr>
            </p:nvSpPr>
            <p:spPr bwMode="auto">
              <a:xfrm>
                <a:off x="3851" y="3846"/>
                <a:ext cx="649" cy="88"/>
              </a:xfrm>
              <a:prstGeom prst="rect">
                <a:avLst/>
              </a:prstGeom>
              <a:noFill/>
              <a:ln w="6350" algn="ctr">
                <a:solidFill>
                  <a:srgbClr val="B2B2B2"/>
                </a:solidFill>
                <a:miter lim="800000"/>
                <a:headEnd/>
                <a:tailEnd/>
              </a:ln>
            </p:spPr>
            <p:txBody>
              <a:bodyPr lIns="0" tIns="18000" rIns="0" bIns="18000" anchor="ctr"/>
              <a:lstStyle/>
              <a:p>
                <a:pPr marL="0" marR="0" lvl="0" indent="0" algn="ctr" defTabSz="914400" rtl="0" eaLnBrk="1" fontAlgn="auto" latinLnBrk="0" hangingPunct="1">
                  <a:lnSpc>
                    <a:spcPct val="85000"/>
                  </a:lnSpc>
                  <a:spcBef>
                    <a:spcPts val="0"/>
                  </a:spcBef>
                  <a:spcAft>
                    <a:spcPts val="0"/>
                  </a:spcAft>
                  <a:buClrTx/>
                  <a:buSzPct val="115000"/>
                  <a:buFont typeface="Symbol" pitchFamily="18" charset="2"/>
                  <a:buNone/>
                  <a:tabLst/>
                  <a:defRPr/>
                </a:pPr>
                <a:r>
                  <a:rPr kumimoji="0" lang="en-US" altLang="de-DE" sz="600" b="0" i="0" u="none" strike="noStrike" kern="0" cap="none" spc="0" normalizeH="0" baseline="0" noProof="0" dirty="0">
                    <a:ln>
                      <a:noFill/>
                    </a:ln>
                    <a:solidFill>
                      <a:sysClr val="windowText" lastClr="000000"/>
                    </a:solidFill>
                    <a:effectLst/>
                    <a:uLnTx/>
                    <a:uFillTx/>
                    <a:latin typeface="Arial" pitchFamily="34" charset="0"/>
                    <a:ea typeface="+mn-ea"/>
                    <a:cs typeface="Arial" pitchFamily="34" charset="0"/>
                  </a:rPr>
                  <a:t>First name LAST NAME</a:t>
                </a:r>
              </a:p>
            </p:txBody>
          </p:sp>
        </p:grpSp>
        <p:cxnSp>
          <p:nvCxnSpPr>
            <p:cNvPr id="150" name="Gewinkelte Verbindung 695"/>
            <p:cNvCxnSpPr>
              <a:cxnSpLocks noChangeShapeType="1"/>
            </p:cNvCxnSpPr>
            <p:nvPr/>
          </p:nvCxnSpPr>
          <p:spPr bwMode="auto">
            <a:xfrm rot="10800000" flipH="1" flipV="1">
              <a:off x="7635507" y="2846388"/>
              <a:ext cx="1588" cy="2357437"/>
            </a:xfrm>
            <a:prstGeom prst="bentConnector3">
              <a:avLst>
                <a:gd name="adj1" fmla="val -14400000"/>
              </a:avLst>
            </a:prstGeom>
            <a:noFill/>
            <a:ln w="6350" algn="ctr">
              <a:solidFill>
                <a:srgbClr val="B2B2B2"/>
              </a:solidFill>
              <a:miter lim="800000"/>
              <a:headEnd/>
              <a:tailEnd/>
            </a:ln>
          </p:spPr>
        </p:cxnSp>
        <p:cxnSp>
          <p:nvCxnSpPr>
            <p:cNvPr id="151" name="Gewinkelte Verbindung 279"/>
            <p:cNvCxnSpPr>
              <a:cxnSpLocks noChangeShapeType="1"/>
            </p:cNvCxnSpPr>
            <p:nvPr/>
          </p:nvCxnSpPr>
          <p:spPr bwMode="auto">
            <a:xfrm rot="10800000" flipH="1" flipV="1">
              <a:off x="7635507" y="2846388"/>
              <a:ext cx="1588" cy="395287"/>
            </a:xfrm>
            <a:prstGeom prst="bentConnector3">
              <a:avLst>
                <a:gd name="adj1" fmla="val -14400000"/>
              </a:avLst>
            </a:prstGeom>
            <a:noFill/>
            <a:ln w="6350" algn="ctr">
              <a:solidFill>
                <a:srgbClr val="B2B2B2"/>
              </a:solidFill>
              <a:miter lim="800000"/>
              <a:headEnd/>
              <a:tailEnd/>
            </a:ln>
          </p:spPr>
        </p:cxnSp>
        <p:cxnSp>
          <p:nvCxnSpPr>
            <p:cNvPr id="152" name="Gewinkelte Verbindung 285"/>
            <p:cNvCxnSpPr>
              <a:cxnSpLocks noChangeShapeType="1"/>
            </p:cNvCxnSpPr>
            <p:nvPr/>
          </p:nvCxnSpPr>
          <p:spPr bwMode="auto">
            <a:xfrm rot="10800000" flipH="1" flipV="1">
              <a:off x="7635507" y="2846388"/>
              <a:ext cx="1588" cy="785812"/>
            </a:xfrm>
            <a:prstGeom prst="bentConnector3">
              <a:avLst>
                <a:gd name="adj1" fmla="val -14400000"/>
              </a:avLst>
            </a:prstGeom>
            <a:noFill/>
            <a:ln w="6350" algn="ctr">
              <a:solidFill>
                <a:srgbClr val="B2B2B2"/>
              </a:solidFill>
              <a:miter lim="800000"/>
              <a:headEnd/>
              <a:tailEnd/>
            </a:ln>
          </p:spPr>
        </p:cxnSp>
        <p:cxnSp>
          <p:nvCxnSpPr>
            <p:cNvPr id="153" name="Gewinkelte Verbindung 291"/>
            <p:cNvCxnSpPr>
              <a:cxnSpLocks noChangeShapeType="1"/>
            </p:cNvCxnSpPr>
            <p:nvPr/>
          </p:nvCxnSpPr>
          <p:spPr bwMode="auto">
            <a:xfrm rot="10800000" flipH="1" flipV="1">
              <a:off x="7635507" y="2846388"/>
              <a:ext cx="1588" cy="1181100"/>
            </a:xfrm>
            <a:prstGeom prst="bentConnector3">
              <a:avLst>
                <a:gd name="adj1" fmla="val -14400000"/>
              </a:avLst>
            </a:prstGeom>
            <a:noFill/>
            <a:ln w="6350" algn="ctr">
              <a:solidFill>
                <a:srgbClr val="B2B2B2"/>
              </a:solidFill>
              <a:miter lim="800000"/>
              <a:headEnd/>
              <a:tailEnd/>
            </a:ln>
          </p:spPr>
        </p:cxnSp>
        <p:cxnSp>
          <p:nvCxnSpPr>
            <p:cNvPr id="154" name="Gewinkelte Verbindung 293"/>
            <p:cNvCxnSpPr>
              <a:cxnSpLocks noChangeShapeType="1"/>
            </p:cNvCxnSpPr>
            <p:nvPr/>
          </p:nvCxnSpPr>
          <p:spPr bwMode="auto">
            <a:xfrm rot="10800000" flipH="1" flipV="1">
              <a:off x="7635507" y="2846388"/>
              <a:ext cx="1588" cy="1571625"/>
            </a:xfrm>
            <a:prstGeom prst="bentConnector3">
              <a:avLst>
                <a:gd name="adj1" fmla="val -14400000"/>
              </a:avLst>
            </a:prstGeom>
            <a:noFill/>
            <a:ln w="6350" algn="ctr">
              <a:solidFill>
                <a:srgbClr val="B2B2B2"/>
              </a:solidFill>
              <a:miter lim="800000"/>
              <a:headEnd/>
              <a:tailEnd/>
            </a:ln>
          </p:spPr>
        </p:cxnSp>
        <p:cxnSp>
          <p:nvCxnSpPr>
            <p:cNvPr id="155" name="Gewinkelte Verbindung 295"/>
            <p:cNvCxnSpPr>
              <a:cxnSpLocks noChangeShapeType="1"/>
            </p:cNvCxnSpPr>
            <p:nvPr/>
          </p:nvCxnSpPr>
          <p:spPr bwMode="auto">
            <a:xfrm rot="10800000" flipH="1" flipV="1">
              <a:off x="7635507" y="2846388"/>
              <a:ext cx="1588" cy="1966912"/>
            </a:xfrm>
            <a:prstGeom prst="bentConnector3">
              <a:avLst>
                <a:gd name="adj1" fmla="val -14400000"/>
              </a:avLst>
            </a:prstGeom>
            <a:noFill/>
            <a:ln w="6350" algn="ctr">
              <a:solidFill>
                <a:srgbClr val="B2B2B2"/>
              </a:solidFill>
              <a:miter lim="800000"/>
              <a:headEnd/>
              <a:tailEnd/>
            </a:ln>
          </p:spPr>
        </p:cxnSp>
        <p:grpSp>
          <p:nvGrpSpPr>
            <p:cNvPr id="156" name="Group 232"/>
            <p:cNvGrpSpPr>
              <a:grpSpLocks/>
            </p:cNvGrpSpPr>
            <p:nvPr/>
          </p:nvGrpSpPr>
          <p:grpSpPr bwMode="auto">
            <a:xfrm>
              <a:off x="7642581" y="5527675"/>
              <a:ext cx="1296000" cy="323850"/>
              <a:chOff x="3851" y="3484"/>
              <a:chExt cx="649" cy="204"/>
            </a:xfrm>
          </p:grpSpPr>
          <p:sp>
            <p:nvSpPr>
              <p:cNvPr id="158" name="RectanNWWz7LytQyEO34DNUALbjQw"/>
              <p:cNvSpPr>
                <a:spLocks noChangeArrowheads="1"/>
              </p:cNvSpPr>
              <p:nvPr>
                <p:custDataLst>
                  <p:tags r:id="rId41"/>
                </p:custDataLst>
              </p:nvPr>
            </p:nvSpPr>
            <p:spPr bwMode="auto">
              <a:xfrm>
                <a:off x="3851" y="3484"/>
                <a:ext cx="649" cy="116"/>
              </a:xfrm>
              <a:prstGeom prst="rect">
                <a:avLst/>
              </a:prstGeom>
              <a:noFill/>
              <a:ln w="6350" algn="ctr">
                <a:solidFill>
                  <a:srgbClr val="B2B2B2"/>
                </a:solidFill>
                <a:miter lim="800000"/>
                <a:headEnd/>
                <a:tailEnd/>
              </a:ln>
            </p:spPr>
            <p:txBody>
              <a:bodyPr lIns="0" tIns="18000" rIns="0" bIns="18000" anchor="ctr"/>
              <a:lstStyle/>
              <a:p>
                <a:pPr marL="0" marR="0" lvl="0" indent="0" algn="ctr" defTabSz="914400" rtl="0" eaLnBrk="1" fontAlgn="auto" latinLnBrk="0" hangingPunct="1">
                  <a:lnSpc>
                    <a:spcPct val="85000"/>
                  </a:lnSpc>
                  <a:spcBef>
                    <a:spcPts val="0"/>
                  </a:spcBef>
                  <a:spcAft>
                    <a:spcPts val="0"/>
                  </a:spcAft>
                  <a:buClrTx/>
                  <a:buSzPct val="115000"/>
                  <a:buFont typeface="Symbol" pitchFamily="18" charset="2"/>
                  <a:buNone/>
                  <a:tabLst/>
                  <a:defRPr/>
                </a:pPr>
                <a:r>
                  <a:rPr kumimoji="0" lang="en-US" altLang="de-DE" sz="600" b="1" i="0" u="none" strike="noStrike" kern="0" cap="none" spc="0" normalizeH="0" baseline="0" noProof="0">
                    <a:ln>
                      <a:noFill/>
                    </a:ln>
                    <a:solidFill>
                      <a:sysClr val="windowText" lastClr="000000"/>
                    </a:solidFill>
                    <a:effectLst/>
                    <a:uLnTx/>
                    <a:uFillTx/>
                    <a:latin typeface="Arial" pitchFamily="34" charset="0"/>
                    <a:ea typeface="+mn-ea"/>
                    <a:cs typeface="Arial" pitchFamily="34" charset="0"/>
                  </a:rPr>
                  <a:t>Name of org. unit</a:t>
                </a:r>
              </a:p>
            </p:txBody>
          </p:sp>
          <p:sp>
            <p:nvSpPr>
              <p:cNvPr id="159" name="RectanNWWz7LytQyEO34DNUALbjQw"/>
              <p:cNvSpPr>
                <a:spLocks noChangeArrowheads="1"/>
              </p:cNvSpPr>
              <p:nvPr>
                <p:custDataLst>
                  <p:tags r:id="rId42"/>
                </p:custDataLst>
              </p:nvPr>
            </p:nvSpPr>
            <p:spPr bwMode="auto">
              <a:xfrm>
                <a:off x="3851" y="3600"/>
                <a:ext cx="649" cy="88"/>
              </a:xfrm>
              <a:prstGeom prst="rect">
                <a:avLst/>
              </a:prstGeom>
              <a:noFill/>
              <a:ln w="6350" algn="ctr">
                <a:solidFill>
                  <a:srgbClr val="B2B2B2"/>
                </a:solidFill>
                <a:miter lim="800000"/>
                <a:headEnd/>
                <a:tailEnd/>
              </a:ln>
            </p:spPr>
            <p:txBody>
              <a:bodyPr lIns="0" tIns="18000" rIns="0" bIns="18000" anchor="ctr"/>
              <a:lstStyle/>
              <a:p>
                <a:pPr marL="0" marR="0" lvl="0" indent="0" algn="ctr" defTabSz="914400" rtl="0" eaLnBrk="1" fontAlgn="auto" latinLnBrk="0" hangingPunct="1">
                  <a:lnSpc>
                    <a:spcPct val="85000"/>
                  </a:lnSpc>
                  <a:spcBef>
                    <a:spcPts val="0"/>
                  </a:spcBef>
                  <a:spcAft>
                    <a:spcPts val="0"/>
                  </a:spcAft>
                  <a:buClrTx/>
                  <a:buSzPct val="115000"/>
                  <a:buFont typeface="Symbol" pitchFamily="18" charset="2"/>
                  <a:buNone/>
                  <a:tabLst/>
                  <a:defRPr/>
                </a:pPr>
                <a:r>
                  <a:rPr kumimoji="0" lang="en-US" altLang="de-DE" sz="600" b="0" i="0" u="none" strike="noStrike" kern="0" cap="none" spc="0" normalizeH="0" baseline="0" noProof="0" dirty="0">
                    <a:ln>
                      <a:noFill/>
                    </a:ln>
                    <a:solidFill>
                      <a:sysClr val="windowText" lastClr="000000"/>
                    </a:solidFill>
                    <a:effectLst/>
                    <a:uLnTx/>
                    <a:uFillTx/>
                    <a:latin typeface="Arial" pitchFamily="34" charset="0"/>
                    <a:ea typeface="+mn-ea"/>
                    <a:cs typeface="Arial" pitchFamily="34" charset="0"/>
                  </a:rPr>
                  <a:t>First name LAST NAME</a:t>
                </a:r>
              </a:p>
            </p:txBody>
          </p:sp>
        </p:grpSp>
        <p:cxnSp>
          <p:nvCxnSpPr>
            <p:cNvPr id="157" name="Gewinkelte Verbindung 695"/>
            <p:cNvCxnSpPr>
              <a:cxnSpLocks noChangeShapeType="1"/>
            </p:cNvCxnSpPr>
            <p:nvPr/>
          </p:nvCxnSpPr>
          <p:spPr bwMode="auto">
            <a:xfrm rot="10800000" flipH="1" flipV="1">
              <a:off x="7635507" y="2846388"/>
              <a:ext cx="1588" cy="2773362"/>
            </a:xfrm>
            <a:prstGeom prst="bentConnector3">
              <a:avLst>
                <a:gd name="adj1" fmla="val -14400000"/>
              </a:avLst>
            </a:prstGeom>
            <a:noFill/>
            <a:ln w="6350" algn="ctr">
              <a:solidFill>
                <a:srgbClr val="B2B2B2"/>
              </a:solidFill>
              <a:miter lim="800000"/>
              <a:headEnd/>
              <a:tailEnd/>
            </a:ln>
          </p:spPr>
        </p:cxnSp>
      </p:grpSp>
      <p:grpSp>
        <p:nvGrpSpPr>
          <p:cNvPr id="174" name="Gruppieren 173"/>
          <p:cNvGrpSpPr/>
          <p:nvPr/>
        </p:nvGrpSpPr>
        <p:grpSpPr>
          <a:xfrm>
            <a:off x="784428" y="3033122"/>
            <a:ext cx="1303074" cy="3097212"/>
            <a:chOff x="7635507" y="2754313"/>
            <a:chExt cx="1303074" cy="3097212"/>
          </a:xfrm>
        </p:grpSpPr>
        <p:grpSp>
          <p:nvGrpSpPr>
            <p:cNvPr id="175" name="Group 41"/>
            <p:cNvGrpSpPr>
              <a:grpSpLocks/>
            </p:cNvGrpSpPr>
            <p:nvPr/>
          </p:nvGrpSpPr>
          <p:grpSpPr bwMode="auto">
            <a:xfrm>
              <a:off x="7638443" y="2754313"/>
              <a:ext cx="1296000" cy="323850"/>
              <a:chOff x="3851" y="2245"/>
              <a:chExt cx="649" cy="204"/>
            </a:xfrm>
          </p:grpSpPr>
          <p:sp>
            <p:nvSpPr>
              <p:cNvPr id="204" name="RectanNWWz7LytQyEO34DNUALbjQw"/>
              <p:cNvSpPr>
                <a:spLocks noChangeArrowheads="1"/>
              </p:cNvSpPr>
              <p:nvPr>
                <p:custDataLst>
                  <p:tags r:id="rId39"/>
                </p:custDataLst>
              </p:nvPr>
            </p:nvSpPr>
            <p:spPr bwMode="auto">
              <a:xfrm>
                <a:off x="3851" y="2245"/>
                <a:ext cx="649" cy="116"/>
              </a:xfrm>
              <a:prstGeom prst="rect">
                <a:avLst/>
              </a:prstGeom>
              <a:solidFill>
                <a:srgbClr val="666666"/>
              </a:solidFill>
              <a:ln w="6350" algn="ctr">
                <a:solidFill>
                  <a:srgbClr val="B2B2B2"/>
                </a:solidFill>
                <a:miter lim="800000"/>
                <a:headEnd/>
                <a:tailEnd/>
              </a:ln>
            </p:spPr>
            <p:txBody>
              <a:bodyPr lIns="0" tIns="18000" rIns="0" bIns="18000" anchor="ctr"/>
              <a:lstStyle/>
              <a:p>
                <a:pPr marL="0" marR="0" lvl="0" indent="0" algn="ctr" defTabSz="914400" rtl="0" eaLnBrk="1" fontAlgn="auto" latinLnBrk="0" hangingPunct="1">
                  <a:lnSpc>
                    <a:spcPct val="85000"/>
                  </a:lnSpc>
                  <a:spcBef>
                    <a:spcPts val="0"/>
                  </a:spcBef>
                  <a:spcAft>
                    <a:spcPts val="0"/>
                  </a:spcAft>
                  <a:buClrTx/>
                  <a:buSzPct val="115000"/>
                  <a:buFont typeface="Symbol" pitchFamily="18" charset="2"/>
                  <a:buNone/>
                  <a:tabLst/>
                  <a:defRPr/>
                </a:pPr>
                <a:r>
                  <a:rPr kumimoji="0" lang="en-US" altLang="de-DE" sz="600" b="1" i="0" u="none" strike="noStrike" kern="0" cap="none" spc="0" normalizeH="0" baseline="0" noProof="0">
                    <a:ln>
                      <a:noFill/>
                    </a:ln>
                    <a:solidFill>
                      <a:srgbClr val="FFFFFF"/>
                    </a:solidFill>
                    <a:effectLst/>
                    <a:uLnTx/>
                    <a:uFillTx/>
                    <a:latin typeface="Arial" pitchFamily="34" charset="0"/>
                    <a:ea typeface="+mn-ea"/>
                    <a:cs typeface="Arial" pitchFamily="34" charset="0"/>
                  </a:rPr>
                  <a:t>Name of org. unit</a:t>
                </a:r>
              </a:p>
            </p:txBody>
          </p:sp>
          <p:sp>
            <p:nvSpPr>
              <p:cNvPr id="205" name="RectanNWWz7LytQyEO34DNUALbjQw"/>
              <p:cNvSpPr>
                <a:spLocks noChangeArrowheads="1"/>
              </p:cNvSpPr>
              <p:nvPr>
                <p:custDataLst>
                  <p:tags r:id="rId40"/>
                </p:custDataLst>
              </p:nvPr>
            </p:nvSpPr>
            <p:spPr bwMode="auto">
              <a:xfrm>
                <a:off x="3851" y="2361"/>
                <a:ext cx="649" cy="88"/>
              </a:xfrm>
              <a:prstGeom prst="rect">
                <a:avLst/>
              </a:prstGeom>
              <a:solidFill>
                <a:srgbClr val="666666"/>
              </a:solidFill>
              <a:ln w="6350" algn="ctr">
                <a:solidFill>
                  <a:srgbClr val="B2B2B2"/>
                </a:solidFill>
                <a:miter lim="800000"/>
                <a:headEnd/>
                <a:tailEnd/>
              </a:ln>
            </p:spPr>
            <p:txBody>
              <a:bodyPr lIns="0" tIns="18000" rIns="0" bIns="18000" anchor="ctr"/>
              <a:lstStyle/>
              <a:p>
                <a:pPr marL="0" marR="0" lvl="0" indent="0" algn="ctr" defTabSz="914400" rtl="0" eaLnBrk="1" fontAlgn="auto" latinLnBrk="0" hangingPunct="1">
                  <a:lnSpc>
                    <a:spcPct val="85000"/>
                  </a:lnSpc>
                  <a:spcBef>
                    <a:spcPts val="0"/>
                  </a:spcBef>
                  <a:spcAft>
                    <a:spcPts val="0"/>
                  </a:spcAft>
                  <a:buClrTx/>
                  <a:buSzPct val="115000"/>
                  <a:buFont typeface="Symbol" pitchFamily="18" charset="2"/>
                  <a:buNone/>
                  <a:tabLst/>
                  <a:defRPr/>
                </a:pPr>
                <a:r>
                  <a:rPr kumimoji="0" lang="en-US" altLang="de-DE" sz="600" b="0" i="0" u="none" strike="noStrike" kern="0" cap="none" spc="0" normalizeH="0" baseline="0" noProof="0" dirty="0">
                    <a:ln>
                      <a:noFill/>
                    </a:ln>
                    <a:solidFill>
                      <a:srgbClr val="FFFFFF"/>
                    </a:solidFill>
                    <a:effectLst/>
                    <a:uLnTx/>
                    <a:uFillTx/>
                    <a:latin typeface="Arial" pitchFamily="34" charset="0"/>
                    <a:ea typeface="+mn-ea"/>
                    <a:cs typeface="Arial" pitchFamily="34" charset="0"/>
                  </a:rPr>
                  <a:t>First name LAST NAME</a:t>
                </a:r>
              </a:p>
            </p:txBody>
          </p:sp>
        </p:grpSp>
        <p:grpSp>
          <p:nvGrpSpPr>
            <p:cNvPr id="176" name="Group 119"/>
            <p:cNvGrpSpPr>
              <a:grpSpLocks/>
            </p:cNvGrpSpPr>
            <p:nvPr/>
          </p:nvGrpSpPr>
          <p:grpSpPr bwMode="auto">
            <a:xfrm>
              <a:off x="7642581" y="3149600"/>
              <a:ext cx="1296000" cy="323850"/>
              <a:chOff x="3851" y="2494"/>
              <a:chExt cx="649" cy="204"/>
            </a:xfrm>
          </p:grpSpPr>
          <p:sp>
            <p:nvSpPr>
              <p:cNvPr id="202" name="RectanNWWz7LytQyEO34DNUALbjQw"/>
              <p:cNvSpPr>
                <a:spLocks noChangeArrowheads="1"/>
              </p:cNvSpPr>
              <p:nvPr>
                <p:custDataLst>
                  <p:tags r:id="rId37"/>
                </p:custDataLst>
              </p:nvPr>
            </p:nvSpPr>
            <p:spPr bwMode="auto">
              <a:xfrm>
                <a:off x="3851" y="2494"/>
                <a:ext cx="649" cy="116"/>
              </a:xfrm>
              <a:prstGeom prst="rect">
                <a:avLst/>
              </a:prstGeom>
              <a:noFill/>
              <a:ln w="6350" algn="ctr">
                <a:solidFill>
                  <a:srgbClr val="B2B2B2"/>
                </a:solidFill>
                <a:miter lim="800000"/>
                <a:headEnd/>
                <a:tailEnd/>
              </a:ln>
            </p:spPr>
            <p:txBody>
              <a:bodyPr lIns="0" tIns="18000" rIns="0" bIns="18000" anchor="ctr"/>
              <a:lstStyle/>
              <a:p>
                <a:pPr marL="0" marR="0" lvl="0" indent="0" algn="ctr" defTabSz="914400" rtl="0" eaLnBrk="1" fontAlgn="auto" latinLnBrk="0" hangingPunct="1">
                  <a:lnSpc>
                    <a:spcPct val="85000"/>
                  </a:lnSpc>
                  <a:spcBef>
                    <a:spcPts val="0"/>
                  </a:spcBef>
                  <a:spcAft>
                    <a:spcPts val="0"/>
                  </a:spcAft>
                  <a:buClrTx/>
                  <a:buSzPct val="115000"/>
                  <a:buFont typeface="Symbol" pitchFamily="18" charset="2"/>
                  <a:buNone/>
                  <a:tabLst/>
                  <a:defRPr/>
                </a:pPr>
                <a:r>
                  <a:rPr kumimoji="0" lang="en-US" altLang="de-DE" sz="600" b="1" i="0" u="none" strike="noStrike" kern="0" cap="none" spc="0" normalizeH="0" baseline="0" noProof="0">
                    <a:ln>
                      <a:noFill/>
                    </a:ln>
                    <a:solidFill>
                      <a:sysClr val="windowText" lastClr="000000"/>
                    </a:solidFill>
                    <a:effectLst/>
                    <a:uLnTx/>
                    <a:uFillTx/>
                    <a:latin typeface="Arial" pitchFamily="34" charset="0"/>
                    <a:ea typeface="+mn-ea"/>
                    <a:cs typeface="Arial" pitchFamily="34" charset="0"/>
                  </a:rPr>
                  <a:t>Name of org. unit</a:t>
                </a:r>
              </a:p>
            </p:txBody>
          </p:sp>
          <p:sp>
            <p:nvSpPr>
              <p:cNvPr id="203" name="RectanNWWz7LytQyEO34DNUALbjQw"/>
              <p:cNvSpPr>
                <a:spLocks noChangeArrowheads="1"/>
              </p:cNvSpPr>
              <p:nvPr>
                <p:custDataLst>
                  <p:tags r:id="rId38"/>
                </p:custDataLst>
              </p:nvPr>
            </p:nvSpPr>
            <p:spPr bwMode="auto">
              <a:xfrm>
                <a:off x="3851" y="2610"/>
                <a:ext cx="649" cy="88"/>
              </a:xfrm>
              <a:prstGeom prst="rect">
                <a:avLst/>
              </a:prstGeom>
              <a:noFill/>
              <a:ln w="6350" algn="ctr">
                <a:solidFill>
                  <a:srgbClr val="B2B2B2"/>
                </a:solidFill>
                <a:miter lim="800000"/>
                <a:headEnd/>
                <a:tailEnd/>
              </a:ln>
            </p:spPr>
            <p:txBody>
              <a:bodyPr lIns="0" tIns="18000" rIns="0" bIns="18000" anchor="ctr"/>
              <a:lstStyle/>
              <a:p>
                <a:pPr marL="0" marR="0" lvl="0" indent="0" algn="ctr" defTabSz="914400" rtl="0" eaLnBrk="1" fontAlgn="auto" latinLnBrk="0" hangingPunct="1">
                  <a:lnSpc>
                    <a:spcPct val="85000"/>
                  </a:lnSpc>
                  <a:spcBef>
                    <a:spcPts val="0"/>
                  </a:spcBef>
                  <a:spcAft>
                    <a:spcPts val="0"/>
                  </a:spcAft>
                  <a:buClrTx/>
                  <a:buSzPct val="115000"/>
                  <a:buFont typeface="Symbol" pitchFamily="18" charset="2"/>
                  <a:buNone/>
                  <a:tabLst/>
                  <a:defRPr/>
                </a:pPr>
                <a:r>
                  <a:rPr kumimoji="0" lang="en-US" altLang="de-DE" sz="600" b="0" i="0" u="none" strike="noStrike" kern="0" cap="none" spc="0" normalizeH="0" baseline="0" noProof="0" dirty="0">
                    <a:ln>
                      <a:noFill/>
                    </a:ln>
                    <a:solidFill>
                      <a:sysClr val="windowText" lastClr="000000"/>
                    </a:solidFill>
                    <a:effectLst/>
                    <a:uLnTx/>
                    <a:uFillTx/>
                    <a:latin typeface="Arial" pitchFamily="34" charset="0"/>
                    <a:ea typeface="+mn-ea"/>
                    <a:cs typeface="Arial" pitchFamily="34" charset="0"/>
                  </a:rPr>
                  <a:t>First name LAST NAME</a:t>
                </a:r>
              </a:p>
            </p:txBody>
          </p:sp>
        </p:grpSp>
        <p:grpSp>
          <p:nvGrpSpPr>
            <p:cNvPr id="177" name="Group 122"/>
            <p:cNvGrpSpPr>
              <a:grpSpLocks/>
            </p:cNvGrpSpPr>
            <p:nvPr/>
          </p:nvGrpSpPr>
          <p:grpSpPr bwMode="auto">
            <a:xfrm>
              <a:off x="7642581" y="3540125"/>
              <a:ext cx="1296000" cy="323850"/>
              <a:chOff x="3851" y="2740"/>
              <a:chExt cx="649" cy="204"/>
            </a:xfrm>
          </p:grpSpPr>
          <p:sp>
            <p:nvSpPr>
              <p:cNvPr id="200" name="RectanNWWz7LytQyEO34DNUALbjQw"/>
              <p:cNvSpPr>
                <a:spLocks noChangeArrowheads="1"/>
              </p:cNvSpPr>
              <p:nvPr>
                <p:custDataLst>
                  <p:tags r:id="rId35"/>
                </p:custDataLst>
              </p:nvPr>
            </p:nvSpPr>
            <p:spPr bwMode="auto">
              <a:xfrm>
                <a:off x="3851" y="2740"/>
                <a:ext cx="649" cy="116"/>
              </a:xfrm>
              <a:prstGeom prst="rect">
                <a:avLst/>
              </a:prstGeom>
              <a:noFill/>
              <a:ln w="6350" algn="ctr">
                <a:solidFill>
                  <a:srgbClr val="B2B2B2"/>
                </a:solidFill>
                <a:miter lim="800000"/>
                <a:headEnd/>
                <a:tailEnd/>
              </a:ln>
            </p:spPr>
            <p:txBody>
              <a:bodyPr lIns="0" tIns="18000" rIns="0" bIns="18000" anchor="ctr"/>
              <a:lstStyle/>
              <a:p>
                <a:pPr marL="0" marR="0" lvl="0" indent="0" algn="ctr" defTabSz="914400" rtl="0" eaLnBrk="1" fontAlgn="auto" latinLnBrk="0" hangingPunct="1">
                  <a:lnSpc>
                    <a:spcPct val="85000"/>
                  </a:lnSpc>
                  <a:spcBef>
                    <a:spcPts val="0"/>
                  </a:spcBef>
                  <a:spcAft>
                    <a:spcPts val="0"/>
                  </a:spcAft>
                  <a:buClrTx/>
                  <a:buSzPct val="115000"/>
                  <a:buFont typeface="Symbol" pitchFamily="18" charset="2"/>
                  <a:buNone/>
                  <a:tabLst/>
                  <a:defRPr/>
                </a:pPr>
                <a:r>
                  <a:rPr kumimoji="0" lang="en-US" altLang="de-DE" sz="600" b="1" i="0" u="none" strike="noStrike" kern="0" cap="none" spc="0" normalizeH="0" baseline="0" noProof="0">
                    <a:ln>
                      <a:noFill/>
                    </a:ln>
                    <a:solidFill>
                      <a:sysClr val="windowText" lastClr="000000"/>
                    </a:solidFill>
                    <a:effectLst/>
                    <a:uLnTx/>
                    <a:uFillTx/>
                    <a:latin typeface="Arial" pitchFamily="34" charset="0"/>
                    <a:ea typeface="+mn-ea"/>
                    <a:cs typeface="Arial" pitchFamily="34" charset="0"/>
                  </a:rPr>
                  <a:t>Name of org. unit</a:t>
                </a:r>
              </a:p>
            </p:txBody>
          </p:sp>
          <p:sp>
            <p:nvSpPr>
              <p:cNvPr id="201" name="RectanNWWz7LytQyEO34DNUALbjQw"/>
              <p:cNvSpPr>
                <a:spLocks noChangeArrowheads="1"/>
              </p:cNvSpPr>
              <p:nvPr>
                <p:custDataLst>
                  <p:tags r:id="rId36"/>
                </p:custDataLst>
              </p:nvPr>
            </p:nvSpPr>
            <p:spPr bwMode="auto">
              <a:xfrm>
                <a:off x="3851" y="2856"/>
                <a:ext cx="649" cy="88"/>
              </a:xfrm>
              <a:prstGeom prst="rect">
                <a:avLst/>
              </a:prstGeom>
              <a:noFill/>
              <a:ln w="6350" algn="ctr">
                <a:solidFill>
                  <a:srgbClr val="B2B2B2"/>
                </a:solidFill>
                <a:miter lim="800000"/>
                <a:headEnd/>
                <a:tailEnd/>
              </a:ln>
            </p:spPr>
            <p:txBody>
              <a:bodyPr lIns="0" tIns="18000" rIns="0" bIns="18000" anchor="ctr"/>
              <a:lstStyle/>
              <a:p>
                <a:pPr marL="0" marR="0" lvl="0" indent="0" algn="ctr" defTabSz="914400" rtl="0" eaLnBrk="1" fontAlgn="auto" latinLnBrk="0" hangingPunct="1">
                  <a:lnSpc>
                    <a:spcPct val="85000"/>
                  </a:lnSpc>
                  <a:spcBef>
                    <a:spcPts val="0"/>
                  </a:spcBef>
                  <a:spcAft>
                    <a:spcPts val="0"/>
                  </a:spcAft>
                  <a:buClrTx/>
                  <a:buSzPct val="115000"/>
                  <a:buFont typeface="Symbol" pitchFamily="18" charset="2"/>
                  <a:buNone/>
                  <a:tabLst/>
                  <a:defRPr/>
                </a:pPr>
                <a:r>
                  <a:rPr kumimoji="0" lang="en-US" altLang="de-DE" sz="600" b="0" i="0" u="none" strike="noStrike" kern="0" cap="none" spc="0" normalizeH="0" baseline="0" noProof="0" dirty="0">
                    <a:ln>
                      <a:noFill/>
                    </a:ln>
                    <a:solidFill>
                      <a:sysClr val="windowText" lastClr="000000"/>
                    </a:solidFill>
                    <a:effectLst/>
                    <a:uLnTx/>
                    <a:uFillTx/>
                    <a:latin typeface="Arial" pitchFamily="34" charset="0"/>
                    <a:ea typeface="+mn-ea"/>
                    <a:cs typeface="Arial" pitchFamily="34" charset="0"/>
                  </a:rPr>
                  <a:t>First name LAST NAME</a:t>
                </a:r>
              </a:p>
            </p:txBody>
          </p:sp>
        </p:grpSp>
        <p:grpSp>
          <p:nvGrpSpPr>
            <p:cNvPr id="178" name="Group 125"/>
            <p:cNvGrpSpPr>
              <a:grpSpLocks/>
            </p:cNvGrpSpPr>
            <p:nvPr/>
          </p:nvGrpSpPr>
          <p:grpSpPr bwMode="auto">
            <a:xfrm>
              <a:off x="7642581" y="4325938"/>
              <a:ext cx="1296000" cy="323850"/>
              <a:chOff x="3851" y="3235"/>
              <a:chExt cx="649" cy="204"/>
            </a:xfrm>
          </p:grpSpPr>
          <p:sp>
            <p:nvSpPr>
              <p:cNvPr id="198" name="RectanNWWz7LytQyEO34DNUALbjQw"/>
              <p:cNvSpPr>
                <a:spLocks noChangeArrowheads="1"/>
              </p:cNvSpPr>
              <p:nvPr>
                <p:custDataLst>
                  <p:tags r:id="rId33"/>
                </p:custDataLst>
              </p:nvPr>
            </p:nvSpPr>
            <p:spPr bwMode="auto">
              <a:xfrm>
                <a:off x="3851" y="3235"/>
                <a:ext cx="649" cy="116"/>
              </a:xfrm>
              <a:prstGeom prst="rect">
                <a:avLst/>
              </a:prstGeom>
              <a:noFill/>
              <a:ln w="6350" algn="ctr">
                <a:solidFill>
                  <a:srgbClr val="B2B2B2"/>
                </a:solidFill>
                <a:miter lim="800000"/>
                <a:headEnd/>
                <a:tailEnd/>
              </a:ln>
            </p:spPr>
            <p:txBody>
              <a:bodyPr lIns="0" tIns="18000" rIns="0" bIns="18000" anchor="ctr"/>
              <a:lstStyle/>
              <a:p>
                <a:pPr marL="0" marR="0" lvl="0" indent="0" algn="ctr" defTabSz="914400" rtl="0" eaLnBrk="1" fontAlgn="auto" latinLnBrk="0" hangingPunct="1">
                  <a:lnSpc>
                    <a:spcPct val="85000"/>
                  </a:lnSpc>
                  <a:spcBef>
                    <a:spcPts val="0"/>
                  </a:spcBef>
                  <a:spcAft>
                    <a:spcPts val="0"/>
                  </a:spcAft>
                  <a:buClrTx/>
                  <a:buSzPct val="115000"/>
                  <a:buFont typeface="Symbol" pitchFamily="18" charset="2"/>
                  <a:buNone/>
                  <a:tabLst/>
                  <a:defRPr/>
                </a:pPr>
                <a:r>
                  <a:rPr kumimoji="0" lang="en-US" altLang="de-DE" sz="600" b="1" i="0" u="none" strike="noStrike" kern="0" cap="none" spc="0" normalizeH="0" baseline="0" noProof="0">
                    <a:ln>
                      <a:noFill/>
                    </a:ln>
                    <a:solidFill>
                      <a:sysClr val="windowText" lastClr="000000"/>
                    </a:solidFill>
                    <a:effectLst/>
                    <a:uLnTx/>
                    <a:uFillTx/>
                    <a:latin typeface="Arial" pitchFamily="34" charset="0"/>
                    <a:ea typeface="+mn-ea"/>
                    <a:cs typeface="Arial" pitchFamily="34" charset="0"/>
                  </a:rPr>
                  <a:t>Name of org. unit</a:t>
                </a:r>
              </a:p>
            </p:txBody>
          </p:sp>
          <p:sp>
            <p:nvSpPr>
              <p:cNvPr id="199" name="RectanNWWz7LytQyEO34DNUALbjQw"/>
              <p:cNvSpPr>
                <a:spLocks noChangeArrowheads="1"/>
              </p:cNvSpPr>
              <p:nvPr>
                <p:custDataLst>
                  <p:tags r:id="rId34"/>
                </p:custDataLst>
              </p:nvPr>
            </p:nvSpPr>
            <p:spPr bwMode="auto">
              <a:xfrm>
                <a:off x="3851" y="3351"/>
                <a:ext cx="649" cy="88"/>
              </a:xfrm>
              <a:prstGeom prst="rect">
                <a:avLst/>
              </a:prstGeom>
              <a:noFill/>
              <a:ln w="6350" algn="ctr">
                <a:solidFill>
                  <a:srgbClr val="B2B2B2"/>
                </a:solidFill>
                <a:miter lim="800000"/>
                <a:headEnd/>
                <a:tailEnd/>
              </a:ln>
            </p:spPr>
            <p:txBody>
              <a:bodyPr lIns="0" tIns="18000" rIns="0" bIns="18000" anchor="ctr"/>
              <a:lstStyle/>
              <a:p>
                <a:pPr marL="0" marR="0" lvl="0" indent="0" algn="ctr" defTabSz="914400" rtl="0" eaLnBrk="1" fontAlgn="auto" latinLnBrk="0" hangingPunct="1">
                  <a:lnSpc>
                    <a:spcPct val="85000"/>
                  </a:lnSpc>
                  <a:spcBef>
                    <a:spcPts val="0"/>
                  </a:spcBef>
                  <a:spcAft>
                    <a:spcPts val="0"/>
                  </a:spcAft>
                  <a:buClrTx/>
                  <a:buSzPct val="115000"/>
                  <a:buFont typeface="Symbol" pitchFamily="18" charset="2"/>
                  <a:buNone/>
                  <a:tabLst/>
                  <a:defRPr/>
                </a:pPr>
                <a:r>
                  <a:rPr kumimoji="0" lang="en-US" altLang="de-DE" sz="600" b="0" i="0" u="none" strike="noStrike" kern="0" cap="none" spc="0" normalizeH="0" baseline="0" noProof="0" dirty="0">
                    <a:ln>
                      <a:noFill/>
                    </a:ln>
                    <a:solidFill>
                      <a:sysClr val="windowText" lastClr="000000"/>
                    </a:solidFill>
                    <a:effectLst/>
                    <a:uLnTx/>
                    <a:uFillTx/>
                    <a:latin typeface="Arial" pitchFamily="34" charset="0"/>
                    <a:ea typeface="+mn-ea"/>
                    <a:cs typeface="Arial" pitchFamily="34" charset="0"/>
                  </a:rPr>
                  <a:t>First name LAST NAME</a:t>
                </a:r>
              </a:p>
            </p:txBody>
          </p:sp>
        </p:grpSp>
        <p:grpSp>
          <p:nvGrpSpPr>
            <p:cNvPr id="179" name="Group 128"/>
            <p:cNvGrpSpPr>
              <a:grpSpLocks/>
            </p:cNvGrpSpPr>
            <p:nvPr/>
          </p:nvGrpSpPr>
          <p:grpSpPr bwMode="auto">
            <a:xfrm>
              <a:off x="7642581" y="3935413"/>
              <a:ext cx="1296000" cy="323850"/>
              <a:chOff x="3851" y="2989"/>
              <a:chExt cx="649" cy="204"/>
            </a:xfrm>
          </p:grpSpPr>
          <p:sp>
            <p:nvSpPr>
              <p:cNvPr id="196" name="RectanNWWz7LytQyEO34DNUALbjQw"/>
              <p:cNvSpPr>
                <a:spLocks noChangeArrowheads="1"/>
              </p:cNvSpPr>
              <p:nvPr>
                <p:custDataLst>
                  <p:tags r:id="rId31"/>
                </p:custDataLst>
              </p:nvPr>
            </p:nvSpPr>
            <p:spPr bwMode="auto">
              <a:xfrm>
                <a:off x="3851" y="2989"/>
                <a:ext cx="649" cy="116"/>
              </a:xfrm>
              <a:prstGeom prst="rect">
                <a:avLst/>
              </a:prstGeom>
              <a:noFill/>
              <a:ln w="6350" algn="ctr">
                <a:solidFill>
                  <a:srgbClr val="B2B2B2"/>
                </a:solidFill>
                <a:miter lim="800000"/>
                <a:headEnd/>
                <a:tailEnd/>
              </a:ln>
            </p:spPr>
            <p:txBody>
              <a:bodyPr lIns="0" tIns="18000" rIns="0" bIns="18000" anchor="ctr"/>
              <a:lstStyle/>
              <a:p>
                <a:pPr marL="0" marR="0" lvl="0" indent="0" algn="ctr" defTabSz="914400" rtl="0" eaLnBrk="1" fontAlgn="auto" latinLnBrk="0" hangingPunct="1">
                  <a:lnSpc>
                    <a:spcPct val="85000"/>
                  </a:lnSpc>
                  <a:spcBef>
                    <a:spcPts val="0"/>
                  </a:spcBef>
                  <a:spcAft>
                    <a:spcPts val="0"/>
                  </a:spcAft>
                  <a:buClrTx/>
                  <a:buSzPct val="115000"/>
                  <a:buFont typeface="Symbol" pitchFamily="18" charset="2"/>
                  <a:buNone/>
                  <a:tabLst/>
                  <a:defRPr/>
                </a:pPr>
                <a:r>
                  <a:rPr kumimoji="0" lang="en-US" altLang="de-DE" sz="600" b="1" i="0" u="none" strike="noStrike" kern="0" cap="none" spc="0" normalizeH="0" baseline="0" noProof="0">
                    <a:ln>
                      <a:noFill/>
                    </a:ln>
                    <a:solidFill>
                      <a:sysClr val="windowText" lastClr="000000"/>
                    </a:solidFill>
                    <a:effectLst/>
                    <a:uLnTx/>
                    <a:uFillTx/>
                    <a:latin typeface="Arial" pitchFamily="34" charset="0"/>
                    <a:ea typeface="+mn-ea"/>
                    <a:cs typeface="Arial" pitchFamily="34" charset="0"/>
                  </a:rPr>
                  <a:t>Name of org. unit</a:t>
                </a:r>
              </a:p>
            </p:txBody>
          </p:sp>
          <p:sp>
            <p:nvSpPr>
              <p:cNvPr id="197" name="RectanNWWz7LytQyEO34DNUALbjQw"/>
              <p:cNvSpPr>
                <a:spLocks noChangeArrowheads="1"/>
              </p:cNvSpPr>
              <p:nvPr>
                <p:custDataLst>
                  <p:tags r:id="rId32"/>
                </p:custDataLst>
              </p:nvPr>
            </p:nvSpPr>
            <p:spPr bwMode="auto">
              <a:xfrm>
                <a:off x="3851" y="3105"/>
                <a:ext cx="649" cy="88"/>
              </a:xfrm>
              <a:prstGeom prst="rect">
                <a:avLst/>
              </a:prstGeom>
              <a:noFill/>
              <a:ln w="6350" algn="ctr">
                <a:solidFill>
                  <a:srgbClr val="B2B2B2"/>
                </a:solidFill>
                <a:miter lim="800000"/>
                <a:headEnd/>
                <a:tailEnd/>
              </a:ln>
            </p:spPr>
            <p:txBody>
              <a:bodyPr lIns="0" tIns="18000" rIns="0" bIns="18000" anchor="ctr"/>
              <a:lstStyle/>
              <a:p>
                <a:pPr marL="0" marR="0" lvl="0" indent="0" algn="ctr" defTabSz="914400" rtl="0" eaLnBrk="1" fontAlgn="auto" latinLnBrk="0" hangingPunct="1">
                  <a:lnSpc>
                    <a:spcPct val="85000"/>
                  </a:lnSpc>
                  <a:spcBef>
                    <a:spcPts val="0"/>
                  </a:spcBef>
                  <a:spcAft>
                    <a:spcPts val="0"/>
                  </a:spcAft>
                  <a:buClrTx/>
                  <a:buSzPct val="115000"/>
                  <a:buFont typeface="Symbol" pitchFamily="18" charset="2"/>
                  <a:buNone/>
                  <a:tabLst/>
                  <a:defRPr/>
                </a:pPr>
                <a:r>
                  <a:rPr kumimoji="0" lang="en-US" altLang="de-DE" sz="600" b="0" i="0" u="none" strike="noStrike" kern="0" cap="none" spc="0" normalizeH="0" baseline="0" noProof="0" dirty="0">
                    <a:ln>
                      <a:noFill/>
                    </a:ln>
                    <a:solidFill>
                      <a:sysClr val="windowText" lastClr="000000"/>
                    </a:solidFill>
                    <a:effectLst/>
                    <a:uLnTx/>
                    <a:uFillTx/>
                    <a:latin typeface="Arial" pitchFamily="34" charset="0"/>
                    <a:ea typeface="+mn-ea"/>
                    <a:cs typeface="Arial" pitchFamily="34" charset="0"/>
                  </a:rPr>
                  <a:t>First name LAST NAME</a:t>
                </a:r>
              </a:p>
            </p:txBody>
          </p:sp>
        </p:grpSp>
        <p:grpSp>
          <p:nvGrpSpPr>
            <p:cNvPr id="180" name="Group 131"/>
            <p:cNvGrpSpPr>
              <a:grpSpLocks/>
            </p:cNvGrpSpPr>
            <p:nvPr/>
          </p:nvGrpSpPr>
          <p:grpSpPr bwMode="auto">
            <a:xfrm>
              <a:off x="7642581" y="4721225"/>
              <a:ext cx="1296000" cy="323850"/>
              <a:chOff x="3851" y="3484"/>
              <a:chExt cx="649" cy="204"/>
            </a:xfrm>
          </p:grpSpPr>
          <p:sp>
            <p:nvSpPr>
              <p:cNvPr id="194" name="RectanNWWz7LytQyEO34DNUALbjQw"/>
              <p:cNvSpPr>
                <a:spLocks noChangeArrowheads="1"/>
              </p:cNvSpPr>
              <p:nvPr>
                <p:custDataLst>
                  <p:tags r:id="rId29"/>
                </p:custDataLst>
              </p:nvPr>
            </p:nvSpPr>
            <p:spPr bwMode="auto">
              <a:xfrm>
                <a:off x="3851" y="3484"/>
                <a:ext cx="649" cy="116"/>
              </a:xfrm>
              <a:prstGeom prst="rect">
                <a:avLst/>
              </a:prstGeom>
              <a:noFill/>
              <a:ln w="6350" algn="ctr">
                <a:solidFill>
                  <a:srgbClr val="B2B2B2"/>
                </a:solidFill>
                <a:miter lim="800000"/>
                <a:headEnd/>
                <a:tailEnd/>
              </a:ln>
            </p:spPr>
            <p:txBody>
              <a:bodyPr lIns="0" tIns="18000" rIns="0" bIns="18000" anchor="ctr"/>
              <a:lstStyle/>
              <a:p>
                <a:pPr marL="0" marR="0" lvl="0" indent="0" algn="ctr" defTabSz="914400" rtl="0" eaLnBrk="1" fontAlgn="auto" latinLnBrk="0" hangingPunct="1">
                  <a:lnSpc>
                    <a:spcPct val="85000"/>
                  </a:lnSpc>
                  <a:spcBef>
                    <a:spcPts val="0"/>
                  </a:spcBef>
                  <a:spcAft>
                    <a:spcPts val="0"/>
                  </a:spcAft>
                  <a:buClrTx/>
                  <a:buSzPct val="115000"/>
                  <a:buFont typeface="Symbol" pitchFamily="18" charset="2"/>
                  <a:buNone/>
                  <a:tabLst/>
                  <a:defRPr/>
                </a:pPr>
                <a:r>
                  <a:rPr kumimoji="0" lang="en-US" altLang="de-DE" sz="600" b="1" i="0" u="none" strike="noStrike" kern="0" cap="none" spc="0" normalizeH="0" baseline="0" noProof="0">
                    <a:ln>
                      <a:noFill/>
                    </a:ln>
                    <a:solidFill>
                      <a:sysClr val="windowText" lastClr="000000"/>
                    </a:solidFill>
                    <a:effectLst/>
                    <a:uLnTx/>
                    <a:uFillTx/>
                    <a:latin typeface="Arial" pitchFamily="34" charset="0"/>
                    <a:ea typeface="+mn-ea"/>
                    <a:cs typeface="Arial" pitchFamily="34" charset="0"/>
                  </a:rPr>
                  <a:t>Name of org. unit</a:t>
                </a:r>
              </a:p>
            </p:txBody>
          </p:sp>
          <p:sp>
            <p:nvSpPr>
              <p:cNvPr id="195" name="RectanNWWz7LytQyEO34DNUALbjQw"/>
              <p:cNvSpPr>
                <a:spLocks noChangeArrowheads="1"/>
              </p:cNvSpPr>
              <p:nvPr>
                <p:custDataLst>
                  <p:tags r:id="rId30"/>
                </p:custDataLst>
              </p:nvPr>
            </p:nvSpPr>
            <p:spPr bwMode="auto">
              <a:xfrm>
                <a:off x="3851" y="3600"/>
                <a:ext cx="649" cy="88"/>
              </a:xfrm>
              <a:prstGeom prst="rect">
                <a:avLst/>
              </a:prstGeom>
              <a:noFill/>
              <a:ln w="6350" algn="ctr">
                <a:solidFill>
                  <a:srgbClr val="B2B2B2"/>
                </a:solidFill>
                <a:miter lim="800000"/>
                <a:headEnd/>
                <a:tailEnd/>
              </a:ln>
            </p:spPr>
            <p:txBody>
              <a:bodyPr lIns="0" tIns="18000" rIns="0" bIns="18000" anchor="ctr"/>
              <a:lstStyle/>
              <a:p>
                <a:pPr marL="0" marR="0" lvl="0" indent="0" algn="ctr" defTabSz="914400" rtl="0" eaLnBrk="1" fontAlgn="auto" latinLnBrk="0" hangingPunct="1">
                  <a:lnSpc>
                    <a:spcPct val="85000"/>
                  </a:lnSpc>
                  <a:spcBef>
                    <a:spcPts val="0"/>
                  </a:spcBef>
                  <a:spcAft>
                    <a:spcPts val="0"/>
                  </a:spcAft>
                  <a:buClrTx/>
                  <a:buSzPct val="115000"/>
                  <a:buFont typeface="Symbol" pitchFamily="18" charset="2"/>
                  <a:buNone/>
                  <a:tabLst/>
                  <a:defRPr/>
                </a:pPr>
                <a:r>
                  <a:rPr kumimoji="0" lang="en-US" altLang="de-DE" sz="600" b="0" i="0" u="none" strike="noStrike" kern="0" cap="none" spc="0" normalizeH="0" baseline="0" noProof="0" dirty="0">
                    <a:ln>
                      <a:noFill/>
                    </a:ln>
                    <a:solidFill>
                      <a:sysClr val="windowText" lastClr="000000"/>
                    </a:solidFill>
                    <a:effectLst/>
                    <a:uLnTx/>
                    <a:uFillTx/>
                    <a:latin typeface="Arial" pitchFamily="34" charset="0"/>
                    <a:ea typeface="+mn-ea"/>
                    <a:cs typeface="Arial" pitchFamily="34" charset="0"/>
                  </a:rPr>
                  <a:t>First name LAST NAME</a:t>
                </a:r>
              </a:p>
            </p:txBody>
          </p:sp>
        </p:grpSp>
        <p:grpSp>
          <p:nvGrpSpPr>
            <p:cNvPr id="181" name="Group 134"/>
            <p:cNvGrpSpPr>
              <a:grpSpLocks/>
            </p:cNvGrpSpPr>
            <p:nvPr/>
          </p:nvGrpSpPr>
          <p:grpSpPr bwMode="auto">
            <a:xfrm>
              <a:off x="7642581" y="5120026"/>
              <a:ext cx="1296000" cy="323850"/>
              <a:chOff x="3851" y="3730"/>
              <a:chExt cx="649" cy="204"/>
            </a:xfrm>
          </p:grpSpPr>
          <p:sp>
            <p:nvSpPr>
              <p:cNvPr id="192" name="RectanNWWz7LytQyEO34DNUALbjQw"/>
              <p:cNvSpPr>
                <a:spLocks noChangeArrowheads="1"/>
              </p:cNvSpPr>
              <p:nvPr>
                <p:custDataLst>
                  <p:tags r:id="rId27"/>
                </p:custDataLst>
              </p:nvPr>
            </p:nvSpPr>
            <p:spPr bwMode="auto">
              <a:xfrm>
                <a:off x="3851" y="3730"/>
                <a:ext cx="649" cy="116"/>
              </a:xfrm>
              <a:prstGeom prst="rect">
                <a:avLst/>
              </a:prstGeom>
              <a:noFill/>
              <a:ln w="6350" algn="ctr">
                <a:solidFill>
                  <a:srgbClr val="B2B2B2"/>
                </a:solidFill>
                <a:miter lim="800000"/>
                <a:headEnd/>
                <a:tailEnd/>
              </a:ln>
            </p:spPr>
            <p:txBody>
              <a:bodyPr lIns="0" tIns="18000" rIns="0" bIns="18000" anchor="ctr"/>
              <a:lstStyle/>
              <a:p>
                <a:pPr marL="0" marR="0" lvl="0" indent="0" algn="ctr" defTabSz="914400" rtl="0" eaLnBrk="1" fontAlgn="auto" latinLnBrk="0" hangingPunct="1">
                  <a:lnSpc>
                    <a:spcPct val="85000"/>
                  </a:lnSpc>
                  <a:spcBef>
                    <a:spcPts val="0"/>
                  </a:spcBef>
                  <a:spcAft>
                    <a:spcPts val="0"/>
                  </a:spcAft>
                  <a:buClrTx/>
                  <a:buSzPct val="115000"/>
                  <a:buFont typeface="Symbol" pitchFamily="18" charset="2"/>
                  <a:buNone/>
                  <a:tabLst/>
                  <a:defRPr/>
                </a:pPr>
                <a:r>
                  <a:rPr kumimoji="0" lang="en-US" altLang="de-DE" sz="600" b="1" i="0" u="none" strike="noStrike" kern="0" cap="none" spc="0" normalizeH="0" baseline="0" noProof="0">
                    <a:ln>
                      <a:noFill/>
                    </a:ln>
                    <a:solidFill>
                      <a:sysClr val="windowText" lastClr="000000"/>
                    </a:solidFill>
                    <a:effectLst/>
                    <a:uLnTx/>
                    <a:uFillTx/>
                    <a:latin typeface="Arial" pitchFamily="34" charset="0"/>
                    <a:ea typeface="+mn-ea"/>
                    <a:cs typeface="Arial" pitchFamily="34" charset="0"/>
                  </a:rPr>
                  <a:t>Name of org. unit</a:t>
                </a:r>
              </a:p>
            </p:txBody>
          </p:sp>
          <p:sp>
            <p:nvSpPr>
              <p:cNvPr id="193" name="RectanNWWz7LytQyEO34DNUALbjQw"/>
              <p:cNvSpPr>
                <a:spLocks noChangeArrowheads="1"/>
              </p:cNvSpPr>
              <p:nvPr>
                <p:custDataLst>
                  <p:tags r:id="rId28"/>
                </p:custDataLst>
              </p:nvPr>
            </p:nvSpPr>
            <p:spPr bwMode="auto">
              <a:xfrm>
                <a:off x="3851" y="3846"/>
                <a:ext cx="649" cy="88"/>
              </a:xfrm>
              <a:prstGeom prst="rect">
                <a:avLst/>
              </a:prstGeom>
              <a:noFill/>
              <a:ln w="6350" algn="ctr">
                <a:solidFill>
                  <a:srgbClr val="B2B2B2"/>
                </a:solidFill>
                <a:miter lim="800000"/>
                <a:headEnd/>
                <a:tailEnd/>
              </a:ln>
            </p:spPr>
            <p:txBody>
              <a:bodyPr lIns="0" tIns="18000" rIns="0" bIns="18000" anchor="ctr"/>
              <a:lstStyle/>
              <a:p>
                <a:pPr marL="0" marR="0" lvl="0" indent="0" algn="ctr" defTabSz="914400" rtl="0" eaLnBrk="1" fontAlgn="auto" latinLnBrk="0" hangingPunct="1">
                  <a:lnSpc>
                    <a:spcPct val="85000"/>
                  </a:lnSpc>
                  <a:spcBef>
                    <a:spcPts val="0"/>
                  </a:spcBef>
                  <a:spcAft>
                    <a:spcPts val="0"/>
                  </a:spcAft>
                  <a:buClrTx/>
                  <a:buSzPct val="115000"/>
                  <a:buFont typeface="Symbol" pitchFamily="18" charset="2"/>
                  <a:buNone/>
                  <a:tabLst/>
                  <a:defRPr/>
                </a:pPr>
                <a:r>
                  <a:rPr kumimoji="0" lang="en-US" altLang="de-DE" sz="600" b="0" i="0" u="none" strike="noStrike" kern="0" cap="none" spc="0" normalizeH="0" baseline="0" noProof="0" dirty="0">
                    <a:ln>
                      <a:noFill/>
                    </a:ln>
                    <a:solidFill>
                      <a:sysClr val="windowText" lastClr="000000"/>
                    </a:solidFill>
                    <a:effectLst/>
                    <a:uLnTx/>
                    <a:uFillTx/>
                    <a:latin typeface="Arial" pitchFamily="34" charset="0"/>
                    <a:ea typeface="+mn-ea"/>
                    <a:cs typeface="Arial" pitchFamily="34" charset="0"/>
                  </a:rPr>
                  <a:t>First name LAST NAME</a:t>
                </a:r>
              </a:p>
            </p:txBody>
          </p:sp>
        </p:grpSp>
        <p:cxnSp>
          <p:nvCxnSpPr>
            <p:cNvPr id="182" name="Gewinkelte Verbindung 695"/>
            <p:cNvCxnSpPr>
              <a:cxnSpLocks noChangeShapeType="1"/>
            </p:cNvCxnSpPr>
            <p:nvPr/>
          </p:nvCxnSpPr>
          <p:spPr bwMode="auto">
            <a:xfrm rot="10800000" flipH="1" flipV="1">
              <a:off x="7635507" y="2846388"/>
              <a:ext cx="1588" cy="2357437"/>
            </a:xfrm>
            <a:prstGeom prst="bentConnector3">
              <a:avLst>
                <a:gd name="adj1" fmla="val -14400000"/>
              </a:avLst>
            </a:prstGeom>
            <a:noFill/>
            <a:ln w="6350" algn="ctr">
              <a:solidFill>
                <a:srgbClr val="B2B2B2"/>
              </a:solidFill>
              <a:miter lim="800000"/>
              <a:headEnd/>
              <a:tailEnd/>
            </a:ln>
          </p:spPr>
        </p:cxnSp>
        <p:cxnSp>
          <p:nvCxnSpPr>
            <p:cNvPr id="183" name="Gewinkelte Verbindung 279"/>
            <p:cNvCxnSpPr>
              <a:cxnSpLocks noChangeShapeType="1"/>
            </p:cNvCxnSpPr>
            <p:nvPr/>
          </p:nvCxnSpPr>
          <p:spPr bwMode="auto">
            <a:xfrm rot="10800000" flipH="1" flipV="1">
              <a:off x="7635507" y="2846388"/>
              <a:ext cx="1588" cy="395287"/>
            </a:xfrm>
            <a:prstGeom prst="bentConnector3">
              <a:avLst>
                <a:gd name="adj1" fmla="val -14400000"/>
              </a:avLst>
            </a:prstGeom>
            <a:noFill/>
            <a:ln w="6350" algn="ctr">
              <a:solidFill>
                <a:srgbClr val="B2B2B2"/>
              </a:solidFill>
              <a:miter lim="800000"/>
              <a:headEnd/>
              <a:tailEnd/>
            </a:ln>
          </p:spPr>
        </p:cxnSp>
        <p:cxnSp>
          <p:nvCxnSpPr>
            <p:cNvPr id="184" name="Gewinkelte Verbindung 285"/>
            <p:cNvCxnSpPr>
              <a:cxnSpLocks noChangeShapeType="1"/>
            </p:cNvCxnSpPr>
            <p:nvPr/>
          </p:nvCxnSpPr>
          <p:spPr bwMode="auto">
            <a:xfrm rot="10800000" flipH="1" flipV="1">
              <a:off x="7635507" y="2846388"/>
              <a:ext cx="1588" cy="785812"/>
            </a:xfrm>
            <a:prstGeom prst="bentConnector3">
              <a:avLst>
                <a:gd name="adj1" fmla="val -14400000"/>
              </a:avLst>
            </a:prstGeom>
            <a:noFill/>
            <a:ln w="6350" algn="ctr">
              <a:solidFill>
                <a:srgbClr val="B2B2B2"/>
              </a:solidFill>
              <a:miter lim="800000"/>
              <a:headEnd/>
              <a:tailEnd/>
            </a:ln>
          </p:spPr>
        </p:cxnSp>
        <p:cxnSp>
          <p:nvCxnSpPr>
            <p:cNvPr id="185" name="Gewinkelte Verbindung 291"/>
            <p:cNvCxnSpPr>
              <a:cxnSpLocks noChangeShapeType="1"/>
            </p:cNvCxnSpPr>
            <p:nvPr/>
          </p:nvCxnSpPr>
          <p:spPr bwMode="auto">
            <a:xfrm rot="10800000" flipH="1" flipV="1">
              <a:off x="7635507" y="2846388"/>
              <a:ext cx="1588" cy="1181100"/>
            </a:xfrm>
            <a:prstGeom prst="bentConnector3">
              <a:avLst>
                <a:gd name="adj1" fmla="val -14400000"/>
              </a:avLst>
            </a:prstGeom>
            <a:noFill/>
            <a:ln w="6350" algn="ctr">
              <a:solidFill>
                <a:srgbClr val="B2B2B2"/>
              </a:solidFill>
              <a:miter lim="800000"/>
              <a:headEnd/>
              <a:tailEnd/>
            </a:ln>
          </p:spPr>
        </p:cxnSp>
        <p:cxnSp>
          <p:nvCxnSpPr>
            <p:cNvPr id="186" name="Gewinkelte Verbindung 293"/>
            <p:cNvCxnSpPr>
              <a:cxnSpLocks noChangeShapeType="1"/>
            </p:cNvCxnSpPr>
            <p:nvPr/>
          </p:nvCxnSpPr>
          <p:spPr bwMode="auto">
            <a:xfrm rot="10800000" flipH="1" flipV="1">
              <a:off x="7635507" y="2846388"/>
              <a:ext cx="1588" cy="1571625"/>
            </a:xfrm>
            <a:prstGeom prst="bentConnector3">
              <a:avLst>
                <a:gd name="adj1" fmla="val -14400000"/>
              </a:avLst>
            </a:prstGeom>
            <a:noFill/>
            <a:ln w="6350" algn="ctr">
              <a:solidFill>
                <a:srgbClr val="B2B2B2"/>
              </a:solidFill>
              <a:miter lim="800000"/>
              <a:headEnd/>
              <a:tailEnd/>
            </a:ln>
          </p:spPr>
        </p:cxnSp>
        <p:cxnSp>
          <p:nvCxnSpPr>
            <p:cNvPr id="187" name="Gewinkelte Verbindung 295"/>
            <p:cNvCxnSpPr>
              <a:cxnSpLocks noChangeShapeType="1"/>
            </p:cNvCxnSpPr>
            <p:nvPr/>
          </p:nvCxnSpPr>
          <p:spPr bwMode="auto">
            <a:xfrm rot="10800000" flipH="1" flipV="1">
              <a:off x="7635507" y="2846388"/>
              <a:ext cx="1588" cy="1966912"/>
            </a:xfrm>
            <a:prstGeom prst="bentConnector3">
              <a:avLst>
                <a:gd name="adj1" fmla="val -14400000"/>
              </a:avLst>
            </a:prstGeom>
            <a:noFill/>
            <a:ln w="6350" algn="ctr">
              <a:solidFill>
                <a:srgbClr val="B2B2B2"/>
              </a:solidFill>
              <a:miter lim="800000"/>
              <a:headEnd/>
              <a:tailEnd/>
            </a:ln>
          </p:spPr>
        </p:cxnSp>
        <p:grpSp>
          <p:nvGrpSpPr>
            <p:cNvPr id="188" name="Group 232"/>
            <p:cNvGrpSpPr>
              <a:grpSpLocks/>
            </p:cNvGrpSpPr>
            <p:nvPr/>
          </p:nvGrpSpPr>
          <p:grpSpPr bwMode="auto">
            <a:xfrm>
              <a:off x="7642581" y="5527675"/>
              <a:ext cx="1296000" cy="323850"/>
              <a:chOff x="3851" y="3484"/>
              <a:chExt cx="649" cy="204"/>
            </a:xfrm>
          </p:grpSpPr>
          <p:sp>
            <p:nvSpPr>
              <p:cNvPr id="190" name="RectanNWWz7LytQyEO34DNUALbjQw"/>
              <p:cNvSpPr>
                <a:spLocks noChangeArrowheads="1"/>
              </p:cNvSpPr>
              <p:nvPr>
                <p:custDataLst>
                  <p:tags r:id="rId25"/>
                </p:custDataLst>
              </p:nvPr>
            </p:nvSpPr>
            <p:spPr bwMode="auto">
              <a:xfrm>
                <a:off x="3851" y="3484"/>
                <a:ext cx="649" cy="116"/>
              </a:xfrm>
              <a:prstGeom prst="rect">
                <a:avLst/>
              </a:prstGeom>
              <a:noFill/>
              <a:ln w="6350" algn="ctr">
                <a:solidFill>
                  <a:srgbClr val="B2B2B2"/>
                </a:solidFill>
                <a:miter lim="800000"/>
                <a:headEnd/>
                <a:tailEnd/>
              </a:ln>
            </p:spPr>
            <p:txBody>
              <a:bodyPr lIns="0" tIns="18000" rIns="0" bIns="18000" anchor="ctr"/>
              <a:lstStyle/>
              <a:p>
                <a:pPr marL="0" marR="0" lvl="0" indent="0" algn="ctr" defTabSz="914400" rtl="0" eaLnBrk="1" fontAlgn="auto" latinLnBrk="0" hangingPunct="1">
                  <a:lnSpc>
                    <a:spcPct val="85000"/>
                  </a:lnSpc>
                  <a:spcBef>
                    <a:spcPts val="0"/>
                  </a:spcBef>
                  <a:spcAft>
                    <a:spcPts val="0"/>
                  </a:spcAft>
                  <a:buClrTx/>
                  <a:buSzPct val="115000"/>
                  <a:buFont typeface="Symbol" pitchFamily="18" charset="2"/>
                  <a:buNone/>
                  <a:tabLst/>
                  <a:defRPr/>
                </a:pPr>
                <a:r>
                  <a:rPr kumimoji="0" lang="en-US" altLang="de-DE" sz="600" b="1" i="0" u="none" strike="noStrike" kern="0" cap="none" spc="0" normalizeH="0" baseline="0" noProof="0">
                    <a:ln>
                      <a:noFill/>
                    </a:ln>
                    <a:solidFill>
                      <a:sysClr val="windowText" lastClr="000000"/>
                    </a:solidFill>
                    <a:effectLst/>
                    <a:uLnTx/>
                    <a:uFillTx/>
                    <a:latin typeface="Arial" pitchFamily="34" charset="0"/>
                    <a:ea typeface="+mn-ea"/>
                    <a:cs typeface="Arial" pitchFamily="34" charset="0"/>
                  </a:rPr>
                  <a:t>Name of org. unit</a:t>
                </a:r>
              </a:p>
            </p:txBody>
          </p:sp>
          <p:sp>
            <p:nvSpPr>
              <p:cNvPr id="191" name="RectanNWWz7LytQyEO34DNUALbjQw"/>
              <p:cNvSpPr>
                <a:spLocks noChangeArrowheads="1"/>
              </p:cNvSpPr>
              <p:nvPr>
                <p:custDataLst>
                  <p:tags r:id="rId26"/>
                </p:custDataLst>
              </p:nvPr>
            </p:nvSpPr>
            <p:spPr bwMode="auto">
              <a:xfrm>
                <a:off x="3851" y="3600"/>
                <a:ext cx="649" cy="88"/>
              </a:xfrm>
              <a:prstGeom prst="rect">
                <a:avLst/>
              </a:prstGeom>
              <a:noFill/>
              <a:ln w="6350" algn="ctr">
                <a:solidFill>
                  <a:srgbClr val="B2B2B2"/>
                </a:solidFill>
                <a:miter lim="800000"/>
                <a:headEnd/>
                <a:tailEnd/>
              </a:ln>
            </p:spPr>
            <p:txBody>
              <a:bodyPr lIns="0" tIns="18000" rIns="0" bIns="18000" anchor="ctr"/>
              <a:lstStyle/>
              <a:p>
                <a:pPr marL="0" marR="0" lvl="0" indent="0" algn="ctr" defTabSz="914400" rtl="0" eaLnBrk="1" fontAlgn="auto" latinLnBrk="0" hangingPunct="1">
                  <a:lnSpc>
                    <a:spcPct val="85000"/>
                  </a:lnSpc>
                  <a:spcBef>
                    <a:spcPts val="0"/>
                  </a:spcBef>
                  <a:spcAft>
                    <a:spcPts val="0"/>
                  </a:spcAft>
                  <a:buClrTx/>
                  <a:buSzPct val="115000"/>
                  <a:buFont typeface="Symbol" pitchFamily="18" charset="2"/>
                  <a:buNone/>
                  <a:tabLst/>
                  <a:defRPr/>
                </a:pPr>
                <a:r>
                  <a:rPr kumimoji="0" lang="en-US" altLang="de-DE" sz="600" b="0" i="0" u="none" strike="noStrike" kern="0" cap="none" spc="0" normalizeH="0" baseline="0" noProof="0" dirty="0">
                    <a:ln>
                      <a:noFill/>
                    </a:ln>
                    <a:solidFill>
                      <a:sysClr val="windowText" lastClr="000000"/>
                    </a:solidFill>
                    <a:effectLst/>
                    <a:uLnTx/>
                    <a:uFillTx/>
                    <a:latin typeface="Arial" pitchFamily="34" charset="0"/>
                    <a:ea typeface="+mn-ea"/>
                    <a:cs typeface="Arial" pitchFamily="34" charset="0"/>
                  </a:rPr>
                  <a:t>First name LAST NAME</a:t>
                </a:r>
              </a:p>
            </p:txBody>
          </p:sp>
        </p:grpSp>
        <p:cxnSp>
          <p:nvCxnSpPr>
            <p:cNvPr id="189" name="Gewinkelte Verbindung 695"/>
            <p:cNvCxnSpPr>
              <a:cxnSpLocks noChangeShapeType="1"/>
            </p:cNvCxnSpPr>
            <p:nvPr/>
          </p:nvCxnSpPr>
          <p:spPr bwMode="auto">
            <a:xfrm rot="10800000" flipH="1" flipV="1">
              <a:off x="7635507" y="2846388"/>
              <a:ext cx="1588" cy="2773362"/>
            </a:xfrm>
            <a:prstGeom prst="bentConnector3">
              <a:avLst>
                <a:gd name="adj1" fmla="val -14400000"/>
              </a:avLst>
            </a:prstGeom>
            <a:noFill/>
            <a:ln w="6350" algn="ctr">
              <a:solidFill>
                <a:srgbClr val="B2B2B2"/>
              </a:solidFill>
              <a:miter lim="800000"/>
              <a:headEnd/>
              <a:tailEnd/>
            </a:ln>
          </p:spPr>
        </p:cxnSp>
      </p:grpSp>
      <p:grpSp>
        <p:nvGrpSpPr>
          <p:cNvPr id="206" name="Gruppieren 1297"/>
          <p:cNvGrpSpPr/>
          <p:nvPr/>
        </p:nvGrpSpPr>
        <p:grpSpPr>
          <a:xfrm>
            <a:off x="2680872" y="3031863"/>
            <a:ext cx="1303074" cy="3097212"/>
            <a:chOff x="7635507" y="2754313"/>
            <a:chExt cx="1303074" cy="3097212"/>
          </a:xfrm>
        </p:grpSpPr>
        <p:grpSp>
          <p:nvGrpSpPr>
            <p:cNvPr id="207" name="Group 41"/>
            <p:cNvGrpSpPr>
              <a:grpSpLocks/>
            </p:cNvGrpSpPr>
            <p:nvPr/>
          </p:nvGrpSpPr>
          <p:grpSpPr bwMode="auto">
            <a:xfrm>
              <a:off x="7638443" y="2754313"/>
              <a:ext cx="1296000" cy="323850"/>
              <a:chOff x="3851" y="2245"/>
              <a:chExt cx="649" cy="204"/>
            </a:xfrm>
          </p:grpSpPr>
          <p:sp>
            <p:nvSpPr>
              <p:cNvPr id="236" name="RectanNWWz7LytQyEO34DNUALbjQw"/>
              <p:cNvSpPr>
                <a:spLocks noChangeArrowheads="1"/>
              </p:cNvSpPr>
              <p:nvPr>
                <p:custDataLst>
                  <p:tags r:id="rId23"/>
                </p:custDataLst>
              </p:nvPr>
            </p:nvSpPr>
            <p:spPr bwMode="auto">
              <a:xfrm>
                <a:off x="3851" y="2245"/>
                <a:ext cx="649" cy="116"/>
              </a:xfrm>
              <a:prstGeom prst="rect">
                <a:avLst/>
              </a:prstGeom>
              <a:solidFill>
                <a:srgbClr val="666666"/>
              </a:solidFill>
              <a:ln w="6350" algn="ctr">
                <a:solidFill>
                  <a:srgbClr val="B2B2B2"/>
                </a:solidFill>
                <a:miter lim="800000"/>
                <a:headEnd/>
                <a:tailEnd/>
              </a:ln>
            </p:spPr>
            <p:txBody>
              <a:bodyPr lIns="0" tIns="18000" rIns="0" bIns="18000" anchor="ctr"/>
              <a:lstStyle/>
              <a:p>
                <a:pPr marL="0" marR="0" lvl="0" indent="0" algn="ctr" defTabSz="914400" rtl="0" eaLnBrk="1" fontAlgn="auto" latinLnBrk="0" hangingPunct="1">
                  <a:lnSpc>
                    <a:spcPct val="85000"/>
                  </a:lnSpc>
                  <a:spcBef>
                    <a:spcPts val="0"/>
                  </a:spcBef>
                  <a:spcAft>
                    <a:spcPts val="0"/>
                  </a:spcAft>
                  <a:buClrTx/>
                  <a:buSzPct val="115000"/>
                  <a:buFont typeface="Symbol" pitchFamily="18" charset="2"/>
                  <a:buNone/>
                  <a:tabLst/>
                  <a:defRPr/>
                </a:pPr>
                <a:r>
                  <a:rPr kumimoji="0" lang="en-US" altLang="de-DE" sz="600" b="1" i="0" u="none" strike="noStrike" kern="0" cap="none" spc="0" normalizeH="0" baseline="0" noProof="0">
                    <a:ln>
                      <a:noFill/>
                    </a:ln>
                    <a:solidFill>
                      <a:srgbClr val="FFFFFF"/>
                    </a:solidFill>
                    <a:effectLst/>
                    <a:uLnTx/>
                    <a:uFillTx/>
                    <a:latin typeface="Arial" pitchFamily="34" charset="0"/>
                    <a:ea typeface="+mn-ea"/>
                    <a:cs typeface="Arial" pitchFamily="34" charset="0"/>
                  </a:rPr>
                  <a:t>Name of org. unit</a:t>
                </a:r>
              </a:p>
            </p:txBody>
          </p:sp>
          <p:sp>
            <p:nvSpPr>
              <p:cNvPr id="237" name="RectanNWWz7LytQyEO34DNUALbjQw"/>
              <p:cNvSpPr>
                <a:spLocks noChangeArrowheads="1"/>
              </p:cNvSpPr>
              <p:nvPr>
                <p:custDataLst>
                  <p:tags r:id="rId24"/>
                </p:custDataLst>
              </p:nvPr>
            </p:nvSpPr>
            <p:spPr bwMode="auto">
              <a:xfrm>
                <a:off x="3851" y="2361"/>
                <a:ext cx="649" cy="88"/>
              </a:xfrm>
              <a:prstGeom prst="rect">
                <a:avLst/>
              </a:prstGeom>
              <a:solidFill>
                <a:srgbClr val="666666"/>
              </a:solidFill>
              <a:ln w="6350" algn="ctr">
                <a:solidFill>
                  <a:srgbClr val="B2B2B2"/>
                </a:solidFill>
                <a:miter lim="800000"/>
                <a:headEnd/>
                <a:tailEnd/>
              </a:ln>
            </p:spPr>
            <p:txBody>
              <a:bodyPr lIns="0" tIns="18000" rIns="0" bIns="18000" anchor="ctr"/>
              <a:lstStyle/>
              <a:p>
                <a:pPr marL="0" marR="0" lvl="0" indent="0" algn="ctr" defTabSz="914400" rtl="0" eaLnBrk="1" fontAlgn="auto" latinLnBrk="0" hangingPunct="1">
                  <a:lnSpc>
                    <a:spcPct val="85000"/>
                  </a:lnSpc>
                  <a:spcBef>
                    <a:spcPts val="0"/>
                  </a:spcBef>
                  <a:spcAft>
                    <a:spcPts val="0"/>
                  </a:spcAft>
                  <a:buClrTx/>
                  <a:buSzPct val="115000"/>
                  <a:buFont typeface="Symbol" pitchFamily="18" charset="2"/>
                  <a:buNone/>
                  <a:tabLst/>
                  <a:defRPr/>
                </a:pPr>
                <a:r>
                  <a:rPr kumimoji="0" lang="en-US" altLang="de-DE" sz="600" b="0" i="0" u="none" strike="noStrike" kern="0" cap="none" spc="0" normalizeH="0" baseline="0" noProof="0" dirty="0">
                    <a:ln>
                      <a:noFill/>
                    </a:ln>
                    <a:solidFill>
                      <a:srgbClr val="FFFFFF"/>
                    </a:solidFill>
                    <a:effectLst/>
                    <a:uLnTx/>
                    <a:uFillTx/>
                    <a:latin typeface="Arial" pitchFamily="34" charset="0"/>
                    <a:ea typeface="+mn-ea"/>
                    <a:cs typeface="Arial" pitchFamily="34" charset="0"/>
                  </a:rPr>
                  <a:t>First name LAST NAME</a:t>
                </a:r>
              </a:p>
            </p:txBody>
          </p:sp>
        </p:grpSp>
        <p:grpSp>
          <p:nvGrpSpPr>
            <p:cNvPr id="208" name="Group 119"/>
            <p:cNvGrpSpPr>
              <a:grpSpLocks/>
            </p:cNvGrpSpPr>
            <p:nvPr/>
          </p:nvGrpSpPr>
          <p:grpSpPr bwMode="auto">
            <a:xfrm>
              <a:off x="7642581" y="3149600"/>
              <a:ext cx="1296000" cy="323850"/>
              <a:chOff x="3851" y="2494"/>
              <a:chExt cx="649" cy="204"/>
            </a:xfrm>
          </p:grpSpPr>
          <p:sp>
            <p:nvSpPr>
              <p:cNvPr id="234" name="RectanNWWz7LytQyEO34DNUALbjQw"/>
              <p:cNvSpPr>
                <a:spLocks noChangeArrowheads="1"/>
              </p:cNvSpPr>
              <p:nvPr>
                <p:custDataLst>
                  <p:tags r:id="rId21"/>
                </p:custDataLst>
              </p:nvPr>
            </p:nvSpPr>
            <p:spPr bwMode="auto">
              <a:xfrm>
                <a:off x="3851" y="2494"/>
                <a:ext cx="649" cy="116"/>
              </a:xfrm>
              <a:prstGeom prst="rect">
                <a:avLst/>
              </a:prstGeom>
              <a:noFill/>
              <a:ln w="6350" algn="ctr">
                <a:solidFill>
                  <a:srgbClr val="B2B2B2"/>
                </a:solidFill>
                <a:miter lim="800000"/>
                <a:headEnd/>
                <a:tailEnd/>
              </a:ln>
            </p:spPr>
            <p:txBody>
              <a:bodyPr lIns="0" tIns="18000" rIns="0" bIns="18000" anchor="ctr"/>
              <a:lstStyle/>
              <a:p>
                <a:pPr marL="0" marR="0" lvl="0" indent="0" algn="ctr" defTabSz="914400" rtl="0" eaLnBrk="1" fontAlgn="auto" latinLnBrk="0" hangingPunct="1">
                  <a:lnSpc>
                    <a:spcPct val="85000"/>
                  </a:lnSpc>
                  <a:spcBef>
                    <a:spcPts val="0"/>
                  </a:spcBef>
                  <a:spcAft>
                    <a:spcPts val="0"/>
                  </a:spcAft>
                  <a:buClrTx/>
                  <a:buSzPct val="115000"/>
                  <a:buFont typeface="Symbol" pitchFamily="18" charset="2"/>
                  <a:buNone/>
                  <a:tabLst/>
                  <a:defRPr/>
                </a:pPr>
                <a:r>
                  <a:rPr kumimoji="0" lang="en-US" altLang="de-DE" sz="600" b="1" i="0" u="none" strike="noStrike" kern="0" cap="none" spc="0" normalizeH="0" baseline="0" noProof="0">
                    <a:ln>
                      <a:noFill/>
                    </a:ln>
                    <a:solidFill>
                      <a:sysClr val="windowText" lastClr="000000"/>
                    </a:solidFill>
                    <a:effectLst/>
                    <a:uLnTx/>
                    <a:uFillTx/>
                    <a:latin typeface="Arial" pitchFamily="34" charset="0"/>
                    <a:ea typeface="+mn-ea"/>
                    <a:cs typeface="Arial" pitchFamily="34" charset="0"/>
                  </a:rPr>
                  <a:t>Name of org. unit</a:t>
                </a:r>
              </a:p>
            </p:txBody>
          </p:sp>
          <p:sp>
            <p:nvSpPr>
              <p:cNvPr id="235" name="RectanNWWz7LytQyEO34DNUALbjQw"/>
              <p:cNvSpPr>
                <a:spLocks noChangeArrowheads="1"/>
              </p:cNvSpPr>
              <p:nvPr>
                <p:custDataLst>
                  <p:tags r:id="rId22"/>
                </p:custDataLst>
              </p:nvPr>
            </p:nvSpPr>
            <p:spPr bwMode="auto">
              <a:xfrm>
                <a:off x="3851" y="2610"/>
                <a:ext cx="649" cy="88"/>
              </a:xfrm>
              <a:prstGeom prst="rect">
                <a:avLst/>
              </a:prstGeom>
              <a:noFill/>
              <a:ln w="6350" algn="ctr">
                <a:solidFill>
                  <a:srgbClr val="B2B2B2"/>
                </a:solidFill>
                <a:miter lim="800000"/>
                <a:headEnd/>
                <a:tailEnd/>
              </a:ln>
            </p:spPr>
            <p:txBody>
              <a:bodyPr lIns="0" tIns="18000" rIns="0" bIns="18000" anchor="ctr"/>
              <a:lstStyle/>
              <a:p>
                <a:pPr marL="0" marR="0" lvl="0" indent="0" algn="ctr" defTabSz="914400" rtl="0" eaLnBrk="1" fontAlgn="auto" latinLnBrk="0" hangingPunct="1">
                  <a:lnSpc>
                    <a:spcPct val="85000"/>
                  </a:lnSpc>
                  <a:spcBef>
                    <a:spcPts val="0"/>
                  </a:spcBef>
                  <a:spcAft>
                    <a:spcPts val="0"/>
                  </a:spcAft>
                  <a:buClrTx/>
                  <a:buSzPct val="115000"/>
                  <a:buFont typeface="Symbol" pitchFamily="18" charset="2"/>
                  <a:buNone/>
                  <a:tabLst/>
                  <a:defRPr/>
                </a:pPr>
                <a:r>
                  <a:rPr kumimoji="0" lang="en-US" altLang="de-DE" sz="600" b="0" i="0" u="none" strike="noStrike" kern="0" cap="none" spc="0" normalizeH="0" baseline="0" noProof="0" dirty="0">
                    <a:ln>
                      <a:noFill/>
                    </a:ln>
                    <a:solidFill>
                      <a:sysClr val="windowText" lastClr="000000"/>
                    </a:solidFill>
                    <a:effectLst/>
                    <a:uLnTx/>
                    <a:uFillTx/>
                    <a:latin typeface="Arial" pitchFamily="34" charset="0"/>
                    <a:ea typeface="+mn-ea"/>
                    <a:cs typeface="Arial" pitchFamily="34" charset="0"/>
                  </a:rPr>
                  <a:t>First name LAST NAME</a:t>
                </a:r>
              </a:p>
            </p:txBody>
          </p:sp>
        </p:grpSp>
        <p:grpSp>
          <p:nvGrpSpPr>
            <p:cNvPr id="209" name="Group 122"/>
            <p:cNvGrpSpPr>
              <a:grpSpLocks/>
            </p:cNvGrpSpPr>
            <p:nvPr/>
          </p:nvGrpSpPr>
          <p:grpSpPr bwMode="auto">
            <a:xfrm>
              <a:off x="7642581" y="3540125"/>
              <a:ext cx="1296000" cy="323850"/>
              <a:chOff x="3851" y="2740"/>
              <a:chExt cx="649" cy="204"/>
            </a:xfrm>
          </p:grpSpPr>
          <p:sp>
            <p:nvSpPr>
              <p:cNvPr id="232" name="RectanNWWz7LytQyEO34DNUALbjQw"/>
              <p:cNvSpPr>
                <a:spLocks noChangeArrowheads="1"/>
              </p:cNvSpPr>
              <p:nvPr>
                <p:custDataLst>
                  <p:tags r:id="rId19"/>
                </p:custDataLst>
              </p:nvPr>
            </p:nvSpPr>
            <p:spPr bwMode="auto">
              <a:xfrm>
                <a:off x="3851" y="2740"/>
                <a:ext cx="649" cy="116"/>
              </a:xfrm>
              <a:prstGeom prst="rect">
                <a:avLst/>
              </a:prstGeom>
              <a:noFill/>
              <a:ln w="6350" algn="ctr">
                <a:solidFill>
                  <a:srgbClr val="B2B2B2"/>
                </a:solidFill>
                <a:miter lim="800000"/>
                <a:headEnd/>
                <a:tailEnd/>
              </a:ln>
            </p:spPr>
            <p:txBody>
              <a:bodyPr lIns="0" tIns="18000" rIns="0" bIns="18000" anchor="ctr"/>
              <a:lstStyle/>
              <a:p>
                <a:pPr marL="0" marR="0" lvl="0" indent="0" algn="ctr" defTabSz="914400" rtl="0" eaLnBrk="1" fontAlgn="auto" latinLnBrk="0" hangingPunct="1">
                  <a:lnSpc>
                    <a:spcPct val="85000"/>
                  </a:lnSpc>
                  <a:spcBef>
                    <a:spcPts val="0"/>
                  </a:spcBef>
                  <a:spcAft>
                    <a:spcPts val="0"/>
                  </a:spcAft>
                  <a:buClrTx/>
                  <a:buSzPct val="115000"/>
                  <a:buFont typeface="Symbol" pitchFamily="18" charset="2"/>
                  <a:buNone/>
                  <a:tabLst/>
                  <a:defRPr/>
                </a:pPr>
                <a:r>
                  <a:rPr kumimoji="0" lang="en-US" altLang="de-DE" sz="600" b="1" i="0" u="none" strike="noStrike" kern="0" cap="none" spc="0" normalizeH="0" baseline="0" noProof="0">
                    <a:ln>
                      <a:noFill/>
                    </a:ln>
                    <a:solidFill>
                      <a:sysClr val="windowText" lastClr="000000"/>
                    </a:solidFill>
                    <a:effectLst/>
                    <a:uLnTx/>
                    <a:uFillTx/>
                    <a:latin typeface="Arial" pitchFamily="34" charset="0"/>
                    <a:ea typeface="+mn-ea"/>
                    <a:cs typeface="Arial" pitchFamily="34" charset="0"/>
                  </a:rPr>
                  <a:t>Name of org. unit</a:t>
                </a:r>
              </a:p>
            </p:txBody>
          </p:sp>
          <p:sp>
            <p:nvSpPr>
              <p:cNvPr id="233" name="RectanNWWz7LytQyEO34DNUALbjQw"/>
              <p:cNvSpPr>
                <a:spLocks noChangeArrowheads="1"/>
              </p:cNvSpPr>
              <p:nvPr>
                <p:custDataLst>
                  <p:tags r:id="rId20"/>
                </p:custDataLst>
              </p:nvPr>
            </p:nvSpPr>
            <p:spPr bwMode="auto">
              <a:xfrm>
                <a:off x="3851" y="2856"/>
                <a:ext cx="649" cy="88"/>
              </a:xfrm>
              <a:prstGeom prst="rect">
                <a:avLst/>
              </a:prstGeom>
              <a:noFill/>
              <a:ln w="6350" algn="ctr">
                <a:solidFill>
                  <a:srgbClr val="B2B2B2"/>
                </a:solidFill>
                <a:miter lim="800000"/>
                <a:headEnd/>
                <a:tailEnd/>
              </a:ln>
            </p:spPr>
            <p:txBody>
              <a:bodyPr lIns="0" tIns="18000" rIns="0" bIns="18000" anchor="ctr"/>
              <a:lstStyle/>
              <a:p>
                <a:pPr marL="0" marR="0" lvl="0" indent="0" algn="ctr" defTabSz="914400" rtl="0" eaLnBrk="1" fontAlgn="auto" latinLnBrk="0" hangingPunct="1">
                  <a:lnSpc>
                    <a:spcPct val="85000"/>
                  </a:lnSpc>
                  <a:spcBef>
                    <a:spcPts val="0"/>
                  </a:spcBef>
                  <a:spcAft>
                    <a:spcPts val="0"/>
                  </a:spcAft>
                  <a:buClrTx/>
                  <a:buSzPct val="115000"/>
                  <a:buFont typeface="Symbol" pitchFamily="18" charset="2"/>
                  <a:buNone/>
                  <a:tabLst/>
                  <a:defRPr/>
                </a:pPr>
                <a:r>
                  <a:rPr kumimoji="0" lang="en-US" altLang="de-DE" sz="600" b="0" i="0" u="none" strike="noStrike" kern="0" cap="none" spc="0" normalizeH="0" baseline="0" noProof="0" dirty="0">
                    <a:ln>
                      <a:noFill/>
                    </a:ln>
                    <a:solidFill>
                      <a:sysClr val="windowText" lastClr="000000"/>
                    </a:solidFill>
                    <a:effectLst/>
                    <a:uLnTx/>
                    <a:uFillTx/>
                    <a:latin typeface="Arial" pitchFamily="34" charset="0"/>
                    <a:ea typeface="+mn-ea"/>
                    <a:cs typeface="Arial" pitchFamily="34" charset="0"/>
                  </a:rPr>
                  <a:t>First name LAST NAME</a:t>
                </a:r>
              </a:p>
            </p:txBody>
          </p:sp>
        </p:grpSp>
        <p:grpSp>
          <p:nvGrpSpPr>
            <p:cNvPr id="210" name="Group 125"/>
            <p:cNvGrpSpPr>
              <a:grpSpLocks/>
            </p:cNvGrpSpPr>
            <p:nvPr/>
          </p:nvGrpSpPr>
          <p:grpSpPr bwMode="auto">
            <a:xfrm>
              <a:off x="7642581" y="4325938"/>
              <a:ext cx="1296000" cy="323850"/>
              <a:chOff x="3851" y="3235"/>
              <a:chExt cx="649" cy="204"/>
            </a:xfrm>
          </p:grpSpPr>
          <p:sp>
            <p:nvSpPr>
              <p:cNvPr id="230" name="RectanNWWz7LytQyEO34DNUALbjQw"/>
              <p:cNvSpPr>
                <a:spLocks noChangeArrowheads="1"/>
              </p:cNvSpPr>
              <p:nvPr>
                <p:custDataLst>
                  <p:tags r:id="rId17"/>
                </p:custDataLst>
              </p:nvPr>
            </p:nvSpPr>
            <p:spPr bwMode="auto">
              <a:xfrm>
                <a:off x="3851" y="3235"/>
                <a:ext cx="649" cy="116"/>
              </a:xfrm>
              <a:prstGeom prst="rect">
                <a:avLst/>
              </a:prstGeom>
              <a:noFill/>
              <a:ln w="6350" algn="ctr">
                <a:solidFill>
                  <a:srgbClr val="B2B2B2"/>
                </a:solidFill>
                <a:miter lim="800000"/>
                <a:headEnd/>
                <a:tailEnd/>
              </a:ln>
            </p:spPr>
            <p:txBody>
              <a:bodyPr lIns="0" tIns="18000" rIns="0" bIns="18000" anchor="ctr"/>
              <a:lstStyle/>
              <a:p>
                <a:pPr marL="0" marR="0" lvl="0" indent="0" algn="ctr" defTabSz="914400" rtl="0" eaLnBrk="1" fontAlgn="auto" latinLnBrk="0" hangingPunct="1">
                  <a:lnSpc>
                    <a:spcPct val="85000"/>
                  </a:lnSpc>
                  <a:spcBef>
                    <a:spcPts val="0"/>
                  </a:spcBef>
                  <a:spcAft>
                    <a:spcPts val="0"/>
                  </a:spcAft>
                  <a:buClrTx/>
                  <a:buSzPct val="115000"/>
                  <a:buFont typeface="Symbol" pitchFamily="18" charset="2"/>
                  <a:buNone/>
                  <a:tabLst/>
                  <a:defRPr/>
                </a:pPr>
                <a:r>
                  <a:rPr kumimoji="0" lang="en-US" altLang="de-DE" sz="600" b="1" i="0" u="none" strike="noStrike" kern="0" cap="none" spc="0" normalizeH="0" baseline="0" noProof="0">
                    <a:ln>
                      <a:noFill/>
                    </a:ln>
                    <a:solidFill>
                      <a:sysClr val="windowText" lastClr="000000"/>
                    </a:solidFill>
                    <a:effectLst/>
                    <a:uLnTx/>
                    <a:uFillTx/>
                    <a:latin typeface="Arial" pitchFamily="34" charset="0"/>
                    <a:ea typeface="+mn-ea"/>
                    <a:cs typeface="Arial" pitchFamily="34" charset="0"/>
                  </a:rPr>
                  <a:t>Name of org. unit</a:t>
                </a:r>
              </a:p>
            </p:txBody>
          </p:sp>
          <p:sp>
            <p:nvSpPr>
              <p:cNvPr id="231" name="RectanNWWz7LytQyEO34DNUALbjQw"/>
              <p:cNvSpPr>
                <a:spLocks noChangeArrowheads="1"/>
              </p:cNvSpPr>
              <p:nvPr>
                <p:custDataLst>
                  <p:tags r:id="rId18"/>
                </p:custDataLst>
              </p:nvPr>
            </p:nvSpPr>
            <p:spPr bwMode="auto">
              <a:xfrm>
                <a:off x="3851" y="3351"/>
                <a:ext cx="649" cy="88"/>
              </a:xfrm>
              <a:prstGeom prst="rect">
                <a:avLst/>
              </a:prstGeom>
              <a:noFill/>
              <a:ln w="6350" algn="ctr">
                <a:solidFill>
                  <a:srgbClr val="B2B2B2"/>
                </a:solidFill>
                <a:miter lim="800000"/>
                <a:headEnd/>
                <a:tailEnd/>
              </a:ln>
            </p:spPr>
            <p:txBody>
              <a:bodyPr lIns="0" tIns="18000" rIns="0" bIns="18000" anchor="ctr"/>
              <a:lstStyle/>
              <a:p>
                <a:pPr marL="0" marR="0" lvl="0" indent="0" algn="ctr" defTabSz="914400" rtl="0" eaLnBrk="1" fontAlgn="auto" latinLnBrk="0" hangingPunct="1">
                  <a:lnSpc>
                    <a:spcPct val="85000"/>
                  </a:lnSpc>
                  <a:spcBef>
                    <a:spcPts val="0"/>
                  </a:spcBef>
                  <a:spcAft>
                    <a:spcPts val="0"/>
                  </a:spcAft>
                  <a:buClrTx/>
                  <a:buSzPct val="115000"/>
                  <a:buFont typeface="Symbol" pitchFamily="18" charset="2"/>
                  <a:buNone/>
                  <a:tabLst/>
                  <a:defRPr/>
                </a:pPr>
                <a:r>
                  <a:rPr kumimoji="0" lang="en-US" altLang="de-DE" sz="600" b="0" i="0" u="none" strike="noStrike" kern="0" cap="none" spc="0" normalizeH="0" baseline="0" noProof="0" dirty="0">
                    <a:ln>
                      <a:noFill/>
                    </a:ln>
                    <a:solidFill>
                      <a:sysClr val="windowText" lastClr="000000"/>
                    </a:solidFill>
                    <a:effectLst/>
                    <a:uLnTx/>
                    <a:uFillTx/>
                    <a:latin typeface="Arial" pitchFamily="34" charset="0"/>
                    <a:ea typeface="+mn-ea"/>
                    <a:cs typeface="Arial" pitchFamily="34" charset="0"/>
                  </a:rPr>
                  <a:t>First name LAST NAME</a:t>
                </a:r>
              </a:p>
            </p:txBody>
          </p:sp>
        </p:grpSp>
        <p:grpSp>
          <p:nvGrpSpPr>
            <p:cNvPr id="211" name="Group 128"/>
            <p:cNvGrpSpPr>
              <a:grpSpLocks/>
            </p:cNvGrpSpPr>
            <p:nvPr/>
          </p:nvGrpSpPr>
          <p:grpSpPr bwMode="auto">
            <a:xfrm>
              <a:off x="7642581" y="3935413"/>
              <a:ext cx="1296000" cy="323850"/>
              <a:chOff x="3851" y="2989"/>
              <a:chExt cx="649" cy="204"/>
            </a:xfrm>
          </p:grpSpPr>
          <p:sp>
            <p:nvSpPr>
              <p:cNvPr id="228" name="RectanNWWz7LytQyEO34DNUALbjQw"/>
              <p:cNvSpPr>
                <a:spLocks noChangeArrowheads="1"/>
              </p:cNvSpPr>
              <p:nvPr>
                <p:custDataLst>
                  <p:tags r:id="rId15"/>
                </p:custDataLst>
              </p:nvPr>
            </p:nvSpPr>
            <p:spPr bwMode="auto">
              <a:xfrm>
                <a:off x="3851" y="2989"/>
                <a:ext cx="649" cy="116"/>
              </a:xfrm>
              <a:prstGeom prst="rect">
                <a:avLst/>
              </a:prstGeom>
              <a:noFill/>
              <a:ln w="6350" algn="ctr">
                <a:solidFill>
                  <a:srgbClr val="B2B2B2"/>
                </a:solidFill>
                <a:miter lim="800000"/>
                <a:headEnd/>
                <a:tailEnd/>
              </a:ln>
            </p:spPr>
            <p:txBody>
              <a:bodyPr lIns="0" tIns="18000" rIns="0" bIns="18000" anchor="ctr"/>
              <a:lstStyle/>
              <a:p>
                <a:pPr marL="0" marR="0" lvl="0" indent="0" algn="ctr" defTabSz="914400" rtl="0" eaLnBrk="1" fontAlgn="auto" latinLnBrk="0" hangingPunct="1">
                  <a:lnSpc>
                    <a:spcPct val="85000"/>
                  </a:lnSpc>
                  <a:spcBef>
                    <a:spcPts val="0"/>
                  </a:spcBef>
                  <a:spcAft>
                    <a:spcPts val="0"/>
                  </a:spcAft>
                  <a:buClrTx/>
                  <a:buSzPct val="115000"/>
                  <a:buFont typeface="Symbol" pitchFamily="18" charset="2"/>
                  <a:buNone/>
                  <a:tabLst/>
                  <a:defRPr/>
                </a:pPr>
                <a:r>
                  <a:rPr kumimoji="0" lang="en-US" altLang="de-DE" sz="600" b="1" i="0" u="none" strike="noStrike" kern="0" cap="none" spc="0" normalizeH="0" baseline="0" noProof="0">
                    <a:ln>
                      <a:noFill/>
                    </a:ln>
                    <a:solidFill>
                      <a:sysClr val="windowText" lastClr="000000"/>
                    </a:solidFill>
                    <a:effectLst/>
                    <a:uLnTx/>
                    <a:uFillTx/>
                    <a:latin typeface="Arial" pitchFamily="34" charset="0"/>
                    <a:ea typeface="+mn-ea"/>
                    <a:cs typeface="Arial" pitchFamily="34" charset="0"/>
                  </a:rPr>
                  <a:t>Name of org. unit</a:t>
                </a:r>
              </a:p>
            </p:txBody>
          </p:sp>
          <p:sp>
            <p:nvSpPr>
              <p:cNvPr id="229" name="RectanNWWz7LytQyEO34DNUALbjQw"/>
              <p:cNvSpPr>
                <a:spLocks noChangeArrowheads="1"/>
              </p:cNvSpPr>
              <p:nvPr>
                <p:custDataLst>
                  <p:tags r:id="rId16"/>
                </p:custDataLst>
              </p:nvPr>
            </p:nvSpPr>
            <p:spPr bwMode="auto">
              <a:xfrm>
                <a:off x="3851" y="3105"/>
                <a:ext cx="649" cy="88"/>
              </a:xfrm>
              <a:prstGeom prst="rect">
                <a:avLst/>
              </a:prstGeom>
              <a:noFill/>
              <a:ln w="6350" algn="ctr">
                <a:solidFill>
                  <a:srgbClr val="B2B2B2"/>
                </a:solidFill>
                <a:miter lim="800000"/>
                <a:headEnd/>
                <a:tailEnd/>
              </a:ln>
            </p:spPr>
            <p:txBody>
              <a:bodyPr lIns="0" tIns="18000" rIns="0" bIns="18000" anchor="ctr"/>
              <a:lstStyle/>
              <a:p>
                <a:pPr marL="0" marR="0" lvl="0" indent="0" algn="ctr" defTabSz="914400" rtl="0" eaLnBrk="1" fontAlgn="auto" latinLnBrk="0" hangingPunct="1">
                  <a:lnSpc>
                    <a:spcPct val="85000"/>
                  </a:lnSpc>
                  <a:spcBef>
                    <a:spcPts val="0"/>
                  </a:spcBef>
                  <a:spcAft>
                    <a:spcPts val="0"/>
                  </a:spcAft>
                  <a:buClrTx/>
                  <a:buSzPct val="115000"/>
                  <a:buFont typeface="Symbol" pitchFamily="18" charset="2"/>
                  <a:buNone/>
                  <a:tabLst/>
                  <a:defRPr/>
                </a:pPr>
                <a:r>
                  <a:rPr kumimoji="0" lang="en-US" altLang="de-DE" sz="600" b="0" i="0" u="none" strike="noStrike" kern="0" cap="none" spc="0" normalizeH="0" baseline="0" noProof="0" dirty="0">
                    <a:ln>
                      <a:noFill/>
                    </a:ln>
                    <a:solidFill>
                      <a:sysClr val="windowText" lastClr="000000"/>
                    </a:solidFill>
                    <a:effectLst/>
                    <a:uLnTx/>
                    <a:uFillTx/>
                    <a:latin typeface="Arial" pitchFamily="34" charset="0"/>
                    <a:ea typeface="+mn-ea"/>
                    <a:cs typeface="Arial" pitchFamily="34" charset="0"/>
                  </a:rPr>
                  <a:t>First name LAST NAME</a:t>
                </a:r>
              </a:p>
            </p:txBody>
          </p:sp>
        </p:grpSp>
        <p:grpSp>
          <p:nvGrpSpPr>
            <p:cNvPr id="212" name="Group 131"/>
            <p:cNvGrpSpPr>
              <a:grpSpLocks/>
            </p:cNvGrpSpPr>
            <p:nvPr/>
          </p:nvGrpSpPr>
          <p:grpSpPr bwMode="auto">
            <a:xfrm>
              <a:off x="7642581" y="4721225"/>
              <a:ext cx="1296000" cy="323850"/>
              <a:chOff x="3851" y="3484"/>
              <a:chExt cx="649" cy="204"/>
            </a:xfrm>
          </p:grpSpPr>
          <p:sp>
            <p:nvSpPr>
              <p:cNvPr id="226" name="RectanNWWz7LytQyEO34DNUALbjQw"/>
              <p:cNvSpPr>
                <a:spLocks noChangeArrowheads="1"/>
              </p:cNvSpPr>
              <p:nvPr>
                <p:custDataLst>
                  <p:tags r:id="rId13"/>
                </p:custDataLst>
              </p:nvPr>
            </p:nvSpPr>
            <p:spPr bwMode="auto">
              <a:xfrm>
                <a:off x="3851" y="3484"/>
                <a:ext cx="649" cy="116"/>
              </a:xfrm>
              <a:prstGeom prst="rect">
                <a:avLst/>
              </a:prstGeom>
              <a:noFill/>
              <a:ln w="6350" algn="ctr">
                <a:solidFill>
                  <a:srgbClr val="B2B2B2"/>
                </a:solidFill>
                <a:miter lim="800000"/>
                <a:headEnd/>
                <a:tailEnd/>
              </a:ln>
            </p:spPr>
            <p:txBody>
              <a:bodyPr lIns="0" tIns="18000" rIns="0" bIns="18000" anchor="ctr"/>
              <a:lstStyle/>
              <a:p>
                <a:pPr marL="0" marR="0" lvl="0" indent="0" algn="ctr" defTabSz="914400" rtl="0" eaLnBrk="1" fontAlgn="auto" latinLnBrk="0" hangingPunct="1">
                  <a:lnSpc>
                    <a:spcPct val="85000"/>
                  </a:lnSpc>
                  <a:spcBef>
                    <a:spcPts val="0"/>
                  </a:spcBef>
                  <a:spcAft>
                    <a:spcPts val="0"/>
                  </a:spcAft>
                  <a:buClrTx/>
                  <a:buSzPct val="115000"/>
                  <a:buFont typeface="Symbol" pitchFamily="18" charset="2"/>
                  <a:buNone/>
                  <a:tabLst/>
                  <a:defRPr/>
                </a:pPr>
                <a:r>
                  <a:rPr kumimoji="0" lang="en-US" altLang="de-DE" sz="600" b="1" i="0" u="none" strike="noStrike" kern="0" cap="none" spc="0" normalizeH="0" baseline="0" noProof="0">
                    <a:ln>
                      <a:noFill/>
                    </a:ln>
                    <a:solidFill>
                      <a:sysClr val="windowText" lastClr="000000"/>
                    </a:solidFill>
                    <a:effectLst/>
                    <a:uLnTx/>
                    <a:uFillTx/>
                    <a:latin typeface="Arial" pitchFamily="34" charset="0"/>
                    <a:ea typeface="+mn-ea"/>
                    <a:cs typeface="Arial" pitchFamily="34" charset="0"/>
                  </a:rPr>
                  <a:t>Name of org. unit</a:t>
                </a:r>
              </a:p>
            </p:txBody>
          </p:sp>
          <p:sp>
            <p:nvSpPr>
              <p:cNvPr id="227" name="RectanNWWz7LytQyEO34DNUALbjQw"/>
              <p:cNvSpPr>
                <a:spLocks noChangeArrowheads="1"/>
              </p:cNvSpPr>
              <p:nvPr>
                <p:custDataLst>
                  <p:tags r:id="rId14"/>
                </p:custDataLst>
              </p:nvPr>
            </p:nvSpPr>
            <p:spPr bwMode="auto">
              <a:xfrm>
                <a:off x="3851" y="3600"/>
                <a:ext cx="649" cy="88"/>
              </a:xfrm>
              <a:prstGeom prst="rect">
                <a:avLst/>
              </a:prstGeom>
              <a:noFill/>
              <a:ln w="6350" algn="ctr">
                <a:solidFill>
                  <a:srgbClr val="B2B2B2"/>
                </a:solidFill>
                <a:miter lim="800000"/>
                <a:headEnd/>
                <a:tailEnd/>
              </a:ln>
            </p:spPr>
            <p:txBody>
              <a:bodyPr lIns="0" tIns="18000" rIns="0" bIns="18000" anchor="ctr"/>
              <a:lstStyle/>
              <a:p>
                <a:pPr marL="0" marR="0" lvl="0" indent="0" algn="ctr" defTabSz="914400" rtl="0" eaLnBrk="1" fontAlgn="auto" latinLnBrk="0" hangingPunct="1">
                  <a:lnSpc>
                    <a:spcPct val="85000"/>
                  </a:lnSpc>
                  <a:spcBef>
                    <a:spcPts val="0"/>
                  </a:spcBef>
                  <a:spcAft>
                    <a:spcPts val="0"/>
                  </a:spcAft>
                  <a:buClrTx/>
                  <a:buSzPct val="115000"/>
                  <a:buFont typeface="Symbol" pitchFamily="18" charset="2"/>
                  <a:buNone/>
                  <a:tabLst/>
                  <a:defRPr/>
                </a:pPr>
                <a:r>
                  <a:rPr kumimoji="0" lang="en-US" altLang="de-DE" sz="600" b="0" i="0" u="none" strike="noStrike" kern="0" cap="none" spc="0" normalizeH="0" baseline="0" noProof="0" dirty="0">
                    <a:ln>
                      <a:noFill/>
                    </a:ln>
                    <a:solidFill>
                      <a:sysClr val="windowText" lastClr="000000"/>
                    </a:solidFill>
                    <a:effectLst/>
                    <a:uLnTx/>
                    <a:uFillTx/>
                    <a:latin typeface="Arial" pitchFamily="34" charset="0"/>
                    <a:ea typeface="+mn-ea"/>
                    <a:cs typeface="Arial" pitchFamily="34" charset="0"/>
                  </a:rPr>
                  <a:t>First name LAST NAME</a:t>
                </a:r>
              </a:p>
            </p:txBody>
          </p:sp>
        </p:grpSp>
        <p:grpSp>
          <p:nvGrpSpPr>
            <p:cNvPr id="213" name="Group 134"/>
            <p:cNvGrpSpPr>
              <a:grpSpLocks/>
            </p:cNvGrpSpPr>
            <p:nvPr/>
          </p:nvGrpSpPr>
          <p:grpSpPr bwMode="auto">
            <a:xfrm>
              <a:off x="7642581" y="5120026"/>
              <a:ext cx="1296000" cy="323850"/>
              <a:chOff x="3851" y="3730"/>
              <a:chExt cx="649" cy="204"/>
            </a:xfrm>
          </p:grpSpPr>
          <p:sp>
            <p:nvSpPr>
              <p:cNvPr id="224" name="RectanNWWz7LytQyEO34DNUALbjQw"/>
              <p:cNvSpPr>
                <a:spLocks noChangeArrowheads="1"/>
              </p:cNvSpPr>
              <p:nvPr>
                <p:custDataLst>
                  <p:tags r:id="rId11"/>
                </p:custDataLst>
              </p:nvPr>
            </p:nvSpPr>
            <p:spPr bwMode="auto">
              <a:xfrm>
                <a:off x="3851" y="3730"/>
                <a:ext cx="649" cy="116"/>
              </a:xfrm>
              <a:prstGeom prst="rect">
                <a:avLst/>
              </a:prstGeom>
              <a:noFill/>
              <a:ln w="6350" algn="ctr">
                <a:solidFill>
                  <a:srgbClr val="B2B2B2"/>
                </a:solidFill>
                <a:miter lim="800000"/>
                <a:headEnd/>
                <a:tailEnd/>
              </a:ln>
            </p:spPr>
            <p:txBody>
              <a:bodyPr lIns="0" tIns="18000" rIns="0" bIns="18000" anchor="ctr"/>
              <a:lstStyle/>
              <a:p>
                <a:pPr marL="0" marR="0" lvl="0" indent="0" algn="ctr" defTabSz="914400" rtl="0" eaLnBrk="1" fontAlgn="auto" latinLnBrk="0" hangingPunct="1">
                  <a:lnSpc>
                    <a:spcPct val="85000"/>
                  </a:lnSpc>
                  <a:spcBef>
                    <a:spcPts val="0"/>
                  </a:spcBef>
                  <a:spcAft>
                    <a:spcPts val="0"/>
                  </a:spcAft>
                  <a:buClrTx/>
                  <a:buSzPct val="115000"/>
                  <a:buFont typeface="Symbol" pitchFamily="18" charset="2"/>
                  <a:buNone/>
                  <a:tabLst/>
                  <a:defRPr/>
                </a:pPr>
                <a:r>
                  <a:rPr kumimoji="0" lang="en-US" altLang="de-DE" sz="600" b="1" i="0" u="none" strike="noStrike" kern="0" cap="none" spc="0" normalizeH="0" baseline="0" noProof="0">
                    <a:ln>
                      <a:noFill/>
                    </a:ln>
                    <a:solidFill>
                      <a:sysClr val="windowText" lastClr="000000"/>
                    </a:solidFill>
                    <a:effectLst/>
                    <a:uLnTx/>
                    <a:uFillTx/>
                    <a:latin typeface="Arial" pitchFamily="34" charset="0"/>
                    <a:ea typeface="+mn-ea"/>
                    <a:cs typeface="Arial" pitchFamily="34" charset="0"/>
                  </a:rPr>
                  <a:t>Name of org. unit</a:t>
                </a:r>
              </a:p>
            </p:txBody>
          </p:sp>
          <p:sp>
            <p:nvSpPr>
              <p:cNvPr id="225" name="RectanNWWz7LytQyEO34DNUALbjQw"/>
              <p:cNvSpPr>
                <a:spLocks noChangeArrowheads="1"/>
              </p:cNvSpPr>
              <p:nvPr>
                <p:custDataLst>
                  <p:tags r:id="rId12"/>
                </p:custDataLst>
              </p:nvPr>
            </p:nvSpPr>
            <p:spPr bwMode="auto">
              <a:xfrm>
                <a:off x="3851" y="3846"/>
                <a:ext cx="649" cy="88"/>
              </a:xfrm>
              <a:prstGeom prst="rect">
                <a:avLst/>
              </a:prstGeom>
              <a:noFill/>
              <a:ln w="6350" algn="ctr">
                <a:solidFill>
                  <a:srgbClr val="B2B2B2"/>
                </a:solidFill>
                <a:miter lim="800000"/>
                <a:headEnd/>
                <a:tailEnd/>
              </a:ln>
            </p:spPr>
            <p:txBody>
              <a:bodyPr lIns="0" tIns="18000" rIns="0" bIns="18000" anchor="ctr"/>
              <a:lstStyle/>
              <a:p>
                <a:pPr marL="0" marR="0" lvl="0" indent="0" algn="ctr" defTabSz="914400" rtl="0" eaLnBrk="1" fontAlgn="auto" latinLnBrk="0" hangingPunct="1">
                  <a:lnSpc>
                    <a:spcPct val="85000"/>
                  </a:lnSpc>
                  <a:spcBef>
                    <a:spcPts val="0"/>
                  </a:spcBef>
                  <a:spcAft>
                    <a:spcPts val="0"/>
                  </a:spcAft>
                  <a:buClrTx/>
                  <a:buSzPct val="115000"/>
                  <a:buFont typeface="Symbol" pitchFamily="18" charset="2"/>
                  <a:buNone/>
                  <a:tabLst/>
                  <a:defRPr/>
                </a:pPr>
                <a:r>
                  <a:rPr kumimoji="0" lang="en-US" altLang="de-DE" sz="600" b="0" i="0" u="none" strike="noStrike" kern="0" cap="none" spc="0" normalizeH="0" baseline="0" noProof="0" dirty="0">
                    <a:ln>
                      <a:noFill/>
                    </a:ln>
                    <a:solidFill>
                      <a:sysClr val="windowText" lastClr="000000"/>
                    </a:solidFill>
                    <a:effectLst/>
                    <a:uLnTx/>
                    <a:uFillTx/>
                    <a:latin typeface="Arial" pitchFamily="34" charset="0"/>
                    <a:ea typeface="+mn-ea"/>
                    <a:cs typeface="Arial" pitchFamily="34" charset="0"/>
                  </a:rPr>
                  <a:t>First name LAST NAME</a:t>
                </a:r>
              </a:p>
            </p:txBody>
          </p:sp>
        </p:grpSp>
        <p:cxnSp>
          <p:nvCxnSpPr>
            <p:cNvPr id="214" name="Gewinkelte Verbindung 695"/>
            <p:cNvCxnSpPr>
              <a:cxnSpLocks noChangeShapeType="1"/>
            </p:cNvCxnSpPr>
            <p:nvPr/>
          </p:nvCxnSpPr>
          <p:spPr bwMode="auto">
            <a:xfrm rot="10800000" flipH="1" flipV="1">
              <a:off x="7635507" y="2846388"/>
              <a:ext cx="1588" cy="2357437"/>
            </a:xfrm>
            <a:prstGeom prst="bentConnector3">
              <a:avLst>
                <a:gd name="adj1" fmla="val -14400000"/>
              </a:avLst>
            </a:prstGeom>
            <a:noFill/>
            <a:ln w="6350" algn="ctr">
              <a:solidFill>
                <a:srgbClr val="B2B2B2"/>
              </a:solidFill>
              <a:miter lim="800000"/>
              <a:headEnd/>
              <a:tailEnd/>
            </a:ln>
          </p:spPr>
        </p:cxnSp>
        <p:cxnSp>
          <p:nvCxnSpPr>
            <p:cNvPr id="215" name="Gewinkelte Verbindung 279"/>
            <p:cNvCxnSpPr>
              <a:cxnSpLocks noChangeShapeType="1"/>
            </p:cNvCxnSpPr>
            <p:nvPr/>
          </p:nvCxnSpPr>
          <p:spPr bwMode="auto">
            <a:xfrm rot="10800000" flipH="1" flipV="1">
              <a:off x="7635507" y="2846388"/>
              <a:ext cx="1588" cy="395287"/>
            </a:xfrm>
            <a:prstGeom prst="bentConnector3">
              <a:avLst>
                <a:gd name="adj1" fmla="val -14400000"/>
              </a:avLst>
            </a:prstGeom>
            <a:noFill/>
            <a:ln w="6350" algn="ctr">
              <a:solidFill>
                <a:srgbClr val="B2B2B2"/>
              </a:solidFill>
              <a:miter lim="800000"/>
              <a:headEnd/>
              <a:tailEnd/>
            </a:ln>
          </p:spPr>
        </p:cxnSp>
        <p:cxnSp>
          <p:nvCxnSpPr>
            <p:cNvPr id="216" name="Gewinkelte Verbindung 285"/>
            <p:cNvCxnSpPr>
              <a:cxnSpLocks noChangeShapeType="1"/>
            </p:cNvCxnSpPr>
            <p:nvPr/>
          </p:nvCxnSpPr>
          <p:spPr bwMode="auto">
            <a:xfrm rot="10800000" flipH="1" flipV="1">
              <a:off x="7635507" y="2846388"/>
              <a:ext cx="1588" cy="785812"/>
            </a:xfrm>
            <a:prstGeom prst="bentConnector3">
              <a:avLst>
                <a:gd name="adj1" fmla="val -14400000"/>
              </a:avLst>
            </a:prstGeom>
            <a:noFill/>
            <a:ln w="6350" algn="ctr">
              <a:solidFill>
                <a:srgbClr val="B2B2B2"/>
              </a:solidFill>
              <a:miter lim="800000"/>
              <a:headEnd/>
              <a:tailEnd/>
            </a:ln>
          </p:spPr>
        </p:cxnSp>
        <p:cxnSp>
          <p:nvCxnSpPr>
            <p:cNvPr id="217" name="Gewinkelte Verbindung 291"/>
            <p:cNvCxnSpPr>
              <a:cxnSpLocks noChangeShapeType="1"/>
            </p:cNvCxnSpPr>
            <p:nvPr/>
          </p:nvCxnSpPr>
          <p:spPr bwMode="auto">
            <a:xfrm rot="10800000" flipH="1" flipV="1">
              <a:off x="7635507" y="2846388"/>
              <a:ext cx="1588" cy="1181100"/>
            </a:xfrm>
            <a:prstGeom prst="bentConnector3">
              <a:avLst>
                <a:gd name="adj1" fmla="val -14400000"/>
              </a:avLst>
            </a:prstGeom>
            <a:noFill/>
            <a:ln w="6350" algn="ctr">
              <a:solidFill>
                <a:srgbClr val="B2B2B2"/>
              </a:solidFill>
              <a:miter lim="800000"/>
              <a:headEnd/>
              <a:tailEnd/>
            </a:ln>
          </p:spPr>
        </p:cxnSp>
        <p:cxnSp>
          <p:nvCxnSpPr>
            <p:cNvPr id="218" name="Gewinkelte Verbindung 293"/>
            <p:cNvCxnSpPr>
              <a:cxnSpLocks noChangeShapeType="1"/>
            </p:cNvCxnSpPr>
            <p:nvPr/>
          </p:nvCxnSpPr>
          <p:spPr bwMode="auto">
            <a:xfrm rot="10800000" flipH="1" flipV="1">
              <a:off x="7635507" y="2846388"/>
              <a:ext cx="1588" cy="1571625"/>
            </a:xfrm>
            <a:prstGeom prst="bentConnector3">
              <a:avLst>
                <a:gd name="adj1" fmla="val -14400000"/>
              </a:avLst>
            </a:prstGeom>
            <a:noFill/>
            <a:ln w="6350" algn="ctr">
              <a:solidFill>
                <a:srgbClr val="B2B2B2"/>
              </a:solidFill>
              <a:miter lim="800000"/>
              <a:headEnd/>
              <a:tailEnd/>
            </a:ln>
          </p:spPr>
        </p:cxnSp>
        <p:cxnSp>
          <p:nvCxnSpPr>
            <p:cNvPr id="219" name="Gewinkelte Verbindung 295"/>
            <p:cNvCxnSpPr>
              <a:cxnSpLocks noChangeShapeType="1"/>
            </p:cNvCxnSpPr>
            <p:nvPr/>
          </p:nvCxnSpPr>
          <p:spPr bwMode="auto">
            <a:xfrm rot="10800000" flipH="1" flipV="1">
              <a:off x="7635507" y="2846388"/>
              <a:ext cx="1588" cy="1966912"/>
            </a:xfrm>
            <a:prstGeom prst="bentConnector3">
              <a:avLst>
                <a:gd name="adj1" fmla="val -14400000"/>
              </a:avLst>
            </a:prstGeom>
            <a:noFill/>
            <a:ln w="6350" algn="ctr">
              <a:solidFill>
                <a:srgbClr val="B2B2B2"/>
              </a:solidFill>
              <a:miter lim="800000"/>
              <a:headEnd/>
              <a:tailEnd/>
            </a:ln>
          </p:spPr>
        </p:cxnSp>
        <p:grpSp>
          <p:nvGrpSpPr>
            <p:cNvPr id="220" name="Group 232"/>
            <p:cNvGrpSpPr>
              <a:grpSpLocks/>
            </p:cNvGrpSpPr>
            <p:nvPr/>
          </p:nvGrpSpPr>
          <p:grpSpPr bwMode="auto">
            <a:xfrm>
              <a:off x="7642581" y="5527675"/>
              <a:ext cx="1296000" cy="323850"/>
              <a:chOff x="3851" y="3484"/>
              <a:chExt cx="649" cy="204"/>
            </a:xfrm>
          </p:grpSpPr>
          <p:sp>
            <p:nvSpPr>
              <p:cNvPr id="222" name="RectanNWWz7LytQyEO34DNUALbjQw"/>
              <p:cNvSpPr>
                <a:spLocks noChangeArrowheads="1"/>
              </p:cNvSpPr>
              <p:nvPr>
                <p:custDataLst>
                  <p:tags r:id="rId9"/>
                </p:custDataLst>
              </p:nvPr>
            </p:nvSpPr>
            <p:spPr bwMode="auto">
              <a:xfrm>
                <a:off x="3851" y="3484"/>
                <a:ext cx="649" cy="116"/>
              </a:xfrm>
              <a:prstGeom prst="rect">
                <a:avLst/>
              </a:prstGeom>
              <a:noFill/>
              <a:ln w="6350" algn="ctr">
                <a:solidFill>
                  <a:srgbClr val="B2B2B2"/>
                </a:solidFill>
                <a:miter lim="800000"/>
                <a:headEnd/>
                <a:tailEnd/>
              </a:ln>
            </p:spPr>
            <p:txBody>
              <a:bodyPr lIns="0" tIns="18000" rIns="0" bIns="18000" anchor="ctr"/>
              <a:lstStyle/>
              <a:p>
                <a:pPr marL="0" marR="0" lvl="0" indent="0" algn="ctr" defTabSz="914400" rtl="0" eaLnBrk="1" fontAlgn="auto" latinLnBrk="0" hangingPunct="1">
                  <a:lnSpc>
                    <a:spcPct val="85000"/>
                  </a:lnSpc>
                  <a:spcBef>
                    <a:spcPts val="0"/>
                  </a:spcBef>
                  <a:spcAft>
                    <a:spcPts val="0"/>
                  </a:spcAft>
                  <a:buClrTx/>
                  <a:buSzPct val="115000"/>
                  <a:buFont typeface="Symbol" pitchFamily="18" charset="2"/>
                  <a:buNone/>
                  <a:tabLst/>
                  <a:defRPr/>
                </a:pPr>
                <a:r>
                  <a:rPr kumimoji="0" lang="en-US" altLang="de-DE" sz="600" b="1" i="0" u="none" strike="noStrike" kern="0" cap="none" spc="0" normalizeH="0" baseline="0" noProof="0">
                    <a:ln>
                      <a:noFill/>
                    </a:ln>
                    <a:solidFill>
                      <a:sysClr val="windowText" lastClr="000000"/>
                    </a:solidFill>
                    <a:effectLst/>
                    <a:uLnTx/>
                    <a:uFillTx/>
                    <a:latin typeface="Arial" pitchFamily="34" charset="0"/>
                    <a:ea typeface="+mn-ea"/>
                    <a:cs typeface="Arial" pitchFamily="34" charset="0"/>
                  </a:rPr>
                  <a:t>Name of org. unit</a:t>
                </a:r>
              </a:p>
            </p:txBody>
          </p:sp>
          <p:sp>
            <p:nvSpPr>
              <p:cNvPr id="223" name="RectanNWWz7LytQyEO34DNUALbjQw"/>
              <p:cNvSpPr>
                <a:spLocks noChangeArrowheads="1"/>
              </p:cNvSpPr>
              <p:nvPr>
                <p:custDataLst>
                  <p:tags r:id="rId10"/>
                </p:custDataLst>
              </p:nvPr>
            </p:nvSpPr>
            <p:spPr bwMode="auto">
              <a:xfrm>
                <a:off x="3851" y="3600"/>
                <a:ext cx="649" cy="88"/>
              </a:xfrm>
              <a:prstGeom prst="rect">
                <a:avLst/>
              </a:prstGeom>
              <a:noFill/>
              <a:ln w="6350" algn="ctr">
                <a:solidFill>
                  <a:srgbClr val="B2B2B2"/>
                </a:solidFill>
                <a:miter lim="800000"/>
                <a:headEnd/>
                <a:tailEnd/>
              </a:ln>
            </p:spPr>
            <p:txBody>
              <a:bodyPr lIns="0" tIns="18000" rIns="0" bIns="18000" anchor="ctr"/>
              <a:lstStyle/>
              <a:p>
                <a:pPr marL="0" marR="0" lvl="0" indent="0" algn="ctr" defTabSz="914400" rtl="0" eaLnBrk="1" fontAlgn="auto" latinLnBrk="0" hangingPunct="1">
                  <a:lnSpc>
                    <a:spcPct val="85000"/>
                  </a:lnSpc>
                  <a:spcBef>
                    <a:spcPts val="0"/>
                  </a:spcBef>
                  <a:spcAft>
                    <a:spcPts val="0"/>
                  </a:spcAft>
                  <a:buClrTx/>
                  <a:buSzPct val="115000"/>
                  <a:buFont typeface="Symbol" pitchFamily="18" charset="2"/>
                  <a:buNone/>
                  <a:tabLst/>
                  <a:defRPr/>
                </a:pPr>
                <a:r>
                  <a:rPr kumimoji="0" lang="en-US" altLang="de-DE" sz="600" b="0" i="0" u="none" strike="noStrike" kern="0" cap="none" spc="0" normalizeH="0" baseline="0" noProof="0" dirty="0">
                    <a:ln>
                      <a:noFill/>
                    </a:ln>
                    <a:solidFill>
                      <a:sysClr val="windowText" lastClr="000000"/>
                    </a:solidFill>
                    <a:effectLst/>
                    <a:uLnTx/>
                    <a:uFillTx/>
                    <a:latin typeface="Arial" pitchFamily="34" charset="0"/>
                    <a:ea typeface="+mn-ea"/>
                    <a:cs typeface="Arial" pitchFamily="34" charset="0"/>
                  </a:rPr>
                  <a:t>First name LAST NAME</a:t>
                </a:r>
              </a:p>
            </p:txBody>
          </p:sp>
        </p:grpSp>
        <p:cxnSp>
          <p:nvCxnSpPr>
            <p:cNvPr id="221" name="Gewinkelte Verbindung 695"/>
            <p:cNvCxnSpPr>
              <a:cxnSpLocks noChangeShapeType="1"/>
            </p:cNvCxnSpPr>
            <p:nvPr/>
          </p:nvCxnSpPr>
          <p:spPr bwMode="auto">
            <a:xfrm rot="10800000" flipH="1" flipV="1">
              <a:off x="7635507" y="2846388"/>
              <a:ext cx="1588" cy="2773362"/>
            </a:xfrm>
            <a:prstGeom prst="bentConnector3">
              <a:avLst>
                <a:gd name="adj1" fmla="val -14400000"/>
              </a:avLst>
            </a:prstGeom>
            <a:noFill/>
            <a:ln w="6350" algn="ctr">
              <a:solidFill>
                <a:srgbClr val="B2B2B2"/>
              </a:solidFill>
              <a:miter lim="800000"/>
              <a:headEnd/>
              <a:tailEnd/>
            </a:ln>
          </p:spPr>
        </p:cxnSp>
      </p:grpSp>
      <p:cxnSp>
        <p:nvCxnSpPr>
          <p:cNvPr id="238" name="Gewinkelte Verbindung 611"/>
          <p:cNvCxnSpPr>
            <a:cxnSpLocks noChangeShapeType="1"/>
          </p:cNvCxnSpPr>
          <p:nvPr/>
        </p:nvCxnSpPr>
        <p:spPr bwMode="auto">
          <a:xfrm rot="5400000" flipH="1">
            <a:off x="7811821" y="1896108"/>
            <a:ext cx="216000" cy="2196000"/>
          </a:xfrm>
          <a:prstGeom prst="bentConnector2">
            <a:avLst/>
          </a:prstGeom>
          <a:noFill/>
          <a:ln w="6350" algn="ctr">
            <a:solidFill>
              <a:srgbClr val="B2B2B2"/>
            </a:solidFill>
            <a:miter lim="800000"/>
            <a:headEnd/>
            <a:tailEnd/>
          </a:ln>
        </p:spPr>
      </p:cxnSp>
      <p:cxnSp>
        <p:nvCxnSpPr>
          <p:cNvPr id="239" name="Gewinkelte Verbindung 614"/>
          <p:cNvCxnSpPr>
            <a:cxnSpLocks noChangeShapeType="1"/>
          </p:cNvCxnSpPr>
          <p:nvPr/>
        </p:nvCxnSpPr>
        <p:spPr bwMode="auto">
          <a:xfrm rot="5400000" flipH="1">
            <a:off x="9810003" y="2004108"/>
            <a:ext cx="216000" cy="1980000"/>
          </a:xfrm>
          <a:prstGeom prst="bentConnector2">
            <a:avLst/>
          </a:prstGeom>
          <a:noFill/>
          <a:ln w="6350" algn="ctr">
            <a:solidFill>
              <a:srgbClr val="B2B2B2"/>
            </a:solidFill>
            <a:miter lim="800000"/>
            <a:headEnd/>
            <a:tailEnd/>
          </a:ln>
        </p:spPr>
      </p:cxnSp>
      <p:grpSp>
        <p:nvGrpSpPr>
          <p:cNvPr id="240" name="Gruppieren 239">
            <a:extLst>
              <a:ext uri="{FF2B5EF4-FFF2-40B4-BE49-F238E27FC236}">
                <a16:creationId xmlns:a16="http://schemas.microsoft.com/office/drawing/2014/main" id="{FF721F48-7007-4115-BFC9-F3B0DA03DE54}"/>
              </a:ext>
            </a:extLst>
          </p:cNvPr>
          <p:cNvGrpSpPr/>
          <p:nvPr/>
        </p:nvGrpSpPr>
        <p:grpSpPr>
          <a:xfrm>
            <a:off x="498754" y="6235334"/>
            <a:ext cx="6197803" cy="122238"/>
            <a:chOff x="462178" y="6091395"/>
            <a:chExt cx="6197803" cy="122238"/>
          </a:xfrm>
        </p:grpSpPr>
        <p:sp>
          <p:nvSpPr>
            <p:cNvPr id="241" name="RectanNWIrqnQV1lEu4RXcCTLhr7Q">
              <a:extLst>
                <a:ext uri="{FF2B5EF4-FFF2-40B4-BE49-F238E27FC236}">
                  <a16:creationId xmlns:a16="http://schemas.microsoft.com/office/drawing/2014/main" id="{CAEC50A9-A995-452E-A306-3492EF18036F}"/>
                </a:ext>
              </a:extLst>
            </p:cNvPr>
            <p:cNvSpPr>
              <a:spLocks noChangeArrowheads="1"/>
            </p:cNvSpPr>
            <p:nvPr>
              <p:custDataLst>
                <p:tags r:id="rId1"/>
              </p:custDataLst>
            </p:nvPr>
          </p:nvSpPr>
          <p:spPr bwMode="auto">
            <a:xfrm>
              <a:off x="637270" y="6091395"/>
              <a:ext cx="596900" cy="122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de-DE" sz="800" b="0" i="0" u="none" strike="noStrike" kern="1200" cap="none" spc="0" normalizeH="0" baseline="0" noProof="0" dirty="0">
                  <a:ln>
                    <a:noFill/>
                  </a:ln>
                  <a:solidFill>
                    <a:srgbClr val="000000"/>
                  </a:solidFill>
                  <a:effectLst/>
                  <a:uLnTx/>
                  <a:uFillTx/>
                  <a:latin typeface="Arial" pitchFamily="34" charset="0"/>
                  <a:ea typeface="+mn-ea"/>
                  <a:cs typeface="Arial" pitchFamily="34" charset="0"/>
                </a:rPr>
                <a:t>Management</a:t>
              </a:r>
              <a:endParaRPr kumimoji="0" lang="de-DE" altLang="de-DE" sz="1800" b="0" i="0" u="none" strike="noStrike" kern="1200" cap="none" spc="0" normalizeH="0" baseline="0" noProof="0" dirty="0">
                <a:ln>
                  <a:noFill/>
                </a:ln>
                <a:solidFill>
                  <a:srgbClr val="000000"/>
                </a:solidFill>
                <a:effectLst/>
                <a:uLnTx/>
                <a:uFillTx/>
                <a:latin typeface="Arial" pitchFamily="34" charset="0"/>
                <a:ea typeface="+mn-ea"/>
                <a:cs typeface="Arial" pitchFamily="34" charset="0"/>
              </a:endParaRPr>
            </a:p>
          </p:txBody>
        </p:sp>
        <p:sp>
          <p:nvSpPr>
            <p:cNvPr id="242" name="RectanNdXJ1fQRQOUSkQnWNyN9itA">
              <a:extLst>
                <a:ext uri="{FF2B5EF4-FFF2-40B4-BE49-F238E27FC236}">
                  <a16:creationId xmlns:a16="http://schemas.microsoft.com/office/drawing/2014/main" id="{97C3DB4B-9554-407B-8963-7F8E74C1721D}"/>
                </a:ext>
              </a:extLst>
            </p:cNvPr>
            <p:cNvSpPr>
              <a:spLocks noChangeArrowheads="1"/>
            </p:cNvSpPr>
            <p:nvPr>
              <p:custDataLst>
                <p:tags r:id="rId2"/>
              </p:custDataLst>
            </p:nvPr>
          </p:nvSpPr>
          <p:spPr bwMode="auto">
            <a:xfrm>
              <a:off x="462178" y="6102771"/>
              <a:ext cx="96662" cy="95622"/>
            </a:xfrm>
            <a:prstGeom prst="rect">
              <a:avLst/>
            </a:prstGeom>
            <a:solidFill>
              <a:schemeClr val="accent2"/>
            </a:solidFill>
            <a:ln w="9525">
              <a:no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AT" altLang="de-DE" sz="1800" b="0" i="0" u="none" strike="noStrike" kern="1200" cap="none" spc="0" normalizeH="0" baseline="0" noProof="0">
                <a:ln>
                  <a:noFill/>
                </a:ln>
                <a:solidFill>
                  <a:srgbClr val="000000"/>
                </a:solidFill>
                <a:effectLst/>
                <a:uLnTx/>
                <a:uFillTx/>
                <a:latin typeface="Arial" pitchFamily="34" charset="0"/>
                <a:ea typeface="+mn-ea"/>
                <a:cs typeface="Arial" pitchFamily="34" charset="0"/>
              </a:endParaRPr>
            </a:p>
          </p:txBody>
        </p:sp>
        <p:sp>
          <p:nvSpPr>
            <p:cNvPr id="243" name="RectanNWIrqnQV1lEu4RXcCTLhr7Q">
              <a:extLst>
                <a:ext uri="{FF2B5EF4-FFF2-40B4-BE49-F238E27FC236}">
                  <a16:creationId xmlns:a16="http://schemas.microsoft.com/office/drawing/2014/main" id="{13315653-5622-4604-BFF9-5FEF59C9FCC5}"/>
                </a:ext>
              </a:extLst>
            </p:cNvPr>
            <p:cNvSpPr>
              <a:spLocks noChangeArrowheads="1"/>
            </p:cNvSpPr>
            <p:nvPr>
              <p:custDataLst>
                <p:tags r:id="rId3"/>
              </p:custDataLst>
            </p:nvPr>
          </p:nvSpPr>
          <p:spPr bwMode="auto">
            <a:xfrm>
              <a:off x="1639403" y="6091395"/>
              <a:ext cx="1174750" cy="122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de-DE" sz="800" b="0" i="0" u="none" strike="noStrike" kern="1200" cap="none" spc="0" normalizeH="0" baseline="0" noProof="0" dirty="0">
                  <a:ln>
                    <a:noFill/>
                  </a:ln>
                  <a:solidFill>
                    <a:srgbClr val="000000"/>
                  </a:solidFill>
                  <a:effectLst/>
                  <a:uLnTx/>
                  <a:uFillTx/>
                  <a:latin typeface="Arial" pitchFamily="34" charset="0"/>
                  <a:ea typeface="+mn-ea"/>
                  <a:cs typeface="Arial" pitchFamily="34" charset="0"/>
                </a:rPr>
                <a:t>Business support (level 2)</a:t>
              </a:r>
              <a:endParaRPr kumimoji="0" lang="de-DE" altLang="de-DE" sz="1800" b="0" i="0" u="none" strike="noStrike" kern="1200" cap="none" spc="0" normalizeH="0" baseline="0" noProof="0" dirty="0">
                <a:ln>
                  <a:noFill/>
                </a:ln>
                <a:solidFill>
                  <a:srgbClr val="000000"/>
                </a:solidFill>
                <a:effectLst/>
                <a:uLnTx/>
                <a:uFillTx/>
                <a:latin typeface="Arial" pitchFamily="34" charset="0"/>
                <a:ea typeface="+mn-ea"/>
                <a:cs typeface="Arial" pitchFamily="34" charset="0"/>
              </a:endParaRPr>
            </a:p>
          </p:txBody>
        </p:sp>
        <p:sp>
          <p:nvSpPr>
            <p:cNvPr id="244" name="RectanNdXJ1fQRQOUSkQnWNyN9itA">
              <a:extLst>
                <a:ext uri="{FF2B5EF4-FFF2-40B4-BE49-F238E27FC236}">
                  <a16:creationId xmlns:a16="http://schemas.microsoft.com/office/drawing/2014/main" id="{9464B5A2-822C-4D4A-B7D4-7AA19418BF1F}"/>
                </a:ext>
              </a:extLst>
            </p:cNvPr>
            <p:cNvSpPr>
              <a:spLocks noChangeArrowheads="1"/>
            </p:cNvSpPr>
            <p:nvPr>
              <p:custDataLst>
                <p:tags r:id="rId4"/>
              </p:custDataLst>
            </p:nvPr>
          </p:nvSpPr>
          <p:spPr bwMode="auto">
            <a:xfrm>
              <a:off x="1464311" y="6102771"/>
              <a:ext cx="96662" cy="95622"/>
            </a:xfrm>
            <a:prstGeom prst="rect">
              <a:avLst/>
            </a:prstGeom>
            <a:solidFill>
              <a:srgbClr val="B2D5EB"/>
            </a:solidFill>
            <a:ln w="9525">
              <a:no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AT" altLang="de-DE" sz="1800" b="0" i="0" u="none" strike="noStrike" kern="1200" cap="none" spc="0" normalizeH="0" baseline="0" noProof="0">
                <a:ln>
                  <a:noFill/>
                </a:ln>
                <a:solidFill>
                  <a:srgbClr val="000000"/>
                </a:solidFill>
                <a:effectLst/>
                <a:uLnTx/>
                <a:uFillTx/>
                <a:latin typeface="Arial" pitchFamily="34" charset="0"/>
                <a:ea typeface="+mn-ea"/>
                <a:cs typeface="Arial" pitchFamily="34" charset="0"/>
              </a:endParaRPr>
            </a:p>
          </p:txBody>
        </p:sp>
        <p:sp>
          <p:nvSpPr>
            <p:cNvPr id="245" name="RectanNWIrqnQV1lEu4RXcCTLhr7Q">
              <a:extLst>
                <a:ext uri="{FF2B5EF4-FFF2-40B4-BE49-F238E27FC236}">
                  <a16:creationId xmlns:a16="http://schemas.microsoft.com/office/drawing/2014/main" id="{714A4F9B-2B13-4DE6-8FC9-38EC57FDD2B2}"/>
                </a:ext>
              </a:extLst>
            </p:cNvPr>
            <p:cNvSpPr>
              <a:spLocks noChangeArrowheads="1"/>
            </p:cNvSpPr>
            <p:nvPr>
              <p:custDataLst>
                <p:tags r:id="rId5"/>
              </p:custDataLst>
            </p:nvPr>
          </p:nvSpPr>
          <p:spPr bwMode="auto">
            <a:xfrm>
              <a:off x="3212386" y="6091395"/>
              <a:ext cx="1311275" cy="122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de-DE" sz="800" b="0" i="0" u="none" strike="noStrike" kern="1200" cap="none" spc="0" normalizeH="0" baseline="0" noProof="0" dirty="0">
                  <a:ln>
                    <a:noFill/>
                  </a:ln>
                  <a:solidFill>
                    <a:srgbClr val="000000"/>
                  </a:solidFill>
                  <a:effectLst/>
                  <a:uLnTx/>
                  <a:uFillTx/>
                  <a:latin typeface="Arial" pitchFamily="34" charset="0"/>
                  <a:ea typeface="+mn-ea"/>
                  <a:cs typeface="Arial" pitchFamily="34" charset="0"/>
                </a:rPr>
                <a:t>Business operations (level 2)</a:t>
              </a:r>
              <a:endParaRPr kumimoji="0" lang="de-DE" altLang="de-DE" sz="1800" b="0" i="0" u="none" strike="noStrike" kern="1200" cap="none" spc="0" normalizeH="0" baseline="0" noProof="0" dirty="0">
                <a:ln>
                  <a:noFill/>
                </a:ln>
                <a:solidFill>
                  <a:srgbClr val="000000"/>
                </a:solidFill>
                <a:effectLst/>
                <a:uLnTx/>
                <a:uFillTx/>
                <a:latin typeface="Arial" pitchFamily="34" charset="0"/>
                <a:ea typeface="+mn-ea"/>
                <a:cs typeface="Arial" pitchFamily="34" charset="0"/>
              </a:endParaRPr>
            </a:p>
          </p:txBody>
        </p:sp>
        <p:sp>
          <p:nvSpPr>
            <p:cNvPr id="246" name="RectanNdXJ1fQRQOUSkQnWNyN9itA">
              <a:extLst>
                <a:ext uri="{FF2B5EF4-FFF2-40B4-BE49-F238E27FC236}">
                  <a16:creationId xmlns:a16="http://schemas.microsoft.com/office/drawing/2014/main" id="{52247CF6-EB8C-4A8E-9CDE-C615FC932273}"/>
                </a:ext>
              </a:extLst>
            </p:cNvPr>
            <p:cNvSpPr>
              <a:spLocks noChangeArrowheads="1"/>
            </p:cNvSpPr>
            <p:nvPr>
              <p:custDataLst>
                <p:tags r:id="rId6"/>
              </p:custDataLst>
            </p:nvPr>
          </p:nvSpPr>
          <p:spPr bwMode="auto">
            <a:xfrm>
              <a:off x="3037294" y="6102771"/>
              <a:ext cx="96662" cy="95622"/>
            </a:xfrm>
            <a:prstGeom prst="rect">
              <a:avLst/>
            </a:prstGeom>
            <a:solidFill>
              <a:srgbClr val="666666"/>
            </a:solidFill>
            <a:ln w="9525">
              <a:no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AT" altLang="de-DE" sz="1800" b="0" i="0" u="none" strike="noStrike" kern="1200" cap="none" spc="0" normalizeH="0" baseline="0" noProof="0">
                <a:ln>
                  <a:noFill/>
                </a:ln>
                <a:solidFill>
                  <a:srgbClr val="000000"/>
                </a:solidFill>
                <a:effectLst/>
                <a:uLnTx/>
                <a:uFillTx/>
                <a:latin typeface="Arial" pitchFamily="34" charset="0"/>
                <a:ea typeface="+mn-ea"/>
                <a:cs typeface="Arial" pitchFamily="34" charset="0"/>
              </a:endParaRPr>
            </a:p>
          </p:txBody>
        </p:sp>
        <p:sp>
          <p:nvSpPr>
            <p:cNvPr id="247" name="RectanNWIrqnQV1lEu4RXcCTLhr7Q">
              <a:extLst>
                <a:ext uri="{FF2B5EF4-FFF2-40B4-BE49-F238E27FC236}">
                  <a16:creationId xmlns:a16="http://schemas.microsoft.com/office/drawing/2014/main" id="{69805F99-B9C4-4828-9C79-2993EDE84790}"/>
                </a:ext>
              </a:extLst>
            </p:cNvPr>
            <p:cNvSpPr>
              <a:spLocks noChangeArrowheads="1"/>
            </p:cNvSpPr>
            <p:nvPr>
              <p:custDataLst>
                <p:tags r:id="rId7"/>
              </p:custDataLst>
            </p:nvPr>
          </p:nvSpPr>
          <p:spPr bwMode="auto">
            <a:xfrm>
              <a:off x="4921668" y="6091395"/>
              <a:ext cx="1738313" cy="122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de-DE" sz="800" b="0" i="0" u="none" strike="noStrike" kern="1200" cap="none" spc="0" normalizeH="0" baseline="0" noProof="0" dirty="0">
                  <a:ln>
                    <a:noFill/>
                  </a:ln>
                  <a:solidFill>
                    <a:srgbClr val="000000"/>
                  </a:solidFill>
                  <a:effectLst/>
                  <a:uLnTx/>
                  <a:uFillTx/>
                  <a:latin typeface="Arial" pitchFamily="34" charset="0"/>
                  <a:ea typeface="+mn-ea"/>
                  <a:cs typeface="Arial" pitchFamily="34" charset="0"/>
                </a:rPr>
                <a:t>Business support / operations (level 3)</a:t>
              </a:r>
              <a:endParaRPr kumimoji="0" lang="de-DE" altLang="de-DE" sz="1800" b="0" i="0" u="none" strike="noStrike" kern="1200" cap="none" spc="0" normalizeH="0" baseline="0" noProof="0" dirty="0">
                <a:ln>
                  <a:noFill/>
                </a:ln>
                <a:solidFill>
                  <a:srgbClr val="000000"/>
                </a:solidFill>
                <a:effectLst/>
                <a:uLnTx/>
                <a:uFillTx/>
                <a:latin typeface="Arial" pitchFamily="34" charset="0"/>
                <a:ea typeface="+mn-ea"/>
                <a:cs typeface="Arial" pitchFamily="34" charset="0"/>
              </a:endParaRPr>
            </a:p>
          </p:txBody>
        </p:sp>
        <p:sp>
          <p:nvSpPr>
            <p:cNvPr id="248" name="RectanNdXJ1fQRQOUSkQnWNyN9itA">
              <a:extLst>
                <a:ext uri="{FF2B5EF4-FFF2-40B4-BE49-F238E27FC236}">
                  <a16:creationId xmlns:a16="http://schemas.microsoft.com/office/drawing/2014/main" id="{052E6B22-E039-48D6-BFE4-0CF5470D258F}"/>
                </a:ext>
              </a:extLst>
            </p:cNvPr>
            <p:cNvSpPr>
              <a:spLocks noChangeArrowheads="1"/>
            </p:cNvSpPr>
            <p:nvPr>
              <p:custDataLst>
                <p:tags r:id="rId8"/>
              </p:custDataLst>
            </p:nvPr>
          </p:nvSpPr>
          <p:spPr bwMode="auto">
            <a:xfrm>
              <a:off x="4738638" y="6102771"/>
              <a:ext cx="96662" cy="95622"/>
            </a:xfrm>
            <a:prstGeom prst="rect">
              <a:avLst/>
            </a:prstGeom>
            <a:noFill/>
            <a:ln w="9525">
              <a:solidFill>
                <a:srgbClr val="808080"/>
              </a:solidFill>
              <a:miter lim="800000"/>
              <a:headEnd/>
              <a:tailEnd/>
            </a:ln>
            <a:effectLst/>
            <a:extLst>
              <a:ext uri="{909E8E84-426E-40DD-AFC4-6F175D3DCCD1}">
                <a14:hiddenFill xmlns:a14="http://schemas.microsoft.com/office/drawing/2010/main">
                  <a:solidFill>
                    <a:srgbClr val="B2B2B2"/>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AT" altLang="de-DE" sz="1800" b="0" i="0" u="none" strike="noStrike" kern="1200" cap="none" spc="0" normalizeH="0" baseline="0" noProof="0">
                <a:ln>
                  <a:noFill/>
                </a:ln>
                <a:solidFill>
                  <a:srgbClr val="000000"/>
                </a:solidFill>
                <a:effectLst/>
                <a:uLnTx/>
                <a:uFillTx/>
                <a:latin typeface="Arial" pitchFamily="34" charset="0"/>
                <a:ea typeface="+mn-ea"/>
                <a:cs typeface="Arial" pitchFamily="34" charset="0"/>
              </a:endParaRPr>
            </a:p>
          </p:txBody>
        </p:sp>
      </p:grpSp>
    </p:spTree>
    <p:extLst>
      <p:ext uri="{BB962C8B-B14F-4D97-AF65-F5344CB8AC3E}">
        <p14:creationId xmlns:p14="http://schemas.microsoft.com/office/powerpoint/2010/main" val="17535567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8E428C61-5684-4210-81CB-44263C520F2C}"/>
              </a:ext>
            </a:extLst>
          </p:cNvPr>
          <p:cNvSpPr>
            <a:spLocks noGrp="1"/>
          </p:cNvSpPr>
          <p:nvPr>
            <p:ph type="subTitle" idx="1"/>
          </p:nvPr>
        </p:nvSpPr>
        <p:spPr/>
        <p:txBody>
          <a:bodyPr/>
          <a:lstStyle/>
          <a:p>
            <a:r>
              <a:rPr lang="en-US" dirty="0" smtClean="0"/>
              <a:t>© ANDRITZ AG 2019 </a:t>
            </a:r>
            <a:endParaRPr lang="en-US" dirty="0"/>
          </a:p>
        </p:txBody>
      </p:sp>
      <p:sp>
        <p:nvSpPr>
          <p:cNvPr id="3" name="Title 2">
            <a:extLst>
              <a:ext uri="{FF2B5EF4-FFF2-40B4-BE49-F238E27FC236}">
                <a16:creationId xmlns:a16="http://schemas.microsoft.com/office/drawing/2014/main" id="{BD96258D-596E-4BB2-B6D0-13F67AABB43B}"/>
              </a:ext>
            </a:extLst>
          </p:cNvPr>
          <p:cNvSpPr>
            <a:spLocks noGrp="1"/>
          </p:cNvSpPr>
          <p:nvPr>
            <p:ph type="title"/>
          </p:nvPr>
        </p:nvSpPr>
        <p:spPr/>
        <p:txBody>
          <a:bodyPr/>
          <a:lstStyle/>
          <a:p>
            <a:r>
              <a:rPr lang="en-US" smtClean="0"/>
              <a:t>LEGAL DISCLAIMER</a:t>
            </a:r>
            <a:endParaRPr lang="en-US"/>
          </a:p>
        </p:txBody>
      </p:sp>
      <p:sp>
        <p:nvSpPr>
          <p:cNvPr id="4" name="Footer Placeholder 3">
            <a:extLst>
              <a:ext uri="{FF2B5EF4-FFF2-40B4-BE49-F238E27FC236}">
                <a16:creationId xmlns:a16="http://schemas.microsoft.com/office/drawing/2014/main" id="{9DBE04B9-DAC5-42F5-8E64-95C2E05695AC}"/>
              </a:ext>
            </a:extLst>
          </p:cNvPr>
          <p:cNvSpPr>
            <a:spLocks noGrp="1"/>
          </p:cNvSpPr>
          <p:nvPr>
            <p:ph type="ftr" sz="quarter" idx="10"/>
          </p:nvPr>
        </p:nvSpPr>
        <p:spPr/>
        <p:txBody>
          <a:bodyPr/>
          <a:lstStyle/>
          <a:p>
            <a:r>
              <a:rPr lang="en-US" smtClean="0"/>
              <a:t>/ presentation title / © by ANDRITZ HYDRO GmbH 2019</a:t>
            </a:r>
            <a:endParaRPr lang="en-US" dirty="0"/>
          </a:p>
        </p:txBody>
      </p:sp>
      <p:sp>
        <p:nvSpPr>
          <p:cNvPr id="5" name="Slide Number Placeholder 4">
            <a:extLst>
              <a:ext uri="{FF2B5EF4-FFF2-40B4-BE49-F238E27FC236}">
                <a16:creationId xmlns:a16="http://schemas.microsoft.com/office/drawing/2014/main" id="{3961F73A-ACFD-4ED9-8FA4-B849ADCAFA6E}"/>
              </a:ext>
            </a:extLst>
          </p:cNvPr>
          <p:cNvSpPr>
            <a:spLocks noGrp="1"/>
          </p:cNvSpPr>
          <p:nvPr>
            <p:ph type="sldNum" sz="quarter" idx="11"/>
          </p:nvPr>
        </p:nvSpPr>
        <p:spPr/>
        <p:txBody>
          <a:bodyPr/>
          <a:lstStyle/>
          <a:p>
            <a:fld id="{B9920CFE-AF55-3B45-ADC1-80F822A9301E}" type="slidenum">
              <a:rPr lang="de-DE" smtClean="0"/>
              <a:pPr/>
              <a:t>14</a:t>
            </a:fld>
            <a:endParaRPr lang="de-DE" dirty="0"/>
          </a:p>
        </p:txBody>
      </p:sp>
    </p:spTree>
    <p:custDataLst>
      <p:tags r:id="rId1"/>
    </p:custDataLst>
    <p:extLst>
      <p:ext uri="{BB962C8B-B14F-4D97-AF65-F5344CB8AC3E}">
        <p14:creationId xmlns:p14="http://schemas.microsoft.com/office/powerpoint/2010/main" val="202534177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B498D6A-445D-47D5-A4C7-131695E31A05}"/>
              </a:ext>
            </a:extLst>
          </p:cNvPr>
          <p:cNvSpPr>
            <a:spLocks noGrp="1"/>
          </p:cNvSpPr>
          <p:nvPr>
            <p:ph type="body" sz="quarter" idx="12"/>
          </p:nvPr>
        </p:nvSpPr>
        <p:spPr/>
        <p:txBody>
          <a:bodyPr/>
          <a:lstStyle/>
          <a:p>
            <a:r>
              <a:rPr lang="en-US" smtClean="0"/>
              <a:t>01</a:t>
            </a:r>
            <a:endParaRPr lang="en-US" dirty="0"/>
          </a:p>
        </p:txBody>
      </p:sp>
      <p:sp>
        <p:nvSpPr>
          <p:cNvPr id="3" name="Text Placeholder 2">
            <a:extLst>
              <a:ext uri="{FF2B5EF4-FFF2-40B4-BE49-F238E27FC236}">
                <a16:creationId xmlns:a16="http://schemas.microsoft.com/office/drawing/2014/main" id="{D34E0216-000E-4B95-A927-734392865015}"/>
              </a:ext>
            </a:extLst>
          </p:cNvPr>
          <p:cNvSpPr>
            <a:spLocks noGrp="1"/>
          </p:cNvSpPr>
          <p:nvPr>
            <p:ph type="body" sz="quarter" idx="13"/>
          </p:nvPr>
        </p:nvSpPr>
        <p:spPr/>
        <p:txBody>
          <a:bodyPr/>
          <a:lstStyle/>
          <a:p>
            <a:r>
              <a:rPr lang="en-US" dirty="0" err="1" smtClean="0"/>
              <a:t>Einleitung</a:t>
            </a:r>
            <a:endParaRPr lang="en-US" dirty="0"/>
          </a:p>
        </p:txBody>
      </p:sp>
      <p:sp>
        <p:nvSpPr>
          <p:cNvPr id="4" name="Text Placeholder 3">
            <a:extLst>
              <a:ext uri="{FF2B5EF4-FFF2-40B4-BE49-F238E27FC236}">
                <a16:creationId xmlns:a16="http://schemas.microsoft.com/office/drawing/2014/main" id="{0271CBA5-E477-4DCE-B1DD-7D9C998EF782}"/>
              </a:ext>
            </a:extLst>
          </p:cNvPr>
          <p:cNvSpPr>
            <a:spLocks noGrp="1"/>
          </p:cNvSpPr>
          <p:nvPr>
            <p:ph type="body" sz="quarter" idx="14"/>
          </p:nvPr>
        </p:nvSpPr>
        <p:spPr/>
        <p:txBody>
          <a:bodyPr/>
          <a:lstStyle/>
          <a:p>
            <a:r>
              <a:rPr lang="en-US" smtClean="0"/>
              <a:t>02</a:t>
            </a:r>
            <a:endParaRPr lang="en-US" dirty="0"/>
          </a:p>
        </p:txBody>
      </p:sp>
      <p:sp>
        <p:nvSpPr>
          <p:cNvPr id="5" name="Text Placeholder 4">
            <a:extLst>
              <a:ext uri="{FF2B5EF4-FFF2-40B4-BE49-F238E27FC236}">
                <a16:creationId xmlns:a16="http://schemas.microsoft.com/office/drawing/2014/main" id="{ACD4C5C1-C8C7-478F-9BA1-B5FED943849A}"/>
              </a:ext>
            </a:extLst>
          </p:cNvPr>
          <p:cNvSpPr>
            <a:spLocks noGrp="1"/>
          </p:cNvSpPr>
          <p:nvPr>
            <p:ph type="body" sz="quarter" idx="15"/>
          </p:nvPr>
        </p:nvSpPr>
        <p:spPr/>
        <p:txBody>
          <a:bodyPr/>
          <a:lstStyle/>
          <a:p>
            <a:r>
              <a:rPr lang="en-US" dirty="0" err="1" smtClean="0"/>
              <a:t>Ziel</a:t>
            </a:r>
            <a:endParaRPr lang="en-US" dirty="0"/>
          </a:p>
        </p:txBody>
      </p:sp>
      <p:sp>
        <p:nvSpPr>
          <p:cNvPr id="6" name="Text Placeholder 5">
            <a:extLst>
              <a:ext uri="{FF2B5EF4-FFF2-40B4-BE49-F238E27FC236}">
                <a16:creationId xmlns:a16="http://schemas.microsoft.com/office/drawing/2014/main" id="{94AD526F-1E16-478C-BFFF-4903B5EF989B}"/>
              </a:ext>
            </a:extLst>
          </p:cNvPr>
          <p:cNvSpPr>
            <a:spLocks noGrp="1"/>
          </p:cNvSpPr>
          <p:nvPr>
            <p:ph type="body" sz="quarter" idx="16"/>
          </p:nvPr>
        </p:nvSpPr>
        <p:spPr/>
        <p:txBody>
          <a:bodyPr/>
          <a:lstStyle/>
          <a:p>
            <a:r>
              <a:rPr lang="en-US" smtClean="0"/>
              <a:t>03</a:t>
            </a:r>
            <a:endParaRPr lang="en-US" dirty="0"/>
          </a:p>
        </p:txBody>
      </p:sp>
      <p:sp>
        <p:nvSpPr>
          <p:cNvPr id="7" name="Text Placeholder 6">
            <a:extLst>
              <a:ext uri="{FF2B5EF4-FFF2-40B4-BE49-F238E27FC236}">
                <a16:creationId xmlns:a16="http://schemas.microsoft.com/office/drawing/2014/main" id="{69D23806-3CB5-42EC-8E13-EAF21C4C953A}"/>
              </a:ext>
            </a:extLst>
          </p:cNvPr>
          <p:cNvSpPr>
            <a:spLocks noGrp="1"/>
          </p:cNvSpPr>
          <p:nvPr>
            <p:ph type="body" sz="quarter" idx="17"/>
          </p:nvPr>
        </p:nvSpPr>
        <p:spPr/>
        <p:txBody>
          <a:bodyPr/>
          <a:lstStyle/>
          <a:p>
            <a:r>
              <a:rPr lang="en-US" dirty="0" err="1" smtClean="0"/>
              <a:t>Analyse</a:t>
            </a:r>
            <a:endParaRPr lang="en-US" dirty="0"/>
          </a:p>
        </p:txBody>
      </p:sp>
      <p:sp>
        <p:nvSpPr>
          <p:cNvPr id="8" name="Text Placeholder 7">
            <a:extLst>
              <a:ext uri="{FF2B5EF4-FFF2-40B4-BE49-F238E27FC236}">
                <a16:creationId xmlns:a16="http://schemas.microsoft.com/office/drawing/2014/main" id="{5D334562-23AD-4EBF-807A-5B37086EE324}"/>
              </a:ext>
            </a:extLst>
          </p:cNvPr>
          <p:cNvSpPr>
            <a:spLocks noGrp="1"/>
          </p:cNvSpPr>
          <p:nvPr>
            <p:ph type="body" sz="quarter" idx="18"/>
          </p:nvPr>
        </p:nvSpPr>
        <p:spPr/>
        <p:txBody>
          <a:bodyPr/>
          <a:lstStyle/>
          <a:p>
            <a:r>
              <a:rPr lang="en-US" smtClean="0"/>
              <a:t>04</a:t>
            </a:r>
            <a:endParaRPr lang="en-US" dirty="0"/>
          </a:p>
        </p:txBody>
      </p:sp>
      <p:sp>
        <p:nvSpPr>
          <p:cNvPr id="9" name="Text Placeholder 8">
            <a:extLst>
              <a:ext uri="{FF2B5EF4-FFF2-40B4-BE49-F238E27FC236}">
                <a16:creationId xmlns:a16="http://schemas.microsoft.com/office/drawing/2014/main" id="{05E5630A-F0C5-4201-8FE8-1EF9AC7BA7FA}"/>
              </a:ext>
            </a:extLst>
          </p:cNvPr>
          <p:cNvSpPr>
            <a:spLocks noGrp="1"/>
          </p:cNvSpPr>
          <p:nvPr>
            <p:ph type="body" sz="quarter" idx="19"/>
          </p:nvPr>
        </p:nvSpPr>
        <p:spPr/>
        <p:txBody>
          <a:bodyPr/>
          <a:lstStyle/>
          <a:p>
            <a:r>
              <a:rPr lang="en-US" dirty="0" err="1" smtClean="0"/>
              <a:t>Datenbankdesign</a:t>
            </a:r>
            <a:endParaRPr lang="en-US" dirty="0"/>
          </a:p>
        </p:txBody>
      </p:sp>
      <p:sp>
        <p:nvSpPr>
          <p:cNvPr id="10" name="Text Placeholder 9">
            <a:extLst>
              <a:ext uri="{FF2B5EF4-FFF2-40B4-BE49-F238E27FC236}">
                <a16:creationId xmlns:a16="http://schemas.microsoft.com/office/drawing/2014/main" id="{33C89818-291B-484F-B24D-B26F15DB1160}"/>
              </a:ext>
            </a:extLst>
          </p:cNvPr>
          <p:cNvSpPr>
            <a:spLocks noGrp="1"/>
          </p:cNvSpPr>
          <p:nvPr>
            <p:ph type="body" sz="quarter" idx="20"/>
          </p:nvPr>
        </p:nvSpPr>
        <p:spPr/>
        <p:txBody>
          <a:bodyPr/>
          <a:lstStyle/>
          <a:p>
            <a:r>
              <a:rPr lang="en-US" smtClean="0"/>
              <a:t>05</a:t>
            </a:r>
            <a:endParaRPr lang="en-US" dirty="0"/>
          </a:p>
        </p:txBody>
      </p:sp>
      <p:sp>
        <p:nvSpPr>
          <p:cNvPr id="11" name="Text Placeholder 10">
            <a:extLst>
              <a:ext uri="{FF2B5EF4-FFF2-40B4-BE49-F238E27FC236}">
                <a16:creationId xmlns:a16="http://schemas.microsoft.com/office/drawing/2014/main" id="{3E6680C6-D784-4C97-BAB9-EFB1097F0A1A}"/>
              </a:ext>
            </a:extLst>
          </p:cNvPr>
          <p:cNvSpPr>
            <a:spLocks noGrp="1"/>
          </p:cNvSpPr>
          <p:nvPr>
            <p:ph type="body" sz="quarter" idx="21"/>
          </p:nvPr>
        </p:nvSpPr>
        <p:spPr/>
        <p:txBody>
          <a:bodyPr/>
          <a:lstStyle/>
          <a:p>
            <a:endParaRPr lang="en-US" dirty="0"/>
          </a:p>
        </p:txBody>
      </p:sp>
      <p:sp>
        <p:nvSpPr>
          <p:cNvPr id="12" name="Text Placeholder 11">
            <a:extLst>
              <a:ext uri="{FF2B5EF4-FFF2-40B4-BE49-F238E27FC236}">
                <a16:creationId xmlns:a16="http://schemas.microsoft.com/office/drawing/2014/main" id="{7A88A189-8470-4FB6-84FA-72A17D8684DE}"/>
              </a:ext>
            </a:extLst>
          </p:cNvPr>
          <p:cNvSpPr>
            <a:spLocks noGrp="1"/>
          </p:cNvSpPr>
          <p:nvPr>
            <p:ph type="body" sz="quarter" idx="24"/>
          </p:nvPr>
        </p:nvSpPr>
        <p:spPr/>
        <p:txBody>
          <a:bodyPr/>
          <a:lstStyle/>
          <a:p>
            <a:r>
              <a:rPr lang="en-US" smtClean="0"/>
              <a:t>07</a:t>
            </a:r>
            <a:endParaRPr lang="en-US" dirty="0"/>
          </a:p>
        </p:txBody>
      </p:sp>
      <p:sp>
        <p:nvSpPr>
          <p:cNvPr id="13" name="Text Placeholder 12">
            <a:extLst>
              <a:ext uri="{FF2B5EF4-FFF2-40B4-BE49-F238E27FC236}">
                <a16:creationId xmlns:a16="http://schemas.microsoft.com/office/drawing/2014/main" id="{6AF39E6D-AAF5-478C-A5AA-3456C798489E}"/>
              </a:ext>
            </a:extLst>
          </p:cNvPr>
          <p:cNvSpPr>
            <a:spLocks noGrp="1"/>
          </p:cNvSpPr>
          <p:nvPr>
            <p:ph type="body" sz="quarter" idx="25"/>
          </p:nvPr>
        </p:nvSpPr>
        <p:spPr/>
        <p:txBody>
          <a:bodyPr/>
          <a:lstStyle/>
          <a:p>
            <a:endParaRPr lang="en-US" dirty="0"/>
          </a:p>
        </p:txBody>
      </p:sp>
      <p:sp>
        <p:nvSpPr>
          <p:cNvPr id="14" name="Text Placeholder 13">
            <a:extLst>
              <a:ext uri="{FF2B5EF4-FFF2-40B4-BE49-F238E27FC236}">
                <a16:creationId xmlns:a16="http://schemas.microsoft.com/office/drawing/2014/main" id="{E852BBF3-A890-4462-94FB-27AF3984562C}"/>
              </a:ext>
            </a:extLst>
          </p:cNvPr>
          <p:cNvSpPr>
            <a:spLocks noGrp="1"/>
          </p:cNvSpPr>
          <p:nvPr>
            <p:ph type="body" sz="quarter" idx="26"/>
          </p:nvPr>
        </p:nvSpPr>
        <p:spPr/>
        <p:txBody>
          <a:bodyPr/>
          <a:lstStyle/>
          <a:p>
            <a:r>
              <a:rPr lang="en-US" smtClean="0"/>
              <a:t>08</a:t>
            </a:r>
            <a:endParaRPr lang="en-US" dirty="0"/>
          </a:p>
        </p:txBody>
      </p:sp>
      <p:sp>
        <p:nvSpPr>
          <p:cNvPr id="15" name="Text Placeholder 14">
            <a:extLst>
              <a:ext uri="{FF2B5EF4-FFF2-40B4-BE49-F238E27FC236}">
                <a16:creationId xmlns:a16="http://schemas.microsoft.com/office/drawing/2014/main" id="{E3817229-C2CD-4430-927C-4825788D1617}"/>
              </a:ext>
            </a:extLst>
          </p:cNvPr>
          <p:cNvSpPr>
            <a:spLocks noGrp="1"/>
          </p:cNvSpPr>
          <p:nvPr>
            <p:ph type="body" sz="quarter" idx="27"/>
          </p:nvPr>
        </p:nvSpPr>
        <p:spPr/>
        <p:txBody>
          <a:bodyPr/>
          <a:lstStyle/>
          <a:p>
            <a:endParaRPr lang="en-US" dirty="0"/>
          </a:p>
        </p:txBody>
      </p:sp>
      <p:sp>
        <p:nvSpPr>
          <p:cNvPr id="16" name="Text Placeholder 15">
            <a:extLst>
              <a:ext uri="{FF2B5EF4-FFF2-40B4-BE49-F238E27FC236}">
                <a16:creationId xmlns:a16="http://schemas.microsoft.com/office/drawing/2014/main" id="{A62E937A-4D1B-45C4-B7B8-7252011C3895}"/>
              </a:ext>
            </a:extLst>
          </p:cNvPr>
          <p:cNvSpPr>
            <a:spLocks noGrp="1"/>
          </p:cNvSpPr>
          <p:nvPr>
            <p:ph type="body" sz="quarter" idx="28"/>
          </p:nvPr>
        </p:nvSpPr>
        <p:spPr/>
        <p:txBody>
          <a:bodyPr/>
          <a:lstStyle/>
          <a:p>
            <a:r>
              <a:rPr lang="en-US" smtClean="0"/>
              <a:t>09</a:t>
            </a:r>
            <a:endParaRPr lang="en-US" dirty="0"/>
          </a:p>
        </p:txBody>
      </p:sp>
      <p:sp>
        <p:nvSpPr>
          <p:cNvPr id="17" name="Text Placeholder 16">
            <a:extLst>
              <a:ext uri="{FF2B5EF4-FFF2-40B4-BE49-F238E27FC236}">
                <a16:creationId xmlns:a16="http://schemas.microsoft.com/office/drawing/2014/main" id="{53923EEB-CCFC-4C57-8255-208A1CF0CA2E}"/>
              </a:ext>
            </a:extLst>
          </p:cNvPr>
          <p:cNvSpPr>
            <a:spLocks noGrp="1"/>
          </p:cNvSpPr>
          <p:nvPr>
            <p:ph type="body" sz="quarter" idx="29"/>
          </p:nvPr>
        </p:nvSpPr>
        <p:spPr/>
        <p:txBody>
          <a:bodyPr/>
          <a:lstStyle/>
          <a:p>
            <a:endParaRPr lang="en-US"/>
          </a:p>
        </p:txBody>
      </p:sp>
      <p:sp>
        <p:nvSpPr>
          <p:cNvPr id="18" name="Text Placeholder 17">
            <a:extLst>
              <a:ext uri="{FF2B5EF4-FFF2-40B4-BE49-F238E27FC236}">
                <a16:creationId xmlns:a16="http://schemas.microsoft.com/office/drawing/2014/main" id="{B8F027A5-8A60-46B4-8DBF-0442016309F1}"/>
              </a:ext>
            </a:extLst>
          </p:cNvPr>
          <p:cNvSpPr>
            <a:spLocks noGrp="1"/>
          </p:cNvSpPr>
          <p:nvPr>
            <p:ph type="body" sz="quarter" idx="30"/>
          </p:nvPr>
        </p:nvSpPr>
        <p:spPr/>
        <p:txBody>
          <a:bodyPr/>
          <a:lstStyle/>
          <a:p>
            <a:r>
              <a:rPr lang="en-US" smtClean="0"/>
              <a:t>10</a:t>
            </a:r>
            <a:endParaRPr lang="en-US" dirty="0"/>
          </a:p>
        </p:txBody>
      </p:sp>
      <p:sp>
        <p:nvSpPr>
          <p:cNvPr id="19" name="Text Placeholder 18">
            <a:extLst>
              <a:ext uri="{FF2B5EF4-FFF2-40B4-BE49-F238E27FC236}">
                <a16:creationId xmlns:a16="http://schemas.microsoft.com/office/drawing/2014/main" id="{5A89AB5B-F7A4-43A0-A75B-A19B129CD4C6}"/>
              </a:ext>
            </a:extLst>
          </p:cNvPr>
          <p:cNvSpPr>
            <a:spLocks noGrp="1"/>
          </p:cNvSpPr>
          <p:nvPr>
            <p:ph type="body" sz="quarter" idx="31"/>
          </p:nvPr>
        </p:nvSpPr>
        <p:spPr/>
        <p:txBody>
          <a:bodyPr/>
          <a:lstStyle/>
          <a:p>
            <a:endParaRPr lang="en-US"/>
          </a:p>
        </p:txBody>
      </p:sp>
      <p:sp>
        <p:nvSpPr>
          <p:cNvPr id="20" name="Text Placeholder 19">
            <a:extLst>
              <a:ext uri="{FF2B5EF4-FFF2-40B4-BE49-F238E27FC236}">
                <a16:creationId xmlns:a16="http://schemas.microsoft.com/office/drawing/2014/main" id="{1466DECC-6E8C-40D0-8268-B85550B14F62}"/>
              </a:ext>
            </a:extLst>
          </p:cNvPr>
          <p:cNvSpPr>
            <a:spLocks noGrp="1"/>
          </p:cNvSpPr>
          <p:nvPr>
            <p:ph type="body" sz="quarter" idx="32"/>
          </p:nvPr>
        </p:nvSpPr>
        <p:spPr/>
        <p:txBody>
          <a:bodyPr/>
          <a:lstStyle/>
          <a:p>
            <a:r>
              <a:rPr lang="en-US" smtClean="0"/>
              <a:t>06</a:t>
            </a:r>
            <a:endParaRPr lang="en-US" dirty="0"/>
          </a:p>
        </p:txBody>
      </p:sp>
      <p:sp>
        <p:nvSpPr>
          <p:cNvPr id="21" name="Text Placeholder 20">
            <a:extLst>
              <a:ext uri="{FF2B5EF4-FFF2-40B4-BE49-F238E27FC236}">
                <a16:creationId xmlns:a16="http://schemas.microsoft.com/office/drawing/2014/main" id="{F1389EB3-5374-4B72-BDE3-28D644A7B1F1}"/>
              </a:ext>
            </a:extLst>
          </p:cNvPr>
          <p:cNvSpPr>
            <a:spLocks noGrp="1"/>
          </p:cNvSpPr>
          <p:nvPr>
            <p:ph type="body" sz="quarter" idx="33"/>
          </p:nvPr>
        </p:nvSpPr>
        <p:spPr/>
        <p:txBody>
          <a:bodyPr/>
          <a:lstStyle/>
          <a:p>
            <a:endParaRPr lang="en-US" dirty="0"/>
          </a:p>
        </p:txBody>
      </p:sp>
      <p:sp>
        <p:nvSpPr>
          <p:cNvPr id="22" name="Title 21">
            <a:extLst>
              <a:ext uri="{FF2B5EF4-FFF2-40B4-BE49-F238E27FC236}">
                <a16:creationId xmlns:a16="http://schemas.microsoft.com/office/drawing/2014/main" id="{BB03E3A0-4FC5-4A85-93C1-97CE09230579}"/>
              </a:ext>
            </a:extLst>
          </p:cNvPr>
          <p:cNvSpPr>
            <a:spLocks noGrp="1"/>
          </p:cNvSpPr>
          <p:nvPr>
            <p:ph type="title"/>
          </p:nvPr>
        </p:nvSpPr>
        <p:spPr/>
        <p:txBody>
          <a:bodyPr/>
          <a:lstStyle/>
          <a:p>
            <a:r>
              <a:rPr lang="en-US" dirty="0" err="1" smtClean="0"/>
              <a:t>Kapitel</a:t>
            </a:r>
            <a:r>
              <a:rPr lang="en-US" dirty="0" smtClean="0"/>
              <a:t> </a:t>
            </a:r>
            <a:r>
              <a:rPr lang="en-US" dirty="0" err="1" smtClean="0"/>
              <a:t>Überblick</a:t>
            </a:r>
            <a:endParaRPr lang="en-US" dirty="0"/>
          </a:p>
        </p:txBody>
      </p:sp>
      <p:sp>
        <p:nvSpPr>
          <p:cNvPr id="23" name="Footer Placeholder 22">
            <a:extLst>
              <a:ext uri="{FF2B5EF4-FFF2-40B4-BE49-F238E27FC236}">
                <a16:creationId xmlns:a16="http://schemas.microsoft.com/office/drawing/2014/main" id="{4F60B33A-CAB4-45A0-A5D2-57EF842E9863}"/>
              </a:ext>
            </a:extLst>
          </p:cNvPr>
          <p:cNvSpPr>
            <a:spLocks noGrp="1"/>
          </p:cNvSpPr>
          <p:nvPr>
            <p:ph type="ftr" sz="quarter" idx="34"/>
          </p:nvPr>
        </p:nvSpPr>
        <p:spPr>
          <a:xfrm>
            <a:off x="673200" y="6418800"/>
            <a:ext cx="10274400" cy="248400"/>
          </a:xfrm>
        </p:spPr>
        <p:txBody>
          <a:bodyPr/>
          <a:lstStyle/>
          <a:p>
            <a:r>
              <a:rPr lang="en-US" smtClean="0"/>
              <a:t>/ presentation title / © by ANDRITZ HYDRO GmbH 2019</a:t>
            </a:r>
            <a:endParaRPr lang="en-US" dirty="0"/>
          </a:p>
        </p:txBody>
      </p:sp>
      <p:sp>
        <p:nvSpPr>
          <p:cNvPr id="24" name="Slide Number Placeholder 23">
            <a:extLst>
              <a:ext uri="{FF2B5EF4-FFF2-40B4-BE49-F238E27FC236}">
                <a16:creationId xmlns:a16="http://schemas.microsoft.com/office/drawing/2014/main" id="{2E7B70BB-B26E-40F4-BDED-A952DF156305}"/>
              </a:ext>
            </a:extLst>
          </p:cNvPr>
          <p:cNvSpPr>
            <a:spLocks noGrp="1"/>
          </p:cNvSpPr>
          <p:nvPr>
            <p:ph type="sldNum" sz="quarter" idx="35"/>
          </p:nvPr>
        </p:nvSpPr>
        <p:spPr>
          <a:xfrm>
            <a:off x="309600" y="6418800"/>
            <a:ext cx="334800" cy="248400"/>
          </a:xfrm>
        </p:spPr>
        <p:txBody>
          <a:bodyPr/>
          <a:lstStyle/>
          <a:p>
            <a:fld id="{43663E1E-2049-4CF8-B671-CED3EE132F56}" type="slidenum">
              <a:rPr lang="en-US" smtClean="0"/>
              <a:pPr/>
              <a:t>2</a:t>
            </a:fld>
            <a:endParaRPr lang="en-US" dirty="0"/>
          </a:p>
        </p:txBody>
      </p:sp>
      <p:cxnSp>
        <p:nvCxnSpPr>
          <p:cNvPr id="25" name="Gerade Verbindung 13">
            <a:extLst>
              <a:ext uri="{FF2B5EF4-FFF2-40B4-BE49-F238E27FC236}">
                <a16:creationId xmlns:a16="http://schemas.microsoft.com/office/drawing/2014/main" id="{64A1C993-4C01-443E-A4ED-091C5F016BA9}"/>
              </a:ext>
            </a:extLst>
          </p:cNvPr>
          <p:cNvCxnSpPr/>
          <p:nvPr/>
        </p:nvCxnSpPr>
        <p:spPr>
          <a:xfrm>
            <a:off x="414000" y="2088000"/>
            <a:ext cx="4968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6" name="Gerade Verbindung 32">
            <a:extLst>
              <a:ext uri="{FF2B5EF4-FFF2-40B4-BE49-F238E27FC236}">
                <a16:creationId xmlns:a16="http://schemas.microsoft.com/office/drawing/2014/main" id="{ABEBAC63-A4B6-4E73-B711-A90429B43DEE}"/>
              </a:ext>
            </a:extLst>
          </p:cNvPr>
          <p:cNvCxnSpPr/>
          <p:nvPr/>
        </p:nvCxnSpPr>
        <p:spPr>
          <a:xfrm>
            <a:off x="5810400" y="2088000"/>
            <a:ext cx="4968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7" name="Gerade Verbindung 13">
            <a:extLst>
              <a:ext uri="{FF2B5EF4-FFF2-40B4-BE49-F238E27FC236}">
                <a16:creationId xmlns:a16="http://schemas.microsoft.com/office/drawing/2014/main" id="{332B93D5-AF0B-426F-A177-3615BC440FD4}"/>
              </a:ext>
            </a:extLst>
          </p:cNvPr>
          <p:cNvCxnSpPr/>
          <p:nvPr/>
        </p:nvCxnSpPr>
        <p:spPr>
          <a:xfrm>
            <a:off x="414000" y="2944800"/>
            <a:ext cx="4968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8" name="Gerade Verbindung 32">
            <a:extLst>
              <a:ext uri="{FF2B5EF4-FFF2-40B4-BE49-F238E27FC236}">
                <a16:creationId xmlns:a16="http://schemas.microsoft.com/office/drawing/2014/main" id="{72E78670-915F-430F-ACE1-D74D78968125}"/>
              </a:ext>
            </a:extLst>
          </p:cNvPr>
          <p:cNvCxnSpPr/>
          <p:nvPr/>
        </p:nvCxnSpPr>
        <p:spPr>
          <a:xfrm>
            <a:off x="5810400" y="2944800"/>
            <a:ext cx="4968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9" name="Gerade Verbindung 13">
            <a:extLst>
              <a:ext uri="{FF2B5EF4-FFF2-40B4-BE49-F238E27FC236}">
                <a16:creationId xmlns:a16="http://schemas.microsoft.com/office/drawing/2014/main" id="{8B9A6114-40AE-4202-9087-2675D92F45A3}"/>
              </a:ext>
            </a:extLst>
          </p:cNvPr>
          <p:cNvCxnSpPr/>
          <p:nvPr/>
        </p:nvCxnSpPr>
        <p:spPr>
          <a:xfrm>
            <a:off x="414000" y="3801600"/>
            <a:ext cx="4968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0" name="Gerade Verbindung 32">
            <a:extLst>
              <a:ext uri="{FF2B5EF4-FFF2-40B4-BE49-F238E27FC236}">
                <a16:creationId xmlns:a16="http://schemas.microsoft.com/office/drawing/2014/main" id="{DB220C11-5995-4BB2-BA1D-B1E18851CB4F}"/>
              </a:ext>
            </a:extLst>
          </p:cNvPr>
          <p:cNvCxnSpPr/>
          <p:nvPr/>
        </p:nvCxnSpPr>
        <p:spPr>
          <a:xfrm>
            <a:off x="5810400" y="3801600"/>
            <a:ext cx="4968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1" name="Gerade Verbindung 13">
            <a:extLst>
              <a:ext uri="{FF2B5EF4-FFF2-40B4-BE49-F238E27FC236}">
                <a16:creationId xmlns:a16="http://schemas.microsoft.com/office/drawing/2014/main" id="{35EECA0A-ABF4-448F-A72D-32FA2D260CA5}"/>
              </a:ext>
            </a:extLst>
          </p:cNvPr>
          <p:cNvCxnSpPr/>
          <p:nvPr/>
        </p:nvCxnSpPr>
        <p:spPr>
          <a:xfrm>
            <a:off x="396000" y="4658400"/>
            <a:ext cx="4968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2" name="Gerade Verbindung 32">
            <a:extLst>
              <a:ext uri="{FF2B5EF4-FFF2-40B4-BE49-F238E27FC236}">
                <a16:creationId xmlns:a16="http://schemas.microsoft.com/office/drawing/2014/main" id="{E2EE04DF-B5E6-45BA-ACA9-4CC78CB66BF9}"/>
              </a:ext>
            </a:extLst>
          </p:cNvPr>
          <p:cNvCxnSpPr/>
          <p:nvPr/>
        </p:nvCxnSpPr>
        <p:spPr>
          <a:xfrm>
            <a:off x="5792400" y="4658400"/>
            <a:ext cx="4968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373439380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platzhalter 10"/>
          <p:cNvSpPr>
            <a:spLocks noGrp="1"/>
          </p:cNvSpPr>
          <p:nvPr>
            <p:ph type="body" sz="quarter" idx="12"/>
          </p:nvPr>
        </p:nvSpPr>
        <p:spPr/>
        <p:txBody>
          <a:bodyPr/>
          <a:lstStyle/>
          <a:p>
            <a:r>
              <a:rPr lang="en-US" dirty="0" smtClean="0"/>
              <a:t>Firma </a:t>
            </a:r>
            <a:r>
              <a:rPr lang="en-US" dirty="0" err="1" smtClean="0"/>
              <a:t>Andritz</a:t>
            </a:r>
            <a:r>
              <a:rPr lang="en-US" dirty="0" smtClean="0"/>
              <a:t> Hydro </a:t>
            </a:r>
            <a:r>
              <a:rPr lang="en-US" dirty="0" err="1" smtClean="0"/>
              <a:t>Gmbha</a:t>
            </a:r>
            <a:r>
              <a:rPr lang="en-US" dirty="0" smtClean="0"/>
              <a:t> – </a:t>
            </a:r>
            <a:r>
              <a:rPr lang="en-US" dirty="0" err="1" smtClean="0"/>
              <a:t>Globaler</a:t>
            </a:r>
            <a:r>
              <a:rPr lang="en-US" dirty="0" smtClean="0"/>
              <a:t> </a:t>
            </a:r>
            <a:r>
              <a:rPr lang="en-US" dirty="0" err="1" smtClean="0"/>
              <a:t>Anbieter</a:t>
            </a:r>
            <a:r>
              <a:rPr lang="en-US" dirty="0" smtClean="0"/>
              <a:t> </a:t>
            </a:r>
            <a:r>
              <a:rPr lang="de-AT" dirty="0"/>
              <a:t>die mechanische und elektrische Ausrüstung </a:t>
            </a:r>
            <a:endParaRPr lang="de-AT" dirty="0" smtClean="0"/>
          </a:p>
          <a:p>
            <a:pPr lvl="1"/>
            <a:r>
              <a:rPr lang="de-AT" dirty="0" smtClean="0"/>
              <a:t>Viele Berechnungen in verschiedenste Programme für unterschiedliche Baugruppen</a:t>
            </a:r>
          </a:p>
          <a:p>
            <a:pPr lvl="1"/>
            <a:endParaRPr lang="de-AT" dirty="0" smtClean="0"/>
          </a:p>
          <a:p>
            <a:pPr lvl="1"/>
            <a:endParaRPr lang="de-AT" dirty="0"/>
          </a:p>
          <a:p>
            <a:pPr lvl="1"/>
            <a:endParaRPr lang="de-AT" dirty="0" smtClean="0"/>
          </a:p>
          <a:p>
            <a:pPr lvl="1"/>
            <a:endParaRPr lang="de-AT" dirty="0"/>
          </a:p>
          <a:p>
            <a:pPr lvl="1"/>
            <a:endParaRPr lang="de-AT" dirty="0" smtClean="0"/>
          </a:p>
          <a:p>
            <a:pPr lvl="1"/>
            <a:endParaRPr lang="de-AT" dirty="0"/>
          </a:p>
          <a:p>
            <a:pPr lvl="1"/>
            <a:endParaRPr lang="de-AT" dirty="0" smtClean="0"/>
          </a:p>
          <a:p>
            <a:pPr lvl="1"/>
            <a:r>
              <a:rPr lang="de-AT" dirty="0" smtClean="0"/>
              <a:t>Zusammenführen der Berechnungen auf eine Plattform zu einem einheitlich Berechnungsprozess</a:t>
            </a:r>
            <a:endParaRPr lang="de-AT" dirty="0" smtClean="0"/>
          </a:p>
          <a:p>
            <a:pPr lvl="1"/>
            <a:endParaRPr lang="de-AT" dirty="0"/>
          </a:p>
          <a:p>
            <a:pPr lvl="1"/>
            <a:endParaRPr lang="de-AT" dirty="0" smtClean="0"/>
          </a:p>
          <a:p>
            <a:pPr lvl="1"/>
            <a:endParaRPr lang="de-AT" dirty="0"/>
          </a:p>
          <a:p>
            <a:pPr lvl="1"/>
            <a:endParaRPr lang="de-AT" dirty="0" smtClean="0"/>
          </a:p>
          <a:p>
            <a:pPr lvl="1"/>
            <a:endParaRPr lang="de-AT" dirty="0"/>
          </a:p>
          <a:p>
            <a:pPr lvl="1"/>
            <a:endParaRPr lang="en-US" dirty="0"/>
          </a:p>
        </p:txBody>
      </p:sp>
      <p:sp>
        <p:nvSpPr>
          <p:cNvPr id="10" name="Untertitel 9"/>
          <p:cNvSpPr>
            <a:spLocks noGrp="1"/>
          </p:cNvSpPr>
          <p:nvPr>
            <p:ph type="subTitle" idx="1"/>
          </p:nvPr>
        </p:nvSpPr>
        <p:spPr/>
        <p:txBody>
          <a:bodyPr/>
          <a:lstStyle/>
          <a:p>
            <a:r>
              <a:rPr lang="en-US" dirty="0" smtClean="0"/>
              <a:t>Motivation</a:t>
            </a:r>
            <a:endParaRPr lang="en-US" dirty="0"/>
          </a:p>
        </p:txBody>
      </p:sp>
      <p:sp>
        <p:nvSpPr>
          <p:cNvPr id="9" name="Titel 8"/>
          <p:cNvSpPr>
            <a:spLocks noGrp="1"/>
          </p:cNvSpPr>
          <p:nvPr>
            <p:ph type="title"/>
          </p:nvPr>
        </p:nvSpPr>
        <p:spPr/>
        <p:txBody>
          <a:bodyPr/>
          <a:lstStyle/>
          <a:p>
            <a:r>
              <a:rPr lang="en-US" dirty="0" err="1" smtClean="0"/>
              <a:t>Einleitung</a:t>
            </a:r>
            <a:endParaRPr lang="en-US" dirty="0"/>
          </a:p>
        </p:txBody>
      </p:sp>
      <p:sp>
        <p:nvSpPr>
          <p:cNvPr id="5" name="Footer Placeholder 4">
            <a:extLst>
              <a:ext uri="{FF2B5EF4-FFF2-40B4-BE49-F238E27FC236}">
                <a16:creationId xmlns:a16="http://schemas.microsoft.com/office/drawing/2014/main" id="{57231B3F-491A-4002-9526-FCD2C56031D4}"/>
              </a:ext>
            </a:extLst>
          </p:cNvPr>
          <p:cNvSpPr>
            <a:spLocks noGrp="1"/>
          </p:cNvSpPr>
          <p:nvPr>
            <p:ph type="ftr" sz="quarter" idx="13"/>
          </p:nvPr>
        </p:nvSpPr>
        <p:spPr/>
        <p:txBody>
          <a:bodyPr/>
          <a:lstStyle/>
          <a:p>
            <a:r>
              <a:rPr lang="en-US" smtClean="0"/>
              <a:t>/ presentation title / © by ANDRITZ HYDRO GmbH 2019</a:t>
            </a:r>
            <a:endParaRPr lang="en-US" dirty="0"/>
          </a:p>
        </p:txBody>
      </p:sp>
      <p:sp>
        <p:nvSpPr>
          <p:cNvPr id="6" name="Slide Number Placeholder 5">
            <a:extLst>
              <a:ext uri="{FF2B5EF4-FFF2-40B4-BE49-F238E27FC236}">
                <a16:creationId xmlns:a16="http://schemas.microsoft.com/office/drawing/2014/main" id="{D152C3B3-F5C1-430E-B4ED-61CAF63E074C}"/>
              </a:ext>
            </a:extLst>
          </p:cNvPr>
          <p:cNvSpPr>
            <a:spLocks noGrp="1"/>
          </p:cNvSpPr>
          <p:nvPr>
            <p:ph type="sldNum" sz="quarter" idx="14"/>
          </p:nvPr>
        </p:nvSpPr>
        <p:spPr/>
        <p:txBody>
          <a:bodyPr/>
          <a:lstStyle/>
          <a:p>
            <a:fld id="{C62D37B7-19FB-4B6A-9135-5DDD8E779388}" type="slidenum">
              <a:rPr lang="en-US" smtClean="0"/>
              <a:pPr/>
              <a:t>3</a:t>
            </a:fld>
            <a:endParaRPr lang="en-US"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70883" y="3513494"/>
            <a:ext cx="977900" cy="977900"/>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44380" y="2769449"/>
            <a:ext cx="1678431" cy="1507316"/>
          </a:xfrm>
          <a:prstGeom prst="rect">
            <a:avLst/>
          </a:prstGeom>
        </p:spPr>
      </p:pic>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38352" y="2756021"/>
            <a:ext cx="2065063" cy="588866"/>
          </a:xfrm>
          <a:prstGeom prst="rect">
            <a:avLst/>
          </a:prstGeom>
        </p:spPr>
      </p:pic>
      <p:pic>
        <p:nvPicPr>
          <p:cNvPr id="13" name="Picture 1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821550" y="2814034"/>
            <a:ext cx="2255650" cy="1503767"/>
          </a:xfrm>
          <a:prstGeom prst="rect">
            <a:avLst/>
          </a:prstGeom>
        </p:spPr>
      </p:pic>
      <p:pic>
        <p:nvPicPr>
          <p:cNvPr id="14" name="Picture 1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726416" y="2633884"/>
            <a:ext cx="2341911" cy="1642881"/>
          </a:xfrm>
          <a:prstGeom prst="rect">
            <a:avLst/>
          </a:prstGeom>
        </p:spPr>
      </p:pic>
      <p:pic>
        <p:nvPicPr>
          <p:cNvPr id="15" name="Picture 14"/>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892299" y="4999511"/>
            <a:ext cx="1356483" cy="1356483"/>
          </a:xfrm>
          <a:prstGeom prst="rect">
            <a:avLst/>
          </a:prstGeom>
        </p:spPr>
      </p:pic>
    </p:spTree>
    <p:custDataLst>
      <p:tags r:id="rId1"/>
    </p:custDataLst>
    <p:extLst>
      <p:ext uri="{BB962C8B-B14F-4D97-AF65-F5344CB8AC3E}">
        <p14:creationId xmlns:p14="http://schemas.microsoft.com/office/powerpoint/2010/main" val="53278867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platzhalter 10"/>
          <p:cNvSpPr>
            <a:spLocks noGrp="1"/>
          </p:cNvSpPr>
          <p:nvPr>
            <p:ph type="body" sz="quarter" idx="12"/>
          </p:nvPr>
        </p:nvSpPr>
        <p:spPr/>
        <p:txBody>
          <a:bodyPr/>
          <a:lstStyle/>
          <a:p>
            <a:r>
              <a:rPr lang="en-US" dirty="0" err="1" smtClean="0"/>
              <a:t>Erstellen</a:t>
            </a:r>
            <a:r>
              <a:rPr lang="en-US" dirty="0" smtClean="0"/>
              <a:t> der </a:t>
            </a:r>
            <a:r>
              <a:rPr lang="en-US" dirty="0" err="1" smtClean="0"/>
              <a:t>Berechnungen</a:t>
            </a:r>
            <a:r>
              <a:rPr lang="en-US" dirty="0" smtClean="0"/>
              <a:t> in </a:t>
            </a:r>
            <a:r>
              <a:rPr lang="en-US" dirty="0" err="1" smtClean="0"/>
              <a:t>einer</a:t>
            </a:r>
            <a:r>
              <a:rPr lang="en-US" dirty="0" smtClean="0"/>
              <a:t> </a:t>
            </a:r>
            <a:r>
              <a:rPr lang="en-US" dirty="0" err="1" smtClean="0"/>
              <a:t>geeigneten</a:t>
            </a:r>
            <a:r>
              <a:rPr lang="en-US" dirty="0" smtClean="0"/>
              <a:t> </a:t>
            </a:r>
            <a:r>
              <a:rPr lang="en-US" dirty="0" err="1" smtClean="0"/>
              <a:t>Struktur</a:t>
            </a:r>
            <a:endParaRPr lang="en-US" dirty="0" smtClean="0"/>
          </a:p>
          <a:p>
            <a:pPr lvl="1"/>
            <a:r>
              <a:rPr lang="en-US" dirty="0" err="1" smtClean="0"/>
              <a:t>Mittels</a:t>
            </a:r>
            <a:r>
              <a:rPr lang="en-US" dirty="0" smtClean="0"/>
              <a:t> MVVM &amp; </a:t>
            </a:r>
            <a:r>
              <a:rPr lang="en-US" dirty="0" err="1" smtClean="0"/>
              <a:t>unter</a:t>
            </a:r>
            <a:r>
              <a:rPr lang="en-US" dirty="0" smtClean="0"/>
              <a:t> </a:t>
            </a:r>
            <a:r>
              <a:rPr lang="en-US" dirty="0" err="1" smtClean="0"/>
              <a:t>Einbindung</a:t>
            </a:r>
            <a:r>
              <a:rPr lang="en-US" dirty="0" smtClean="0"/>
              <a:t> </a:t>
            </a:r>
            <a:r>
              <a:rPr lang="en-US" dirty="0" err="1" smtClean="0"/>
              <a:t>einer</a:t>
            </a:r>
            <a:r>
              <a:rPr lang="en-US" dirty="0"/>
              <a:t> </a:t>
            </a:r>
            <a:r>
              <a:rPr lang="en-US" dirty="0" err="1" smtClean="0"/>
              <a:t>Webanwendung</a:t>
            </a:r>
            <a:endParaRPr lang="en-US" dirty="0" smtClean="0"/>
          </a:p>
          <a:p>
            <a:pPr lvl="1"/>
            <a:endParaRPr lang="en-US" dirty="0"/>
          </a:p>
          <a:p>
            <a:pPr lvl="1"/>
            <a:endParaRPr lang="en-US" dirty="0" smtClean="0"/>
          </a:p>
          <a:p>
            <a:pPr lvl="1"/>
            <a:endParaRPr lang="en-US" dirty="0"/>
          </a:p>
          <a:p>
            <a:pPr lvl="1"/>
            <a:endParaRPr lang="en-US" dirty="0" smtClean="0"/>
          </a:p>
          <a:p>
            <a:pPr lvl="1"/>
            <a:endParaRPr lang="en-US" dirty="0" smtClean="0"/>
          </a:p>
          <a:p>
            <a:pPr lvl="1"/>
            <a:endParaRPr lang="en-US" dirty="0"/>
          </a:p>
          <a:p>
            <a:pPr lvl="1"/>
            <a:endParaRPr lang="en-US" dirty="0" smtClean="0"/>
          </a:p>
          <a:p>
            <a:endParaRPr lang="de-AT" dirty="0" smtClean="0"/>
          </a:p>
          <a:p>
            <a:endParaRPr lang="de-AT" dirty="0"/>
          </a:p>
          <a:p>
            <a:r>
              <a:rPr lang="de-AT" dirty="0" smtClean="0"/>
              <a:t>Zu </a:t>
            </a:r>
            <a:r>
              <a:rPr lang="de-AT" dirty="0"/>
              <a:t>jedem Projekt gibt es </a:t>
            </a:r>
            <a:r>
              <a:rPr lang="de-AT" dirty="0" smtClean="0"/>
              <a:t>Unterbaugruppen</a:t>
            </a:r>
          </a:p>
          <a:p>
            <a:r>
              <a:rPr lang="de-AT" dirty="0" smtClean="0"/>
              <a:t>Zu jeder Unterbaugruppe </a:t>
            </a:r>
            <a:r>
              <a:rPr lang="de-AT" dirty="0"/>
              <a:t>gibt es </a:t>
            </a:r>
            <a:r>
              <a:rPr lang="de-AT" dirty="0" smtClean="0"/>
              <a:t>Berechnungstemplates</a:t>
            </a:r>
          </a:p>
          <a:p>
            <a:r>
              <a:rPr lang="de-AT" dirty="0" smtClean="0"/>
              <a:t>Diese Berechnungstemplates können kopiert bzw. vervielfacht werden</a:t>
            </a:r>
            <a:endParaRPr lang="en-US" dirty="0" smtClean="0"/>
          </a:p>
          <a:p>
            <a:pPr lvl="1"/>
            <a:endParaRPr lang="en-US" dirty="0"/>
          </a:p>
        </p:txBody>
      </p:sp>
      <p:sp>
        <p:nvSpPr>
          <p:cNvPr id="10" name="Untertitel 9"/>
          <p:cNvSpPr>
            <a:spLocks noGrp="1"/>
          </p:cNvSpPr>
          <p:nvPr>
            <p:ph type="subTitle" idx="1"/>
          </p:nvPr>
        </p:nvSpPr>
        <p:spPr/>
        <p:txBody>
          <a:bodyPr/>
          <a:lstStyle/>
          <a:p>
            <a:endParaRPr lang="en-US" dirty="0"/>
          </a:p>
        </p:txBody>
      </p:sp>
      <p:sp>
        <p:nvSpPr>
          <p:cNvPr id="9" name="Titel 8"/>
          <p:cNvSpPr>
            <a:spLocks noGrp="1"/>
          </p:cNvSpPr>
          <p:nvPr>
            <p:ph type="title"/>
          </p:nvPr>
        </p:nvSpPr>
        <p:spPr/>
        <p:txBody>
          <a:bodyPr/>
          <a:lstStyle/>
          <a:p>
            <a:r>
              <a:rPr lang="en-US" dirty="0" err="1" smtClean="0"/>
              <a:t>Ziel</a:t>
            </a:r>
            <a:endParaRPr lang="en-US" dirty="0"/>
          </a:p>
        </p:txBody>
      </p:sp>
      <p:sp>
        <p:nvSpPr>
          <p:cNvPr id="5" name="Footer Placeholder 4">
            <a:extLst>
              <a:ext uri="{FF2B5EF4-FFF2-40B4-BE49-F238E27FC236}">
                <a16:creationId xmlns:a16="http://schemas.microsoft.com/office/drawing/2014/main" id="{57231B3F-491A-4002-9526-FCD2C56031D4}"/>
              </a:ext>
            </a:extLst>
          </p:cNvPr>
          <p:cNvSpPr>
            <a:spLocks noGrp="1"/>
          </p:cNvSpPr>
          <p:nvPr>
            <p:ph type="ftr" sz="quarter" idx="13"/>
          </p:nvPr>
        </p:nvSpPr>
        <p:spPr/>
        <p:txBody>
          <a:bodyPr/>
          <a:lstStyle/>
          <a:p>
            <a:r>
              <a:rPr lang="en-US" smtClean="0"/>
              <a:t>/ presentation title / © by ANDRITZ HYDRO GmbH 2019</a:t>
            </a:r>
            <a:endParaRPr lang="en-US" dirty="0"/>
          </a:p>
        </p:txBody>
      </p:sp>
      <p:sp>
        <p:nvSpPr>
          <p:cNvPr id="6" name="Slide Number Placeholder 5">
            <a:extLst>
              <a:ext uri="{FF2B5EF4-FFF2-40B4-BE49-F238E27FC236}">
                <a16:creationId xmlns:a16="http://schemas.microsoft.com/office/drawing/2014/main" id="{D152C3B3-F5C1-430E-B4ED-61CAF63E074C}"/>
              </a:ext>
            </a:extLst>
          </p:cNvPr>
          <p:cNvSpPr>
            <a:spLocks noGrp="1"/>
          </p:cNvSpPr>
          <p:nvPr>
            <p:ph type="sldNum" sz="quarter" idx="14"/>
          </p:nvPr>
        </p:nvSpPr>
        <p:spPr/>
        <p:txBody>
          <a:bodyPr/>
          <a:lstStyle/>
          <a:p>
            <a:fld id="{C62D37B7-19FB-4B6A-9135-5DDD8E779388}" type="slidenum">
              <a:rPr lang="en-US" smtClean="0"/>
              <a:pPr/>
              <a:t>4</a:t>
            </a:fld>
            <a:endParaRPr lang="en-US" dirty="0"/>
          </a:p>
        </p:txBody>
      </p:sp>
      <p:pic>
        <p:nvPicPr>
          <p:cNvPr id="7" name="Picture 6" descr="Datei:MVVMPattern.png"/>
          <p:cNvPicPr/>
          <p:nvPr/>
        </p:nvPicPr>
        <p:blipFill>
          <a:blip r:embed="rId3">
            <a:extLst>
              <a:ext uri="{28A0092B-C50C-407E-A947-70E740481C1C}">
                <a14:useLocalDpi xmlns:a14="http://schemas.microsoft.com/office/drawing/2010/main" val="0"/>
              </a:ext>
            </a:extLst>
          </a:blip>
          <a:srcRect/>
          <a:stretch>
            <a:fillRect/>
          </a:stretch>
        </p:blipFill>
        <p:spPr bwMode="auto">
          <a:xfrm>
            <a:off x="966340" y="2810192"/>
            <a:ext cx="7060060" cy="2320608"/>
          </a:xfrm>
          <a:prstGeom prst="rect">
            <a:avLst/>
          </a:prstGeom>
          <a:noFill/>
          <a:ln>
            <a:noFill/>
          </a:ln>
        </p:spPr>
      </p:pic>
    </p:spTree>
    <p:custDataLst>
      <p:tags r:id="rId1"/>
    </p:custDataLst>
    <p:extLst>
      <p:ext uri="{BB962C8B-B14F-4D97-AF65-F5344CB8AC3E}">
        <p14:creationId xmlns:p14="http://schemas.microsoft.com/office/powerpoint/2010/main" val="330308739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Untertitel 9"/>
          <p:cNvSpPr>
            <a:spLocks noGrp="1"/>
          </p:cNvSpPr>
          <p:nvPr>
            <p:ph type="subTitle" idx="1"/>
          </p:nvPr>
        </p:nvSpPr>
        <p:spPr/>
        <p:txBody>
          <a:bodyPr/>
          <a:lstStyle/>
          <a:p>
            <a:r>
              <a:rPr lang="en-US" dirty="0" err="1" smtClean="0"/>
              <a:t>Anwendungsfälle</a:t>
            </a:r>
            <a:r>
              <a:rPr lang="en-US" dirty="0" smtClean="0"/>
              <a:t>, </a:t>
            </a:r>
            <a:r>
              <a:rPr lang="en-US" dirty="0" err="1" smtClean="0"/>
              <a:t>Szenarien</a:t>
            </a:r>
            <a:endParaRPr lang="en-US" dirty="0"/>
          </a:p>
        </p:txBody>
      </p:sp>
      <p:sp>
        <p:nvSpPr>
          <p:cNvPr id="9" name="Titel 8"/>
          <p:cNvSpPr>
            <a:spLocks noGrp="1"/>
          </p:cNvSpPr>
          <p:nvPr>
            <p:ph type="title"/>
          </p:nvPr>
        </p:nvSpPr>
        <p:spPr/>
        <p:txBody>
          <a:bodyPr/>
          <a:lstStyle/>
          <a:p>
            <a:r>
              <a:rPr lang="en-US" dirty="0" err="1" smtClean="0"/>
              <a:t>Analyse</a:t>
            </a:r>
            <a:endParaRPr lang="en-US" dirty="0"/>
          </a:p>
        </p:txBody>
      </p:sp>
      <p:sp>
        <p:nvSpPr>
          <p:cNvPr id="5" name="Footer Placeholder 4">
            <a:extLst>
              <a:ext uri="{FF2B5EF4-FFF2-40B4-BE49-F238E27FC236}">
                <a16:creationId xmlns:a16="http://schemas.microsoft.com/office/drawing/2014/main" id="{57231B3F-491A-4002-9526-FCD2C56031D4}"/>
              </a:ext>
            </a:extLst>
          </p:cNvPr>
          <p:cNvSpPr>
            <a:spLocks noGrp="1"/>
          </p:cNvSpPr>
          <p:nvPr>
            <p:ph type="ftr" sz="quarter" idx="13"/>
          </p:nvPr>
        </p:nvSpPr>
        <p:spPr/>
        <p:txBody>
          <a:bodyPr/>
          <a:lstStyle/>
          <a:p>
            <a:r>
              <a:rPr lang="en-US" smtClean="0"/>
              <a:t>/ presentation title / © by ANDRITZ HYDRO GmbH 2019</a:t>
            </a:r>
            <a:endParaRPr lang="en-US" dirty="0"/>
          </a:p>
        </p:txBody>
      </p:sp>
      <p:sp>
        <p:nvSpPr>
          <p:cNvPr id="6" name="Slide Number Placeholder 5">
            <a:extLst>
              <a:ext uri="{FF2B5EF4-FFF2-40B4-BE49-F238E27FC236}">
                <a16:creationId xmlns:a16="http://schemas.microsoft.com/office/drawing/2014/main" id="{D152C3B3-F5C1-430E-B4ED-61CAF63E074C}"/>
              </a:ext>
            </a:extLst>
          </p:cNvPr>
          <p:cNvSpPr>
            <a:spLocks noGrp="1"/>
          </p:cNvSpPr>
          <p:nvPr>
            <p:ph type="sldNum" sz="quarter" idx="14"/>
          </p:nvPr>
        </p:nvSpPr>
        <p:spPr/>
        <p:txBody>
          <a:bodyPr/>
          <a:lstStyle/>
          <a:p>
            <a:fld id="{C62D37B7-19FB-4B6A-9135-5DDD8E779388}" type="slidenum">
              <a:rPr lang="en-US" smtClean="0"/>
              <a:pPr/>
              <a:t>5</a:t>
            </a:fld>
            <a:endParaRPr lang="en-US" dirty="0"/>
          </a:p>
        </p:txBody>
      </p:sp>
      <p:grpSp>
        <p:nvGrpSpPr>
          <p:cNvPr id="3" name="Group 2"/>
          <p:cNvGrpSpPr/>
          <p:nvPr/>
        </p:nvGrpSpPr>
        <p:grpSpPr>
          <a:xfrm>
            <a:off x="672977" y="1692357"/>
            <a:ext cx="6889116" cy="4851926"/>
            <a:chOff x="3029584" y="1567552"/>
            <a:chExt cx="6889116" cy="4851926"/>
          </a:xfrm>
        </p:grpSpPr>
        <p:sp>
          <p:nvSpPr>
            <p:cNvPr id="22" name="Text Box 1611"/>
            <p:cNvSpPr txBox="1"/>
            <p:nvPr/>
          </p:nvSpPr>
          <p:spPr>
            <a:xfrm>
              <a:off x="5564231" y="5021165"/>
              <a:ext cx="1807210" cy="236855"/>
            </a:xfrm>
            <a:prstGeom prst="rect">
              <a:avLst/>
            </a:prstGeom>
            <a:solidFill>
              <a:schemeClr val="lt1"/>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6350" indent="-6350" algn="just">
                <a:lnSpc>
                  <a:spcPct val="150000"/>
                </a:lnSpc>
                <a:spcAft>
                  <a:spcPts val="745"/>
                </a:spcAft>
              </a:pPr>
              <a:r>
                <a:rPr lang="de-DE" sz="1100" dirty="0" smtClean="0">
                  <a:solidFill>
                    <a:srgbClr val="000000"/>
                  </a:solidFill>
                  <a:effectLst/>
                  <a:latin typeface="Arial" panose="020B0604020202020204" pitchFamily="34" charset="0"/>
                  <a:ea typeface="Calibri" panose="020F0502020204030204" pitchFamily="34" charset="0"/>
                  <a:cs typeface="Calibri" panose="020F0502020204030204" pitchFamily="34" charset="0"/>
                </a:rPr>
                <a:t>Benutzer/Benutzerin</a:t>
              </a:r>
              <a:endParaRPr lang="de-DE" sz="1100" dirty="0">
                <a:solidFill>
                  <a:srgbClr val="000000"/>
                </a:solidFill>
                <a:effectLst/>
                <a:latin typeface="Arial" panose="020B0604020202020204" pitchFamily="34" charset="0"/>
                <a:ea typeface="Calibri" panose="020F0502020204030204" pitchFamily="34" charset="0"/>
                <a:cs typeface="Calibri" panose="020F0502020204030204" pitchFamily="34" charset="0"/>
              </a:endParaRPr>
            </a:p>
          </p:txBody>
        </p:sp>
        <p:grpSp>
          <p:nvGrpSpPr>
            <p:cNvPr id="23" name="Group 22"/>
            <p:cNvGrpSpPr>
              <a:grpSpLocks noChangeAspect="1"/>
            </p:cNvGrpSpPr>
            <p:nvPr/>
          </p:nvGrpSpPr>
          <p:grpSpPr>
            <a:xfrm>
              <a:off x="3029584" y="1567552"/>
              <a:ext cx="6889116" cy="4851926"/>
              <a:chOff x="677487" y="0"/>
              <a:chExt cx="7967456" cy="5194248"/>
            </a:xfrm>
          </p:grpSpPr>
          <p:sp>
            <p:nvSpPr>
              <p:cNvPr id="24" name="Ellipse 3"/>
              <p:cNvSpPr/>
              <p:nvPr/>
            </p:nvSpPr>
            <p:spPr>
              <a:xfrm>
                <a:off x="3903290" y="1864652"/>
                <a:ext cx="848093" cy="6483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6350" indent="-6350" algn="ctr">
                  <a:lnSpc>
                    <a:spcPct val="150000"/>
                  </a:lnSpc>
                  <a:spcAft>
                    <a:spcPts val="745"/>
                  </a:spcAft>
                </a:pPr>
                <a:r>
                  <a:rPr lang="de-DE" sz="1100">
                    <a:solidFill>
                      <a:srgbClr val="000000"/>
                    </a:solidFill>
                    <a:effectLst/>
                    <a:latin typeface="Arial" panose="020B0604020202020204" pitchFamily="34" charset="0"/>
                    <a:ea typeface="Calibri" panose="020F0502020204030204" pitchFamily="34" charset="0"/>
                    <a:cs typeface="Calibri" panose="020F0502020204030204" pitchFamily="34" charset="0"/>
                  </a:rPr>
                  <a:t> </a:t>
                </a:r>
              </a:p>
            </p:txBody>
          </p:sp>
          <p:cxnSp>
            <p:nvCxnSpPr>
              <p:cNvPr id="25" name="Gerader Verbinder 5"/>
              <p:cNvCxnSpPr/>
              <p:nvPr/>
            </p:nvCxnSpPr>
            <p:spPr>
              <a:xfrm>
                <a:off x="4297680" y="2513045"/>
                <a:ext cx="0" cy="648392"/>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Gerader Verbinder 8"/>
              <p:cNvCxnSpPr/>
              <p:nvPr/>
            </p:nvCxnSpPr>
            <p:spPr>
              <a:xfrm flipH="1">
                <a:off x="3794760" y="3161437"/>
                <a:ext cx="502920" cy="457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Gerader Verbinder 11"/>
              <p:cNvCxnSpPr/>
              <p:nvPr/>
            </p:nvCxnSpPr>
            <p:spPr>
              <a:xfrm>
                <a:off x="4297680" y="3161437"/>
                <a:ext cx="436417" cy="457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Gerader Verbinder 14"/>
              <p:cNvCxnSpPr/>
              <p:nvPr/>
            </p:nvCxnSpPr>
            <p:spPr>
              <a:xfrm flipH="1" flipV="1">
                <a:off x="3794760" y="2712550"/>
                <a:ext cx="502920" cy="124691"/>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Gerader Verbinder 16"/>
              <p:cNvCxnSpPr/>
              <p:nvPr/>
            </p:nvCxnSpPr>
            <p:spPr>
              <a:xfrm flipV="1">
                <a:off x="4297680" y="2679299"/>
                <a:ext cx="519545" cy="157942"/>
              </a:xfrm>
              <a:prstGeom prst="line">
                <a:avLst/>
              </a:prstGeom>
            </p:spPr>
            <p:style>
              <a:lnRef idx="1">
                <a:schemeClr val="accent1"/>
              </a:lnRef>
              <a:fillRef idx="0">
                <a:schemeClr val="accent1"/>
              </a:fillRef>
              <a:effectRef idx="0">
                <a:schemeClr val="accent1"/>
              </a:effectRef>
              <a:fontRef idx="minor">
                <a:schemeClr val="tx1"/>
              </a:fontRef>
            </p:style>
          </p:cxnSp>
          <p:sp>
            <p:nvSpPr>
              <p:cNvPr id="30" name="Ovale Legende 17"/>
              <p:cNvSpPr/>
              <p:nvPr/>
            </p:nvSpPr>
            <p:spPr>
              <a:xfrm>
                <a:off x="677487" y="106383"/>
                <a:ext cx="2734887" cy="1053960"/>
              </a:xfrm>
              <a:prstGeom prst="wedgeEllipseCallout">
                <a:avLst>
                  <a:gd name="adj1" fmla="val 62754"/>
                  <a:gd name="adj2" fmla="val 150031"/>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0"/>
                  </a:spcAft>
                </a:pPr>
                <a:r>
                  <a:rPr lang="de-AT" sz="1800" kern="1200" dirty="0">
                    <a:solidFill>
                      <a:srgbClr val="FFFFFF"/>
                    </a:solidFill>
                    <a:effectLst/>
                    <a:ea typeface="Times New Roman" panose="02020603050405020304" pitchFamily="18" charset="0"/>
                    <a:cs typeface="Times New Roman" panose="02020603050405020304" pitchFamily="18" charset="0"/>
                  </a:rPr>
                  <a:t>Projekt verwalten</a:t>
                </a:r>
                <a:endParaRPr lang="de-DE" sz="1200" dirty="0">
                  <a:effectLst/>
                  <a:latin typeface="Times New Roman" panose="02020603050405020304" pitchFamily="18" charset="0"/>
                  <a:ea typeface="Times New Roman" panose="02020603050405020304" pitchFamily="18" charset="0"/>
                </a:endParaRPr>
              </a:p>
            </p:txBody>
          </p:sp>
          <p:sp>
            <p:nvSpPr>
              <p:cNvPr id="31" name="Ovale Legende 18"/>
              <p:cNvSpPr/>
              <p:nvPr/>
            </p:nvSpPr>
            <p:spPr>
              <a:xfrm>
                <a:off x="4734097" y="0"/>
                <a:ext cx="2419004" cy="1160343"/>
              </a:xfrm>
              <a:prstGeom prst="wedgeEllipseCallout">
                <a:avLst>
                  <a:gd name="adj1" fmla="val -53823"/>
                  <a:gd name="adj2" fmla="val 91465"/>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0"/>
                  </a:spcAft>
                </a:pPr>
                <a:r>
                  <a:rPr lang="de-AT" sz="1800" kern="1200">
                    <a:solidFill>
                      <a:srgbClr val="FFFFFF"/>
                    </a:solidFill>
                    <a:effectLst/>
                    <a:ea typeface="Times New Roman" panose="02020603050405020304" pitchFamily="18" charset="0"/>
                    <a:cs typeface="Times New Roman" panose="02020603050405020304" pitchFamily="18" charset="0"/>
                  </a:rPr>
                  <a:t>Baugruppe auswählen</a:t>
                </a:r>
                <a:endParaRPr lang="de-DE" sz="1200">
                  <a:effectLst/>
                  <a:latin typeface="Times New Roman" panose="02020603050405020304" pitchFamily="18" charset="0"/>
                  <a:ea typeface="Times New Roman" panose="02020603050405020304" pitchFamily="18" charset="0"/>
                </a:endParaRPr>
              </a:p>
            </p:txBody>
          </p:sp>
          <p:sp>
            <p:nvSpPr>
              <p:cNvPr id="32" name="Ovale Legende 19"/>
              <p:cNvSpPr/>
              <p:nvPr/>
            </p:nvSpPr>
            <p:spPr>
              <a:xfrm>
                <a:off x="724361" y="3365257"/>
                <a:ext cx="2884516" cy="1264273"/>
              </a:xfrm>
              <a:prstGeom prst="wedgeEllipseCallout">
                <a:avLst>
                  <a:gd name="adj1" fmla="val 54515"/>
                  <a:gd name="adj2" fmla="val -83351"/>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0"/>
                  </a:spcAft>
                </a:pPr>
                <a:r>
                  <a:rPr lang="de-AT" sz="1800" kern="1200">
                    <a:solidFill>
                      <a:srgbClr val="FFFFFF"/>
                    </a:solidFill>
                    <a:effectLst/>
                    <a:ea typeface="Times New Roman" panose="02020603050405020304" pitchFamily="18" charset="0"/>
                    <a:cs typeface="Times New Roman" panose="02020603050405020304" pitchFamily="18" charset="0"/>
                  </a:rPr>
                  <a:t>Dynamische Ergebnisse bekommen </a:t>
                </a:r>
                <a:endParaRPr lang="de-DE" sz="1200">
                  <a:effectLst/>
                  <a:latin typeface="Times New Roman" panose="02020603050405020304" pitchFamily="18" charset="0"/>
                  <a:ea typeface="Times New Roman" panose="02020603050405020304" pitchFamily="18" charset="0"/>
                </a:endParaRPr>
              </a:p>
            </p:txBody>
          </p:sp>
          <p:sp>
            <p:nvSpPr>
              <p:cNvPr id="33" name="Ovale Legende 20"/>
              <p:cNvSpPr/>
              <p:nvPr/>
            </p:nvSpPr>
            <p:spPr>
              <a:xfrm>
                <a:off x="5579775" y="1599134"/>
                <a:ext cx="3065168" cy="1961399"/>
              </a:xfrm>
              <a:prstGeom prst="wedgeEllipseCallout">
                <a:avLst>
                  <a:gd name="adj1" fmla="val -69996"/>
                  <a:gd name="adj2" fmla="val -18126"/>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0"/>
                  </a:spcAft>
                </a:pPr>
                <a:r>
                  <a:rPr lang="de-AT" sz="1800" kern="1200" dirty="0">
                    <a:solidFill>
                      <a:srgbClr val="FFFFFF"/>
                    </a:solidFill>
                    <a:effectLst/>
                    <a:ea typeface="Times New Roman" panose="02020603050405020304" pitchFamily="18" charset="0"/>
                    <a:cs typeface="Times New Roman" panose="02020603050405020304" pitchFamily="18" charset="0"/>
                  </a:rPr>
                  <a:t>Berechnung zur Baugruppe hinzufügen</a:t>
                </a:r>
                <a:endParaRPr lang="de-DE" sz="1200" dirty="0">
                  <a:effectLst/>
                  <a:latin typeface="Times New Roman" panose="02020603050405020304" pitchFamily="18" charset="0"/>
                  <a:ea typeface="Times New Roman" panose="02020603050405020304" pitchFamily="18" charset="0"/>
                </a:endParaRPr>
              </a:p>
            </p:txBody>
          </p:sp>
          <p:sp>
            <p:nvSpPr>
              <p:cNvPr id="34" name="Ovale Legende 27"/>
              <p:cNvSpPr/>
              <p:nvPr/>
            </p:nvSpPr>
            <p:spPr>
              <a:xfrm>
                <a:off x="4734094" y="3747794"/>
                <a:ext cx="2884516" cy="1446454"/>
              </a:xfrm>
              <a:prstGeom prst="wedgeEllipseCallout">
                <a:avLst>
                  <a:gd name="adj1" fmla="val -44025"/>
                  <a:gd name="adj2" fmla="val -93304"/>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0"/>
                  </a:spcAft>
                </a:pPr>
                <a:r>
                  <a:rPr lang="de-AT" sz="1800" kern="1200">
                    <a:solidFill>
                      <a:srgbClr val="FFFFFF"/>
                    </a:solidFill>
                    <a:effectLst/>
                    <a:ea typeface="Times New Roman" panose="02020603050405020304" pitchFamily="18" charset="0"/>
                    <a:cs typeface="Times New Roman" panose="02020603050405020304" pitchFamily="18" charset="0"/>
                  </a:rPr>
                  <a:t>Berechnung verwalten</a:t>
                </a:r>
                <a:endParaRPr lang="de-DE" sz="1200">
                  <a:effectLst/>
                  <a:latin typeface="Times New Roman" panose="02020603050405020304" pitchFamily="18" charset="0"/>
                  <a:ea typeface="Times New Roman" panose="02020603050405020304" pitchFamily="18" charset="0"/>
                </a:endParaRPr>
              </a:p>
            </p:txBody>
          </p:sp>
        </p:grpSp>
      </p:grpSp>
      <p:graphicFrame>
        <p:nvGraphicFramePr>
          <p:cNvPr id="4" name="Table 3"/>
          <p:cNvGraphicFramePr>
            <a:graphicFrameLocks noGrp="1"/>
          </p:cNvGraphicFramePr>
          <p:nvPr>
            <p:extLst>
              <p:ext uri="{D42A27DB-BD31-4B8C-83A1-F6EECF244321}">
                <p14:modId xmlns:p14="http://schemas.microsoft.com/office/powerpoint/2010/main" val="1981886409"/>
              </p:ext>
            </p:extLst>
          </p:nvPr>
        </p:nvGraphicFramePr>
        <p:xfrm>
          <a:off x="7930277" y="1671113"/>
          <a:ext cx="3848258" cy="4408543"/>
        </p:xfrm>
        <a:graphic>
          <a:graphicData uri="http://schemas.openxmlformats.org/drawingml/2006/table">
            <a:tbl>
              <a:tblPr firstRow="1" bandRow="1">
                <a:tableStyleId>{68D230F3-CF80-4859-8CE7-A43EE81993B5}</a:tableStyleId>
              </a:tblPr>
              <a:tblGrid>
                <a:gridCol w="1016293">
                  <a:extLst>
                    <a:ext uri="{9D8B030D-6E8A-4147-A177-3AD203B41FA5}">
                      <a16:colId xmlns:a16="http://schemas.microsoft.com/office/drawing/2014/main" val="455229956"/>
                    </a:ext>
                  </a:extLst>
                </a:gridCol>
                <a:gridCol w="2831965">
                  <a:extLst>
                    <a:ext uri="{9D8B030D-6E8A-4147-A177-3AD203B41FA5}">
                      <a16:colId xmlns:a16="http://schemas.microsoft.com/office/drawing/2014/main" val="664616417"/>
                    </a:ext>
                  </a:extLst>
                </a:gridCol>
              </a:tblGrid>
              <a:tr h="217292">
                <a:tc>
                  <a:txBody>
                    <a:bodyPr/>
                    <a:lstStyle/>
                    <a:p>
                      <a:pPr marL="6350" indent="-6350" algn="l">
                        <a:lnSpc>
                          <a:spcPct val="150000"/>
                        </a:lnSpc>
                        <a:spcAft>
                          <a:spcPts val="0"/>
                        </a:spcAft>
                      </a:pPr>
                      <a:r>
                        <a:rPr lang="de-AT" sz="700" kern="1200">
                          <a:effectLst/>
                        </a:rPr>
                        <a:t>Anwendungsfall</a:t>
                      </a:r>
                      <a:endParaRPr lang="de-DE" sz="700">
                        <a:solidFill>
                          <a:srgbClr val="000000"/>
                        </a:solidFill>
                        <a:effectLst/>
                        <a:latin typeface="Arial" panose="020B0604020202020204" pitchFamily="34" charset="0"/>
                        <a:ea typeface="Calibri" panose="020F0502020204030204" pitchFamily="34" charset="0"/>
                        <a:cs typeface="Calibri" panose="020F0502020204030204" pitchFamily="34" charset="0"/>
                      </a:endParaRPr>
                    </a:p>
                  </a:txBody>
                  <a:tcPr marL="54323" marR="54323" marT="27162" marB="27162" anchor="ctr"/>
                </a:tc>
                <a:tc>
                  <a:txBody>
                    <a:bodyPr/>
                    <a:lstStyle/>
                    <a:p>
                      <a:pPr marL="6350" indent="-6350" algn="l">
                        <a:lnSpc>
                          <a:spcPct val="150000"/>
                        </a:lnSpc>
                        <a:spcAft>
                          <a:spcPts val="0"/>
                        </a:spcAft>
                      </a:pPr>
                      <a:r>
                        <a:rPr lang="de-AT" sz="700" kern="1200">
                          <a:effectLst/>
                        </a:rPr>
                        <a:t>Beschreibung</a:t>
                      </a:r>
                      <a:endParaRPr lang="de-DE" sz="700">
                        <a:solidFill>
                          <a:srgbClr val="000000"/>
                        </a:solidFill>
                        <a:effectLst/>
                        <a:latin typeface="Arial" panose="020B0604020202020204" pitchFamily="34" charset="0"/>
                        <a:ea typeface="Calibri" panose="020F0502020204030204" pitchFamily="34" charset="0"/>
                        <a:cs typeface="Calibri" panose="020F0502020204030204" pitchFamily="34" charset="0"/>
                      </a:endParaRPr>
                    </a:p>
                  </a:txBody>
                  <a:tcPr marL="54323" marR="54323" marT="27162" marB="27162" anchor="ctr"/>
                </a:tc>
                <a:extLst>
                  <a:ext uri="{0D108BD9-81ED-4DB2-BD59-A6C34878D82A}">
                    <a16:rowId xmlns:a16="http://schemas.microsoft.com/office/drawing/2014/main" val="3691919449"/>
                  </a:ext>
                </a:extLst>
              </a:tr>
              <a:tr h="277651">
                <a:tc>
                  <a:txBody>
                    <a:bodyPr/>
                    <a:lstStyle/>
                    <a:p>
                      <a:pPr marL="6350" indent="-6350" algn="just">
                        <a:lnSpc>
                          <a:spcPct val="107000"/>
                        </a:lnSpc>
                        <a:spcAft>
                          <a:spcPts val="0"/>
                        </a:spcAft>
                      </a:pPr>
                      <a:r>
                        <a:rPr lang="de-AT" sz="700">
                          <a:effectLst/>
                        </a:rPr>
                        <a:t>Allgemeine Information</a:t>
                      </a:r>
                      <a:endParaRPr lang="de-DE" sz="700">
                        <a:solidFill>
                          <a:srgbClr val="000000"/>
                        </a:solidFill>
                        <a:effectLst/>
                        <a:latin typeface="Arial" panose="020B0604020202020204" pitchFamily="34" charset="0"/>
                        <a:ea typeface="Calibri" panose="020F0502020204030204" pitchFamily="34" charset="0"/>
                        <a:cs typeface="Calibri" panose="020F0502020204030204" pitchFamily="34" charset="0"/>
                      </a:endParaRPr>
                    </a:p>
                  </a:txBody>
                  <a:tcPr marL="54323" marR="54323" marT="27162" marB="27162"/>
                </a:tc>
                <a:tc>
                  <a:txBody>
                    <a:bodyPr/>
                    <a:lstStyle/>
                    <a:p>
                      <a:pPr marL="6350" indent="-6350" algn="just">
                        <a:lnSpc>
                          <a:spcPct val="107000"/>
                        </a:lnSpc>
                        <a:spcAft>
                          <a:spcPts val="0"/>
                        </a:spcAft>
                      </a:pPr>
                      <a:r>
                        <a:rPr lang="de-AT" sz="700">
                          <a:effectLst/>
                        </a:rPr>
                        <a:t>Position und Höhe Breite der Anwendung merken</a:t>
                      </a:r>
                      <a:endParaRPr lang="de-DE" sz="700">
                        <a:effectLst/>
                      </a:endParaRPr>
                    </a:p>
                    <a:p>
                      <a:pPr marL="6350" indent="-6350" algn="just">
                        <a:lnSpc>
                          <a:spcPct val="107000"/>
                        </a:lnSpc>
                        <a:spcAft>
                          <a:spcPts val="0"/>
                        </a:spcAft>
                      </a:pPr>
                      <a:r>
                        <a:rPr lang="de-AT" sz="700">
                          <a:effectLst/>
                        </a:rPr>
                        <a:t>Sprache merken</a:t>
                      </a:r>
                      <a:endParaRPr lang="de-DE" sz="700">
                        <a:solidFill>
                          <a:srgbClr val="000000"/>
                        </a:solidFill>
                        <a:effectLst/>
                        <a:latin typeface="Arial" panose="020B0604020202020204" pitchFamily="34" charset="0"/>
                        <a:ea typeface="Calibri" panose="020F0502020204030204" pitchFamily="34" charset="0"/>
                        <a:cs typeface="Calibri" panose="020F0502020204030204" pitchFamily="34" charset="0"/>
                      </a:endParaRPr>
                    </a:p>
                  </a:txBody>
                  <a:tcPr marL="54323" marR="54323" marT="27162" marB="27162"/>
                </a:tc>
                <a:extLst>
                  <a:ext uri="{0D108BD9-81ED-4DB2-BD59-A6C34878D82A}">
                    <a16:rowId xmlns:a16="http://schemas.microsoft.com/office/drawing/2014/main" val="1875315928"/>
                  </a:ext>
                </a:extLst>
              </a:tr>
              <a:tr h="374037">
                <a:tc>
                  <a:txBody>
                    <a:bodyPr/>
                    <a:lstStyle/>
                    <a:p>
                      <a:pPr marL="6350" indent="-6350" algn="just">
                        <a:lnSpc>
                          <a:spcPct val="107000"/>
                        </a:lnSpc>
                        <a:spcAft>
                          <a:spcPts val="0"/>
                        </a:spcAft>
                      </a:pPr>
                      <a:r>
                        <a:rPr lang="de-AT" sz="700">
                          <a:effectLst/>
                        </a:rPr>
                        <a:t>Aufgaben bzw. zwischen der GUI Wechseln</a:t>
                      </a:r>
                      <a:endParaRPr lang="de-DE" sz="700">
                        <a:solidFill>
                          <a:srgbClr val="000000"/>
                        </a:solidFill>
                        <a:effectLst/>
                        <a:latin typeface="Arial" panose="020B0604020202020204" pitchFamily="34" charset="0"/>
                        <a:ea typeface="Calibri" panose="020F0502020204030204" pitchFamily="34" charset="0"/>
                        <a:cs typeface="Calibri" panose="020F0502020204030204" pitchFamily="34" charset="0"/>
                      </a:endParaRPr>
                    </a:p>
                  </a:txBody>
                  <a:tcPr marL="54323" marR="54323" marT="27162" marB="27162"/>
                </a:tc>
                <a:tc>
                  <a:txBody>
                    <a:bodyPr/>
                    <a:lstStyle/>
                    <a:p>
                      <a:pPr marL="6350" indent="-6350" algn="just">
                        <a:lnSpc>
                          <a:spcPct val="107000"/>
                        </a:lnSpc>
                        <a:spcAft>
                          <a:spcPts val="0"/>
                        </a:spcAft>
                      </a:pPr>
                      <a:r>
                        <a:rPr lang="de-AT" sz="700">
                          <a:effectLst/>
                        </a:rPr>
                        <a:t>Zwischen den Aufgaben Projektlisten Überblick und Projekt Überblick wählen</a:t>
                      </a:r>
                      <a:endParaRPr lang="de-DE" sz="700">
                        <a:solidFill>
                          <a:srgbClr val="000000"/>
                        </a:solidFill>
                        <a:effectLst/>
                        <a:latin typeface="Arial" panose="020B0604020202020204" pitchFamily="34" charset="0"/>
                        <a:ea typeface="Calibri" panose="020F0502020204030204" pitchFamily="34" charset="0"/>
                        <a:cs typeface="Calibri" panose="020F0502020204030204" pitchFamily="34" charset="0"/>
                      </a:endParaRPr>
                    </a:p>
                  </a:txBody>
                  <a:tcPr marL="54323" marR="54323" marT="27162" marB="27162"/>
                </a:tc>
                <a:extLst>
                  <a:ext uri="{0D108BD9-81ED-4DB2-BD59-A6C34878D82A}">
                    <a16:rowId xmlns:a16="http://schemas.microsoft.com/office/drawing/2014/main" val="2463461628"/>
                  </a:ext>
                </a:extLst>
              </a:tr>
              <a:tr h="480608">
                <a:tc>
                  <a:txBody>
                    <a:bodyPr/>
                    <a:lstStyle/>
                    <a:p>
                      <a:pPr marL="6350" indent="-6350" algn="just">
                        <a:lnSpc>
                          <a:spcPct val="107000"/>
                        </a:lnSpc>
                        <a:spcAft>
                          <a:spcPts val="0"/>
                        </a:spcAft>
                      </a:pPr>
                      <a:r>
                        <a:rPr lang="de-AT" sz="700">
                          <a:effectLst/>
                        </a:rPr>
                        <a:t>Projekt verwalten </a:t>
                      </a:r>
                      <a:endParaRPr lang="de-DE" sz="700">
                        <a:solidFill>
                          <a:srgbClr val="000000"/>
                        </a:solidFill>
                        <a:effectLst/>
                        <a:latin typeface="Arial" panose="020B0604020202020204" pitchFamily="34" charset="0"/>
                        <a:ea typeface="Calibri" panose="020F0502020204030204" pitchFamily="34" charset="0"/>
                        <a:cs typeface="Calibri" panose="020F0502020204030204" pitchFamily="34" charset="0"/>
                      </a:endParaRPr>
                    </a:p>
                  </a:txBody>
                  <a:tcPr marL="54323" marR="54323" marT="27162" marB="27162"/>
                </a:tc>
                <a:tc>
                  <a:txBody>
                    <a:bodyPr/>
                    <a:lstStyle/>
                    <a:p>
                      <a:pPr marL="6350" indent="-6350" algn="just">
                        <a:lnSpc>
                          <a:spcPct val="107000"/>
                        </a:lnSpc>
                        <a:spcAft>
                          <a:spcPts val="0"/>
                        </a:spcAft>
                      </a:pPr>
                      <a:r>
                        <a:rPr lang="de-AT" sz="700">
                          <a:effectLst/>
                        </a:rPr>
                        <a:t>Projekt speichern</a:t>
                      </a:r>
                      <a:endParaRPr lang="de-DE" sz="700">
                        <a:effectLst/>
                      </a:endParaRPr>
                    </a:p>
                    <a:p>
                      <a:pPr marL="342900" lvl="0" indent="-342900" algn="just">
                        <a:lnSpc>
                          <a:spcPct val="107000"/>
                        </a:lnSpc>
                        <a:spcAft>
                          <a:spcPts val="0"/>
                        </a:spcAft>
                        <a:buFont typeface="Symbol" panose="05050102010706020507" pitchFamily="18" charset="2"/>
                        <a:buChar char=""/>
                      </a:pPr>
                      <a:r>
                        <a:rPr lang="de-AT" sz="700">
                          <a:effectLst/>
                        </a:rPr>
                        <a:t>Benutzer öffnet die Anwendung und legt neues Projekt an</a:t>
                      </a:r>
                      <a:endParaRPr lang="de-DE" sz="700">
                        <a:effectLst/>
                      </a:endParaRPr>
                    </a:p>
                    <a:p>
                      <a:pPr marL="342900" lvl="0" indent="-342900" algn="just">
                        <a:lnSpc>
                          <a:spcPct val="107000"/>
                        </a:lnSpc>
                        <a:spcAft>
                          <a:spcPts val="0"/>
                        </a:spcAft>
                        <a:buFont typeface="Symbol" panose="05050102010706020507" pitchFamily="18" charset="2"/>
                        <a:buChar char=""/>
                      </a:pPr>
                      <a:r>
                        <a:rPr lang="de-AT" sz="700">
                          <a:effectLst/>
                        </a:rPr>
                        <a:t>Name </a:t>
                      </a:r>
                      <a:r>
                        <a:rPr lang="de-AT" sz="700">
                          <a:effectLst/>
                          <a:sym typeface="Wingdings" panose="05000000000000000000" pitchFamily="2" charset="2"/>
                        </a:rPr>
                        <a:t></a:t>
                      </a:r>
                      <a:r>
                        <a:rPr lang="de-AT" sz="700">
                          <a:effectLst/>
                        </a:rPr>
                        <a:t> Pflicht</a:t>
                      </a:r>
                      <a:endParaRPr lang="de-DE" sz="700">
                        <a:effectLst/>
                      </a:endParaRPr>
                    </a:p>
                    <a:p>
                      <a:pPr marL="342900" lvl="0" indent="-342900" algn="just">
                        <a:lnSpc>
                          <a:spcPct val="107000"/>
                        </a:lnSpc>
                        <a:spcAft>
                          <a:spcPts val="0"/>
                        </a:spcAft>
                        <a:buFont typeface="Symbol" panose="05050102010706020507" pitchFamily="18" charset="2"/>
                        <a:buChar char=""/>
                      </a:pPr>
                      <a:r>
                        <a:rPr lang="de-AT" sz="700">
                          <a:effectLst/>
                        </a:rPr>
                        <a:t>Jahr, Land, Typ </a:t>
                      </a:r>
                      <a:r>
                        <a:rPr lang="de-AT" sz="700">
                          <a:effectLst/>
                          <a:sym typeface="Wingdings" panose="05000000000000000000" pitchFamily="2" charset="2"/>
                        </a:rPr>
                        <a:t></a:t>
                      </a:r>
                      <a:r>
                        <a:rPr lang="de-AT" sz="700">
                          <a:effectLst/>
                        </a:rPr>
                        <a:t> Optional</a:t>
                      </a:r>
                      <a:endParaRPr lang="de-DE" sz="700">
                        <a:solidFill>
                          <a:srgbClr val="000000"/>
                        </a:solidFill>
                        <a:effectLst/>
                        <a:latin typeface="Arial" panose="020B0604020202020204" pitchFamily="34" charset="0"/>
                        <a:ea typeface="Calibri" panose="020F0502020204030204" pitchFamily="34" charset="0"/>
                        <a:cs typeface="Calibri" panose="020F0502020204030204" pitchFamily="34" charset="0"/>
                      </a:endParaRPr>
                    </a:p>
                  </a:txBody>
                  <a:tcPr marL="54323" marR="54323" marT="27162" marB="27162"/>
                </a:tc>
                <a:extLst>
                  <a:ext uri="{0D108BD9-81ED-4DB2-BD59-A6C34878D82A}">
                    <a16:rowId xmlns:a16="http://schemas.microsoft.com/office/drawing/2014/main" val="3506979443"/>
                  </a:ext>
                </a:extLst>
              </a:tr>
              <a:tr h="480608">
                <a:tc>
                  <a:txBody>
                    <a:bodyPr/>
                    <a:lstStyle/>
                    <a:p>
                      <a:pPr marL="6350" indent="-6350" algn="just">
                        <a:lnSpc>
                          <a:spcPct val="107000"/>
                        </a:lnSpc>
                        <a:spcAft>
                          <a:spcPts val="0"/>
                        </a:spcAft>
                      </a:pPr>
                      <a:r>
                        <a:rPr lang="de-DE" sz="1100">
                          <a:effectLst/>
                        </a:rPr>
                        <a:t> </a:t>
                      </a:r>
                      <a:endParaRPr lang="de-DE" sz="700">
                        <a:solidFill>
                          <a:srgbClr val="000000"/>
                        </a:solidFill>
                        <a:effectLst/>
                        <a:latin typeface="Arial" panose="020B0604020202020204" pitchFamily="34" charset="0"/>
                        <a:ea typeface="Calibri" panose="020F0502020204030204" pitchFamily="34" charset="0"/>
                        <a:cs typeface="Calibri" panose="020F0502020204030204" pitchFamily="34" charset="0"/>
                      </a:endParaRPr>
                    </a:p>
                  </a:txBody>
                  <a:tcPr marL="54323" marR="54323" marT="27162" marB="27162"/>
                </a:tc>
                <a:tc>
                  <a:txBody>
                    <a:bodyPr/>
                    <a:lstStyle/>
                    <a:p>
                      <a:pPr marL="6350" indent="-6350" algn="just">
                        <a:lnSpc>
                          <a:spcPct val="107000"/>
                        </a:lnSpc>
                        <a:spcAft>
                          <a:spcPts val="0"/>
                        </a:spcAft>
                      </a:pPr>
                      <a:r>
                        <a:rPr lang="de-DE" sz="700">
                          <a:effectLst/>
                        </a:rPr>
                        <a:t>Projekt entfernen</a:t>
                      </a:r>
                    </a:p>
                    <a:p>
                      <a:pPr marL="342900" lvl="0" indent="-342900" algn="just">
                        <a:lnSpc>
                          <a:spcPct val="107000"/>
                        </a:lnSpc>
                        <a:spcAft>
                          <a:spcPts val="0"/>
                        </a:spcAft>
                        <a:buFont typeface="Symbol" panose="05050102010706020507" pitchFamily="18" charset="2"/>
                        <a:buChar char=""/>
                      </a:pPr>
                      <a:r>
                        <a:rPr lang="de-AT" sz="700">
                          <a:effectLst/>
                        </a:rPr>
                        <a:t>Der gesamte Projektdatensatz mit untergeordneten Komponenten wird gelöscht</a:t>
                      </a:r>
                      <a:endParaRPr lang="de-DE" sz="700">
                        <a:effectLst/>
                      </a:endParaRPr>
                    </a:p>
                    <a:p>
                      <a:pPr marL="342900" lvl="0" indent="-342900" algn="just">
                        <a:lnSpc>
                          <a:spcPct val="107000"/>
                        </a:lnSpc>
                        <a:spcAft>
                          <a:spcPts val="0"/>
                        </a:spcAft>
                        <a:buFont typeface="Symbol" panose="05050102010706020507" pitchFamily="18" charset="2"/>
                        <a:buChar char=""/>
                      </a:pPr>
                      <a:r>
                        <a:rPr lang="de-AT" sz="700">
                          <a:effectLst/>
                        </a:rPr>
                        <a:t>Abfrage Entscheidung (ja/nein)</a:t>
                      </a:r>
                      <a:endParaRPr lang="de-DE" sz="700">
                        <a:solidFill>
                          <a:srgbClr val="000000"/>
                        </a:solidFill>
                        <a:effectLst/>
                        <a:latin typeface="Arial" panose="020B0604020202020204" pitchFamily="34" charset="0"/>
                        <a:ea typeface="Calibri" panose="020F0502020204030204" pitchFamily="34" charset="0"/>
                        <a:cs typeface="Calibri" panose="020F0502020204030204" pitchFamily="34" charset="0"/>
                      </a:endParaRPr>
                    </a:p>
                  </a:txBody>
                  <a:tcPr marL="54323" marR="54323" marT="27162" marB="27162"/>
                </a:tc>
                <a:extLst>
                  <a:ext uri="{0D108BD9-81ED-4DB2-BD59-A6C34878D82A}">
                    <a16:rowId xmlns:a16="http://schemas.microsoft.com/office/drawing/2014/main" val="4015466368"/>
                  </a:ext>
                </a:extLst>
              </a:tr>
              <a:tr h="374037">
                <a:tc>
                  <a:txBody>
                    <a:bodyPr/>
                    <a:lstStyle/>
                    <a:p>
                      <a:pPr marL="6350" indent="-6350" algn="just">
                        <a:lnSpc>
                          <a:spcPct val="107000"/>
                        </a:lnSpc>
                        <a:spcAft>
                          <a:spcPts val="0"/>
                        </a:spcAft>
                      </a:pPr>
                      <a:r>
                        <a:rPr lang="de-DE" sz="1100">
                          <a:effectLst/>
                        </a:rPr>
                        <a:t> </a:t>
                      </a:r>
                      <a:endParaRPr lang="de-DE" sz="700">
                        <a:solidFill>
                          <a:srgbClr val="000000"/>
                        </a:solidFill>
                        <a:effectLst/>
                        <a:latin typeface="Arial" panose="020B0604020202020204" pitchFamily="34" charset="0"/>
                        <a:ea typeface="Calibri" panose="020F0502020204030204" pitchFamily="34" charset="0"/>
                        <a:cs typeface="Calibri" panose="020F0502020204030204" pitchFamily="34" charset="0"/>
                      </a:endParaRPr>
                    </a:p>
                  </a:txBody>
                  <a:tcPr marL="54323" marR="54323" marT="27162" marB="27162"/>
                </a:tc>
                <a:tc>
                  <a:txBody>
                    <a:bodyPr/>
                    <a:lstStyle/>
                    <a:p>
                      <a:pPr marL="6350" indent="-6350" algn="just">
                        <a:lnSpc>
                          <a:spcPct val="107000"/>
                        </a:lnSpc>
                        <a:spcAft>
                          <a:spcPts val="0"/>
                        </a:spcAft>
                      </a:pPr>
                      <a:r>
                        <a:rPr lang="de-AT" sz="700">
                          <a:effectLst/>
                        </a:rPr>
                        <a:t>Projekt Speichern</a:t>
                      </a:r>
                      <a:endParaRPr lang="de-DE" sz="700">
                        <a:effectLst/>
                      </a:endParaRPr>
                    </a:p>
                    <a:p>
                      <a:pPr marL="342900" lvl="0" indent="-342900" algn="just">
                        <a:lnSpc>
                          <a:spcPct val="107000"/>
                        </a:lnSpc>
                        <a:spcAft>
                          <a:spcPts val="0"/>
                        </a:spcAft>
                        <a:buFont typeface="Symbol" panose="05050102010706020507" pitchFamily="18" charset="2"/>
                        <a:buChar char=""/>
                      </a:pPr>
                      <a:r>
                        <a:rPr lang="de-AT" sz="700">
                          <a:effectLst/>
                        </a:rPr>
                        <a:t>Angelegte Projektdaten mit untergeordneten Komponenten werden überschrieben</a:t>
                      </a:r>
                      <a:endParaRPr lang="de-DE" sz="700">
                        <a:solidFill>
                          <a:srgbClr val="000000"/>
                        </a:solidFill>
                        <a:effectLst/>
                        <a:latin typeface="Arial" panose="020B0604020202020204" pitchFamily="34" charset="0"/>
                        <a:ea typeface="Calibri" panose="020F0502020204030204" pitchFamily="34" charset="0"/>
                        <a:cs typeface="Calibri" panose="020F0502020204030204" pitchFamily="34" charset="0"/>
                      </a:endParaRPr>
                    </a:p>
                  </a:txBody>
                  <a:tcPr marL="54323" marR="54323" marT="27162" marB="27162"/>
                </a:tc>
                <a:extLst>
                  <a:ext uri="{0D108BD9-81ED-4DB2-BD59-A6C34878D82A}">
                    <a16:rowId xmlns:a16="http://schemas.microsoft.com/office/drawing/2014/main" val="2711778348"/>
                  </a:ext>
                </a:extLst>
              </a:tr>
              <a:tr h="267465">
                <a:tc>
                  <a:txBody>
                    <a:bodyPr/>
                    <a:lstStyle/>
                    <a:p>
                      <a:pPr marL="6350" indent="-6350" algn="just">
                        <a:lnSpc>
                          <a:spcPct val="107000"/>
                        </a:lnSpc>
                        <a:spcAft>
                          <a:spcPts val="0"/>
                        </a:spcAft>
                      </a:pPr>
                      <a:r>
                        <a:rPr lang="de-DE" sz="1100">
                          <a:effectLst/>
                        </a:rPr>
                        <a:t> </a:t>
                      </a:r>
                      <a:endParaRPr lang="de-DE" sz="700">
                        <a:solidFill>
                          <a:srgbClr val="000000"/>
                        </a:solidFill>
                        <a:effectLst/>
                        <a:latin typeface="Arial" panose="020B0604020202020204" pitchFamily="34" charset="0"/>
                        <a:ea typeface="Calibri" panose="020F0502020204030204" pitchFamily="34" charset="0"/>
                        <a:cs typeface="Calibri" panose="020F0502020204030204" pitchFamily="34" charset="0"/>
                      </a:endParaRPr>
                    </a:p>
                  </a:txBody>
                  <a:tcPr marL="54323" marR="54323" marT="27162" marB="27162"/>
                </a:tc>
                <a:tc>
                  <a:txBody>
                    <a:bodyPr/>
                    <a:lstStyle/>
                    <a:p>
                      <a:pPr marL="6350" indent="-6350" algn="just">
                        <a:lnSpc>
                          <a:spcPct val="107000"/>
                        </a:lnSpc>
                        <a:spcAft>
                          <a:spcPts val="0"/>
                        </a:spcAft>
                      </a:pPr>
                      <a:r>
                        <a:rPr lang="de-AT" sz="700">
                          <a:effectLst/>
                        </a:rPr>
                        <a:t>Projekt ansehen</a:t>
                      </a:r>
                      <a:endParaRPr lang="de-DE" sz="700">
                        <a:effectLst/>
                      </a:endParaRPr>
                    </a:p>
                    <a:p>
                      <a:pPr marL="342900" lvl="0" indent="-342900" algn="just">
                        <a:lnSpc>
                          <a:spcPct val="107000"/>
                        </a:lnSpc>
                        <a:spcAft>
                          <a:spcPts val="0"/>
                        </a:spcAft>
                        <a:buFont typeface="Symbol" panose="05050102010706020507" pitchFamily="18" charset="2"/>
                        <a:buChar char=""/>
                      </a:pPr>
                      <a:r>
                        <a:rPr lang="de-AT" sz="700">
                          <a:effectLst/>
                        </a:rPr>
                        <a:t>Baumstruktur mit Übersicht des aktuellen Projektes</a:t>
                      </a:r>
                      <a:endParaRPr lang="de-DE" sz="700">
                        <a:solidFill>
                          <a:srgbClr val="000000"/>
                        </a:solidFill>
                        <a:effectLst/>
                        <a:latin typeface="Arial" panose="020B0604020202020204" pitchFamily="34" charset="0"/>
                        <a:ea typeface="Calibri" panose="020F0502020204030204" pitchFamily="34" charset="0"/>
                        <a:cs typeface="Calibri" panose="020F0502020204030204" pitchFamily="34" charset="0"/>
                      </a:endParaRPr>
                    </a:p>
                  </a:txBody>
                  <a:tcPr marL="54323" marR="54323" marT="27162" marB="27162"/>
                </a:tc>
                <a:extLst>
                  <a:ext uri="{0D108BD9-81ED-4DB2-BD59-A6C34878D82A}">
                    <a16:rowId xmlns:a16="http://schemas.microsoft.com/office/drawing/2014/main" val="3148250107"/>
                  </a:ext>
                </a:extLst>
              </a:tr>
              <a:tr h="160895">
                <a:tc>
                  <a:txBody>
                    <a:bodyPr/>
                    <a:lstStyle/>
                    <a:p>
                      <a:pPr marL="6350" indent="-6350" algn="just">
                        <a:lnSpc>
                          <a:spcPct val="107000"/>
                        </a:lnSpc>
                        <a:spcAft>
                          <a:spcPts val="0"/>
                        </a:spcAft>
                      </a:pPr>
                      <a:r>
                        <a:rPr lang="de-AT" sz="700">
                          <a:effectLst/>
                        </a:rPr>
                        <a:t>Baugruppe auswählen</a:t>
                      </a:r>
                      <a:endParaRPr lang="de-DE" sz="700">
                        <a:solidFill>
                          <a:srgbClr val="000000"/>
                        </a:solidFill>
                        <a:effectLst/>
                        <a:latin typeface="Arial" panose="020B0604020202020204" pitchFamily="34" charset="0"/>
                        <a:ea typeface="Calibri" panose="020F0502020204030204" pitchFamily="34" charset="0"/>
                        <a:cs typeface="Calibri" panose="020F0502020204030204" pitchFamily="34" charset="0"/>
                      </a:endParaRPr>
                    </a:p>
                  </a:txBody>
                  <a:tcPr marL="54323" marR="54323" marT="27162" marB="27162"/>
                </a:tc>
                <a:tc>
                  <a:txBody>
                    <a:bodyPr/>
                    <a:lstStyle/>
                    <a:p>
                      <a:pPr marL="6350" indent="-6350" algn="just">
                        <a:lnSpc>
                          <a:spcPct val="107000"/>
                        </a:lnSpc>
                        <a:spcAft>
                          <a:spcPts val="0"/>
                        </a:spcAft>
                      </a:pPr>
                      <a:r>
                        <a:rPr lang="de-AT" sz="700">
                          <a:effectLst/>
                        </a:rPr>
                        <a:t>Fügt eine Baugruppe zum aktuellen (geöffneten) Projekt hinzu</a:t>
                      </a:r>
                      <a:endParaRPr lang="de-DE" sz="700">
                        <a:solidFill>
                          <a:srgbClr val="000000"/>
                        </a:solidFill>
                        <a:effectLst/>
                        <a:latin typeface="Arial" panose="020B0604020202020204" pitchFamily="34" charset="0"/>
                        <a:ea typeface="Calibri" panose="020F0502020204030204" pitchFamily="34" charset="0"/>
                        <a:cs typeface="Calibri" panose="020F0502020204030204" pitchFamily="34" charset="0"/>
                      </a:endParaRPr>
                    </a:p>
                  </a:txBody>
                  <a:tcPr marL="54323" marR="54323" marT="27162" marB="27162"/>
                </a:tc>
                <a:extLst>
                  <a:ext uri="{0D108BD9-81ED-4DB2-BD59-A6C34878D82A}">
                    <a16:rowId xmlns:a16="http://schemas.microsoft.com/office/drawing/2014/main" val="129805666"/>
                  </a:ext>
                </a:extLst>
              </a:tr>
              <a:tr h="374037">
                <a:tc>
                  <a:txBody>
                    <a:bodyPr/>
                    <a:lstStyle/>
                    <a:p>
                      <a:pPr marL="6350" indent="-6350" algn="l">
                        <a:lnSpc>
                          <a:spcPct val="107000"/>
                        </a:lnSpc>
                        <a:spcAft>
                          <a:spcPts val="0"/>
                        </a:spcAft>
                      </a:pPr>
                      <a:r>
                        <a:rPr lang="de-AT" sz="700">
                          <a:effectLst/>
                        </a:rPr>
                        <a:t>Berechnung (Template) zur Baugruppe auswählen</a:t>
                      </a:r>
                      <a:endParaRPr lang="de-DE" sz="700">
                        <a:solidFill>
                          <a:srgbClr val="000000"/>
                        </a:solidFill>
                        <a:effectLst/>
                        <a:latin typeface="Arial" panose="020B0604020202020204" pitchFamily="34" charset="0"/>
                        <a:ea typeface="Calibri" panose="020F0502020204030204" pitchFamily="34" charset="0"/>
                        <a:cs typeface="Calibri" panose="020F0502020204030204" pitchFamily="34" charset="0"/>
                      </a:endParaRPr>
                    </a:p>
                  </a:txBody>
                  <a:tcPr marL="54323" marR="54323" marT="27162" marB="27162"/>
                </a:tc>
                <a:tc>
                  <a:txBody>
                    <a:bodyPr/>
                    <a:lstStyle/>
                    <a:p>
                      <a:pPr marL="6350" indent="-6350" algn="just">
                        <a:lnSpc>
                          <a:spcPct val="107000"/>
                        </a:lnSpc>
                        <a:spcAft>
                          <a:spcPts val="0"/>
                        </a:spcAft>
                      </a:pPr>
                      <a:r>
                        <a:rPr lang="de-AT" sz="700">
                          <a:effectLst/>
                        </a:rPr>
                        <a:t>Auswählen der in der Baugruppe zugehörigen Berechnungstemplates</a:t>
                      </a:r>
                      <a:endParaRPr lang="de-DE" sz="700">
                        <a:solidFill>
                          <a:srgbClr val="000000"/>
                        </a:solidFill>
                        <a:effectLst/>
                        <a:latin typeface="Arial" panose="020B0604020202020204" pitchFamily="34" charset="0"/>
                        <a:ea typeface="Calibri" panose="020F0502020204030204" pitchFamily="34" charset="0"/>
                        <a:cs typeface="Calibri" panose="020F0502020204030204" pitchFamily="34" charset="0"/>
                      </a:endParaRPr>
                    </a:p>
                  </a:txBody>
                  <a:tcPr marL="54323" marR="54323" marT="27162" marB="27162"/>
                </a:tc>
                <a:extLst>
                  <a:ext uri="{0D108BD9-81ED-4DB2-BD59-A6C34878D82A}">
                    <a16:rowId xmlns:a16="http://schemas.microsoft.com/office/drawing/2014/main" val="2904420664"/>
                  </a:ext>
                </a:extLst>
              </a:tr>
              <a:tr h="374037">
                <a:tc>
                  <a:txBody>
                    <a:bodyPr/>
                    <a:lstStyle/>
                    <a:p>
                      <a:pPr marL="6350" indent="-6350" algn="just">
                        <a:lnSpc>
                          <a:spcPct val="107000"/>
                        </a:lnSpc>
                        <a:spcAft>
                          <a:spcPts val="0"/>
                        </a:spcAft>
                      </a:pPr>
                      <a:r>
                        <a:rPr lang="de-AT" sz="700">
                          <a:effectLst/>
                        </a:rPr>
                        <a:t>Berechnung verwalten</a:t>
                      </a:r>
                      <a:endParaRPr lang="de-DE" sz="700">
                        <a:solidFill>
                          <a:srgbClr val="000000"/>
                        </a:solidFill>
                        <a:effectLst/>
                        <a:latin typeface="Arial" panose="020B0604020202020204" pitchFamily="34" charset="0"/>
                        <a:ea typeface="Calibri" panose="020F0502020204030204" pitchFamily="34" charset="0"/>
                        <a:cs typeface="Calibri" panose="020F0502020204030204" pitchFamily="34" charset="0"/>
                      </a:endParaRPr>
                    </a:p>
                  </a:txBody>
                  <a:tcPr marL="54323" marR="54323" marT="27162" marB="27162"/>
                </a:tc>
                <a:tc>
                  <a:txBody>
                    <a:bodyPr/>
                    <a:lstStyle/>
                    <a:p>
                      <a:pPr marL="6350" indent="-6350" algn="just">
                        <a:lnSpc>
                          <a:spcPct val="107000"/>
                        </a:lnSpc>
                        <a:spcAft>
                          <a:spcPts val="0"/>
                        </a:spcAft>
                      </a:pPr>
                      <a:r>
                        <a:rPr lang="de-AT" sz="700">
                          <a:effectLst/>
                        </a:rPr>
                        <a:t>Berechnung erstellen</a:t>
                      </a:r>
                      <a:endParaRPr lang="de-DE" sz="700">
                        <a:effectLst/>
                      </a:endParaRPr>
                    </a:p>
                    <a:p>
                      <a:pPr marL="342900" lvl="0" indent="-342900" algn="just">
                        <a:lnSpc>
                          <a:spcPct val="107000"/>
                        </a:lnSpc>
                        <a:spcAft>
                          <a:spcPts val="0"/>
                        </a:spcAft>
                        <a:buFont typeface="Symbol" panose="05050102010706020507" pitchFamily="18" charset="2"/>
                        <a:buChar char=""/>
                      </a:pPr>
                      <a:r>
                        <a:rPr lang="de-AT" sz="700">
                          <a:effectLst/>
                        </a:rPr>
                        <a:t>Das ausgewählte Berechnungs-Template wird als Berechnung erstellt</a:t>
                      </a:r>
                      <a:endParaRPr lang="de-DE" sz="700">
                        <a:solidFill>
                          <a:srgbClr val="000000"/>
                        </a:solidFill>
                        <a:effectLst/>
                        <a:latin typeface="Arial" panose="020B0604020202020204" pitchFamily="34" charset="0"/>
                        <a:ea typeface="Calibri" panose="020F0502020204030204" pitchFamily="34" charset="0"/>
                        <a:cs typeface="Calibri" panose="020F0502020204030204" pitchFamily="34" charset="0"/>
                      </a:endParaRPr>
                    </a:p>
                  </a:txBody>
                  <a:tcPr marL="54323" marR="54323" marT="27162" marB="27162"/>
                </a:tc>
                <a:extLst>
                  <a:ext uri="{0D108BD9-81ED-4DB2-BD59-A6C34878D82A}">
                    <a16:rowId xmlns:a16="http://schemas.microsoft.com/office/drawing/2014/main" val="660712016"/>
                  </a:ext>
                </a:extLst>
              </a:tr>
              <a:tr h="267465">
                <a:tc>
                  <a:txBody>
                    <a:bodyPr/>
                    <a:lstStyle/>
                    <a:p>
                      <a:pPr>
                        <a:lnSpc>
                          <a:spcPct val="107000"/>
                        </a:lnSpc>
                      </a:pPr>
                      <a:endParaRPr lang="de-DE" sz="700">
                        <a:effectLst/>
                        <a:latin typeface="Calibri" panose="020F0502020204030204" pitchFamily="34" charset="0"/>
                        <a:cs typeface="Times New Roman" panose="02020603050405020304" pitchFamily="18" charset="0"/>
                      </a:endParaRPr>
                    </a:p>
                  </a:txBody>
                  <a:tcPr marL="54323" marR="54323" marT="27162" marB="27162"/>
                </a:tc>
                <a:tc>
                  <a:txBody>
                    <a:bodyPr/>
                    <a:lstStyle/>
                    <a:p>
                      <a:pPr marL="6350" indent="-6350" algn="just">
                        <a:lnSpc>
                          <a:spcPct val="107000"/>
                        </a:lnSpc>
                        <a:spcAft>
                          <a:spcPts val="0"/>
                        </a:spcAft>
                      </a:pPr>
                      <a:r>
                        <a:rPr lang="de-AT" sz="700">
                          <a:effectLst/>
                        </a:rPr>
                        <a:t>Berechnung löschen</a:t>
                      </a:r>
                      <a:endParaRPr lang="de-DE" sz="700">
                        <a:effectLst/>
                      </a:endParaRPr>
                    </a:p>
                    <a:p>
                      <a:pPr marL="6350" indent="-6350" algn="just">
                        <a:lnSpc>
                          <a:spcPct val="107000"/>
                        </a:lnSpc>
                        <a:spcAft>
                          <a:spcPts val="0"/>
                        </a:spcAft>
                      </a:pPr>
                      <a:r>
                        <a:rPr lang="de-AT" sz="700">
                          <a:effectLst/>
                        </a:rPr>
                        <a:t>Ausgewählte Berechnung wird gelöscht</a:t>
                      </a:r>
                      <a:endParaRPr lang="de-DE" sz="700">
                        <a:solidFill>
                          <a:srgbClr val="000000"/>
                        </a:solidFill>
                        <a:effectLst/>
                        <a:latin typeface="Arial" panose="020B0604020202020204" pitchFamily="34" charset="0"/>
                        <a:ea typeface="Calibri" panose="020F0502020204030204" pitchFamily="34" charset="0"/>
                        <a:cs typeface="Calibri" panose="020F0502020204030204" pitchFamily="34" charset="0"/>
                      </a:endParaRPr>
                    </a:p>
                  </a:txBody>
                  <a:tcPr marL="54323" marR="54323" marT="27162" marB="27162"/>
                </a:tc>
                <a:extLst>
                  <a:ext uri="{0D108BD9-81ED-4DB2-BD59-A6C34878D82A}">
                    <a16:rowId xmlns:a16="http://schemas.microsoft.com/office/drawing/2014/main" val="67042763"/>
                  </a:ext>
                </a:extLst>
              </a:tr>
              <a:tr h="267465">
                <a:tc>
                  <a:txBody>
                    <a:bodyPr/>
                    <a:lstStyle/>
                    <a:p>
                      <a:pPr>
                        <a:lnSpc>
                          <a:spcPct val="107000"/>
                        </a:lnSpc>
                      </a:pPr>
                      <a:endParaRPr lang="de-DE" sz="700">
                        <a:effectLst/>
                        <a:latin typeface="Calibri" panose="020F0502020204030204" pitchFamily="34" charset="0"/>
                        <a:cs typeface="Times New Roman" panose="02020603050405020304" pitchFamily="18" charset="0"/>
                      </a:endParaRPr>
                    </a:p>
                  </a:txBody>
                  <a:tcPr marL="54323" marR="54323" marT="27162" marB="27162"/>
                </a:tc>
                <a:tc>
                  <a:txBody>
                    <a:bodyPr/>
                    <a:lstStyle/>
                    <a:p>
                      <a:pPr marL="6350" indent="-6350" algn="just">
                        <a:lnSpc>
                          <a:spcPct val="107000"/>
                        </a:lnSpc>
                        <a:spcAft>
                          <a:spcPts val="0"/>
                        </a:spcAft>
                      </a:pPr>
                      <a:r>
                        <a:rPr lang="de-AT" sz="700">
                          <a:effectLst/>
                        </a:rPr>
                        <a:t>Berechnung ansehen</a:t>
                      </a:r>
                      <a:endParaRPr lang="de-DE" sz="700">
                        <a:effectLst/>
                      </a:endParaRPr>
                    </a:p>
                    <a:p>
                      <a:pPr marL="6350" indent="-6350" algn="just">
                        <a:lnSpc>
                          <a:spcPct val="107000"/>
                        </a:lnSpc>
                        <a:spcAft>
                          <a:spcPts val="0"/>
                        </a:spcAft>
                      </a:pPr>
                      <a:r>
                        <a:rPr lang="de-AT" sz="700">
                          <a:effectLst/>
                        </a:rPr>
                        <a:t>Darstellung der Ergebnisse</a:t>
                      </a:r>
                      <a:endParaRPr lang="de-DE" sz="700">
                        <a:solidFill>
                          <a:srgbClr val="000000"/>
                        </a:solidFill>
                        <a:effectLst/>
                        <a:latin typeface="Arial" panose="020B0604020202020204" pitchFamily="34" charset="0"/>
                        <a:ea typeface="Calibri" panose="020F0502020204030204" pitchFamily="34" charset="0"/>
                        <a:cs typeface="Calibri" panose="020F0502020204030204" pitchFamily="34" charset="0"/>
                      </a:endParaRPr>
                    </a:p>
                  </a:txBody>
                  <a:tcPr marL="54323" marR="54323" marT="27162" marB="27162"/>
                </a:tc>
                <a:extLst>
                  <a:ext uri="{0D108BD9-81ED-4DB2-BD59-A6C34878D82A}">
                    <a16:rowId xmlns:a16="http://schemas.microsoft.com/office/drawing/2014/main" val="3461336459"/>
                  </a:ext>
                </a:extLst>
              </a:tr>
              <a:tr h="267465">
                <a:tc>
                  <a:txBody>
                    <a:bodyPr/>
                    <a:lstStyle/>
                    <a:p>
                      <a:pPr marL="6350" indent="-6350" algn="just">
                        <a:lnSpc>
                          <a:spcPct val="107000"/>
                        </a:lnSpc>
                        <a:spcAft>
                          <a:spcPts val="0"/>
                        </a:spcAft>
                      </a:pPr>
                      <a:r>
                        <a:rPr lang="de-AT" sz="700">
                          <a:effectLst/>
                        </a:rPr>
                        <a:t>Dynamische Ergebnisse</a:t>
                      </a:r>
                      <a:endParaRPr lang="de-DE" sz="700">
                        <a:solidFill>
                          <a:srgbClr val="000000"/>
                        </a:solidFill>
                        <a:effectLst/>
                        <a:latin typeface="Arial" panose="020B0604020202020204" pitchFamily="34" charset="0"/>
                        <a:ea typeface="Calibri" panose="020F0502020204030204" pitchFamily="34" charset="0"/>
                        <a:cs typeface="Calibri" panose="020F0502020204030204" pitchFamily="34" charset="0"/>
                      </a:endParaRPr>
                    </a:p>
                  </a:txBody>
                  <a:tcPr marL="54323" marR="54323" marT="27162" marB="27162"/>
                </a:tc>
                <a:tc>
                  <a:txBody>
                    <a:bodyPr/>
                    <a:lstStyle/>
                    <a:p>
                      <a:pPr marL="6350" indent="-6350" algn="just">
                        <a:lnSpc>
                          <a:spcPct val="107000"/>
                        </a:lnSpc>
                        <a:spcAft>
                          <a:spcPts val="0"/>
                        </a:spcAft>
                      </a:pPr>
                      <a:r>
                        <a:rPr lang="de-AT" sz="700" dirty="0">
                          <a:effectLst/>
                        </a:rPr>
                        <a:t>Eingabe von Werten in Datenfelder</a:t>
                      </a:r>
                      <a:endParaRPr lang="de-DE" sz="700" dirty="0">
                        <a:effectLst/>
                      </a:endParaRPr>
                    </a:p>
                    <a:p>
                      <a:pPr marL="6350" indent="-6350" algn="just">
                        <a:lnSpc>
                          <a:spcPct val="107000"/>
                        </a:lnSpc>
                        <a:spcAft>
                          <a:spcPts val="0"/>
                        </a:spcAft>
                      </a:pPr>
                      <a:r>
                        <a:rPr lang="de-AT" sz="700" dirty="0">
                          <a:effectLst/>
                        </a:rPr>
                        <a:t>In Echtzeit ausführen</a:t>
                      </a:r>
                      <a:endParaRPr lang="de-DE" sz="700" dirty="0">
                        <a:solidFill>
                          <a:srgbClr val="000000"/>
                        </a:solidFill>
                        <a:effectLst/>
                        <a:latin typeface="Arial" panose="020B0604020202020204" pitchFamily="34" charset="0"/>
                        <a:ea typeface="Calibri" panose="020F0502020204030204" pitchFamily="34" charset="0"/>
                        <a:cs typeface="Calibri" panose="020F0502020204030204" pitchFamily="34" charset="0"/>
                      </a:endParaRPr>
                    </a:p>
                  </a:txBody>
                  <a:tcPr marL="54323" marR="54323" marT="27162" marB="27162"/>
                </a:tc>
                <a:extLst>
                  <a:ext uri="{0D108BD9-81ED-4DB2-BD59-A6C34878D82A}">
                    <a16:rowId xmlns:a16="http://schemas.microsoft.com/office/drawing/2014/main" val="2601327334"/>
                  </a:ext>
                </a:extLst>
              </a:tr>
            </a:tbl>
          </a:graphicData>
        </a:graphic>
      </p:graphicFrame>
    </p:spTree>
    <p:custDataLst>
      <p:tags r:id="rId1"/>
    </p:custDataLst>
    <p:extLst>
      <p:ext uri="{BB962C8B-B14F-4D97-AF65-F5344CB8AC3E}">
        <p14:creationId xmlns:p14="http://schemas.microsoft.com/office/powerpoint/2010/main" val="326624221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Untertitel 9"/>
          <p:cNvSpPr>
            <a:spLocks noGrp="1"/>
          </p:cNvSpPr>
          <p:nvPr>
            <p:ph type="subTitle" idx="1"/>
          </p:nvPr>
        </p:nvSpPr>
        <p:spPr/>
        <p:txBody>
          <a:bodyPr/>
          <a:lstStyle/>
          <a:p>
            <a:r>
              <a:rPr lang="en-US" dirty="0" err="1" smtClean="0"/>
              <a:t>Sequenzdiagramm</a:t>
            </a:r>
            <a:r>
              <a:rPr lang="en-US" dirty="0" smtClean="0"/>
              <a:t>, Storyboard</a:t>
            </a:r>
            <a:endParaRPr lang="en-US" dirty="0"/>
          </a:p>
        </p:txBody>
      </p:sp>
      <p:sp>
        <p:nvSpPr>
          <p:cNvPr id="9" name="Titel 8"/>
          <p:cNvSpPr>
            <a:spLocks noGrp="1"/>
          </p:cNvSpPr>
          <p:nvPr>
            <p:ph type="title"/>
          </p:nvPr>
        </p:nvSpPr>
        <p:spPr/>
        <p:txBody>
          <a:bodyPr/>
          <a:lstStyle/>
          <a:p>
            <a:r>
              <a:rPr lang="en-US" dirty="0" err="1" smtClean="0"/>
              <a:t>Analyse</a:t>
            </a:r>
            <a:endParaRPr lang="en-US" dirty="0"/>
          </a:p>
        </p:txBody>
      </p:sp>
      <p:sp>
        <p:nvSpPr>
          <p:cNvPr id="5" name="Footer Placeholder 4">
            <a:extLst>
              <a:ext uri="{FF2B5EF4-FFF2-40B4-BE49-F238E27FC236}">
                <a16:creationId xmlns:a16="http://schemas.microsoft.com/office/drawing/2014/main" id="{57231B3F-491A-4002-9526-FCD2C56031D4}"/>
              </a:ext>
            </a:extLst>
          </p:cNvPr>
          <p:cNvSpPr>
            <a:spLocks noGrp="1"/>
          </p:cNvSpPr>
          <p:nvPr>
            <p:ph type="ftr" sz="quarter" idx="13"/>
          </p:nvPr>
        </p:nvSpPr>
        <p:spPr/>
        <p:txBody>
          <a:bodyPr/>
          <a:lstStyle/>
          <a:p>
            <a:r>
              <a:rPr lang="en-US" smtClean="0"/>
              <a:t>/ presentation title / © by ANDRITZ HYDRO GmbH 2019</a:t>
            </a:r>
            <a:endParaRPr lang="en-US" dirty="0"/>
          </a:p>
        </p:txBody>
      </p:sp>
      <p:sp>
        <p:nvSpPr>
          <p:cNvPr id="6" name="Slide Number Placeholder 5">
            <a:extLst>
              <a:ext uri="{FF2B5EF4-FFF2-40B4-BE49-F238E27FC236}">
                <a16:creationId xmlns:a16="http://schemas.microsoft.com/office/drawing/2014/main" id="{D152C3B3-F5C1-430E-B4ED-61CAF63E074C}"/>
              </a:ext>
            </a:extLst>
          </p:cNvPr>
          <p:cNvSpPr>
            <a:spLocks noGrp="1"/>
          </p:cNvSpPr>
          <p:nvPr>
            <p:ph type="sldNum" sz="quarter" idx="14"/>
          </p:nvPr>
        </p:nvSpPr>
        <p:spPr/>
        <p:txBody>
          <a:bodyPr/>
          <a:lstStyle/>
          <a:p>
            <a:fld id="{C62D37B7-19FB-4B6A-9135-5DDD8E779388}" type="slidenum">
              <a:rPr lang="en-US" smtClean="0"/>
              <a:pPr/>
              <a:t>6</a:t>
            </a:fld>
            <a:endParaRPr lang="en-US" dirty="0"/>
          </a:p>
        </p:txBody>
      </p:sp>
      <p:pic>
        <p:nvPicPr>
          <p:cNvPr id="4" name="Picture 3"/>
          <p:cNvPicPr>
            <a:picLocks noChangeAspect="1"/>
          </p:cNvPicPr>
          <p:nvPr/>
        </p:nvPicPr>
        <p:blipFill>
          <a:blip r:embed="rId3"/>
          <a:stretch>
            <a:fillRect/>
          </a:stretch>
        </p:blipFill>
        <p:spPr>
          <a:xfrm>
            <a:off x="477139" y="1847876"/>
            <a:ext cx="3756003" cy="4351287"/>
          </a:xfrm>
          <a:prstGeom prst="rect">
            <a:avLst/>
          </a:prstGeom>
        </p:spPr>
      </p:pic>
      <p:pic>
        <p:nvPicPr>
          <p:cNvPr id="35" name="Picture 34"/>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658443" y="1805160"/>
            <a:ext cx="4680000" cy="2858135"/>
          </a:xfrm>
          <a:prstGeom prst="rect">
            <a:avLst/>
          </a:prstGeom>
          <a:noFill/>
        </p:spPr>
      </p:pic>
      <p:pic>
        <p:nvPicPr>
          <p:cNvPr id="36" name="Picture 35"/>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114940" y="3642320"/>
            <a:ext cx="4680000" cy="3026767"/>
          </a:xfrm>
          <a:prstGeom prst="rect">
            <a:avLst/>
          </a:prstGeom>
          <a:noFill/>
        </p:spPr>
      </p:pic>
    </p:spTree>
    <p:custDataLst>
      <p:tags r:id="rId1"/>
    </p:custDataLst>
    <p:extLst>
      <p:ext uri="{BB962C8B-B14F-4D97-AF65-F5344CB8AC3E}">
        <p14:creationId xmlns:p14="http://schemas.microsoft.com/office/powerpoint/2010/main" val="64354068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platzhalter 10"/>
          <p:cNvSpPr>
            <a:spLocks noGrp="1"/>
          </p:cNvSpPr>
          <p:nvPr>
            <p:ph type="body" sz="quarter" idx="12"/>
          </p:nvPr>
        </p:nvSpPr>
        <p:spPr/>
        <p:txBody>
          <a:bodyPr/>
          <a:lstStyle/>
          <a:p>
            <a:r>
              <a:rPr lang="en-US" dirty="0" err="1" smtClean="0"/>
              <a:t>AndritzHydro.Core</a:t>
            </a:r>
            <a:endParaRPr lang="en-US" dirty="0"/>
          </a:p>
        </p:txBody>
      </p:sp>
      <p:sp>
        <p:nvSpPr>
          <p:cNvPr id="10" name="Untertitel 9"/>
          <p:cNvSpPr>
            <a:spLocks noGrp="1"/>
          </p:cNvSpPr>
          <p:nvPr>
            <p:ph type="subTitle" idx="1"/>
          </p:nvPr>
        </p:nvSpPr>
        <p:spPr/>
        <p:txBody>
          <a:bodyPr/>
          <a:lstStyle/>
          <a:p>
            <a:r>
              <a:rPr lang="en-US" dirty="0" err="1" smtClean="0"/>
              <a:t>Klassendiagramm</a:t>
            </a:r>
            <a:endParaRPr lang="en-US" dirty="0"/>
          </a:p>
        </p:txBody>
      </p:sp>
      <p:sp>
        <p:nvSpPr>
          <p:cNvPr id="9" name="Titel 8"/>
          <p:cNvSpPr>
            <a:spLocks noGrp="1"/>
          </p:cNvSpPr>
          <p:nvPr>
            <p:ph type="title"/>
          </p:nvPr>
        </p:nvSpPr>
        <p:spPr/>
        <p:txBody>
          <a:bodyPr/>
          <a:lstStyle/>
          <a:p>
            <a:r>
              <a:rPr lang="en-US" dirty="0" err="1" smtClean="0"/>
              <a:t>Analyse</a:t>
            </a:r>
            <a:endParaRPr lang="en-US" dirty="0"/>
          </a:p>
        </p:txBody>
      </p:sp>
      <p:sp>
        <p:nvSpPr>
          <p:cNvPr id="5" name="Footer Placeholder 4">
            <a:extLst>
              <a:ext uri="{FF2B5EF4-FFF2-40B4-BE49-F238E27FC236}">
                <a16:creationId xmlns:a16="http://schemas.microsoft.com/office/drawing/2014/main" id="{57231B3F-491A-4002-9526-FCD2C56031D4}"/>
              </a:ext>
            </a:extLst>
          </p:cNvPr>
          <p:cNvSpPr>
            <a:spLocks noGrp="1"/>
          </p:cNvSpPr>
          <p:nvPr>
            <p:ph type="ftr" sz="quarter" idx="13"/>
          </p:nvPr>
        </p:nvSpPr>
        <p:spPr/>
        <p:txBody>
          <a:bodyPr/>
          <a:lstStyle/>
          <a:p>
            <a:r>
              <a:rPr lang="en-US" smtClean="0"/>
              <a:t>/ presentation title / © by ANDRITZ HYDRO GmbH 2019</a:t>
            </a:r>
            <a:endParaRPr lang="en-US" dirty="0"/>
          </a:p>
        </p:txBody>
      </p:sp>
      <p:sp>
        <p:nvSpPr>
          <p:cNvPr id="6" name="Slide Number Placeholder 5">
            <a:extLst>
              <a:ext uri="{FF2B5EF4-FFF2-40B4-BE49-F238E27FC236}">
                <a16:creationId xmlns:a16="http://schemas.microsoft.com/office/drawing/2014/main" id="{D152C3B3-F5C1-430E-B4ED-61CAF63E074C}"/>
              </a:ext>
            </a:extLst>
          </p:cNvPr>
          <p:cNvSpPr>
            <a:spLocks noGrp="1"/>
          </p:cNvSpPr>
          <p:nvPr>
            <p:ph type="sldNum" sz="quarter" idx="14"/>
          </p:nvPr>
        </p:nvSpPr>
        <p:spPr/>
        <p:txBody>
          <a:bodyPr/>
          <a:lstStyle/>
          <a:p>
            <a:fld id="{C62D37B7-19FB-4B6A-9135-5DDD8E779388}" type="slidenum">
              <a:rPr lang="en-US" smtClean="0"/>
              <a:pPr/>
              <a:t>7</a:t>
            </a:fld>
            <a:endParaRPr lang="en-US" dirty="0"/>
          </a:p>
        </p:txBody>
      </p:sp>
      <p:pic>
        <p:nvPicPr>
          <p:cNvPr id="2" name="Picture 1"/>
          <p:cNvPicPr>
            <a:picLocks noChangeAspect="1"/>
          </p:cNvPicPr>
          <p:nvPr/>
        </p:nvPicPr>
        <p:blipFill>
          <a:blip r:embed="rId3"/>
          <a:stretch>
            <a:fillRect/>
          </a:stretch>
        </p:blipFill>
        <p:spPr>
          <a:xfrm>
            <a:off x="672977" y="2358613"/>
            <a:ext cx="4810161" cy="3731075"/>
          </a:xfrm>
          <a:prstGeom prst="rect">
            <a:avLst/>
          </a:prstGeom>
        </p:spPr>
      </p:pic>
      <p:pic>
        <p:nvPicPr>
          <p:cNvPr id="3" name="Picture 2"/>
          <p:cNvPicPr>
            <a:picLocks noChangeAspect="1"/>
          </p:cNvPicPr>
          <p:nvPr/>
        </p:nvPicPr>
        <p:blipFill>
          <a:blip r:embed="rId4"/>
          <a:stretch>
            <a:fillRect/>
          </a:stretch>
        </p:blipFill>
        <p:spPr>
          <a:xfrm>
            <a:off x="6140342" y="2377732"/>
            <a:ext cx="4121253" cy="2932430"/>
          </a:xfrm>
          <a:prstGeom prst="rect">
            <a:avLst/>
          </a:prstGeom>
        </p:spPr>
      </p:pic>
    </p:spTree>
    <p:custDataLst>
      <p:tags r:id="rId1"/>
    </p:custDataLst>
    <p:extLst>
      <p:ext uri="{BB962C8B-B14F-4D97-AF65-F5344CB8AC3E}">
        <p14:creationId xmlns:p14="http://schemas.microsoft.com/office/powerpoint/2010/main" val="225193723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platzhalter 10"/>
          <p:cNvSpPr>
            <a:spLocks noGrp="1"/>
          </p:cNvSpPr>
          <p:nvPr>
            <p:ph type="body" sz="quarter" idx="12"/>
          </p:nvPr>
        </p:nvSpPr>
        <p:spPr/>
        <p:txBody>
          <a:bodyPr/>
          <a:lstStyle/>
          <a:p>
            <a:r>
              <a:rPr lang="en-US" dirty="0" err="1" smtClean="0"/>
              <a:t>AndritzHydro.Core.Data</a:t>
            </a:r>
            <a:endParaRPr lang="en-US" dirty="0"/>
          </a:p>
        </p:txBody>
      </p:sp>
      <p:sp>
        <p:nvSpPr>
          <p:cNvPr id="10" name="Untertitel 9"/>
          <p:cNvSpPr>
            <a:spLocks noGrp="1"/>
          </p:cNvSpPr>
          <p:nvPr>
            <p:ph type="subTitle" idx="1"/>
          </p:nvPr>
        </p:nvSpPr>
        <p:spPr/>
        <p:txBody>
          <a:bodyPr/>
          <a:lstStyle/>
          <a:p>
            <a:r>
              <a:rPr lang="en-US" dirty="0" err="1" smtClean="0"/>
              <a:t>Klassendiagramm</a:t>
            </a:r>
            <a:endParaRPr lang="en-US" dirty="0"/>
          </a:p>
        </p:txBody>
      </p:sp>
      <p:sp>
        <p:nvSpPr>
          <p:cNvPr id="9" name="Titel 8"/>
          <p:cNvSpPr>
            <a:spLocks noGrp="1"/>
          </p:cNvSpPr>
          <p:nvPr>
            <p:ph type="title"/>
          </p:nvPr>
        </p:nvSpPr>
        <p:spPr/>
        <p:txBody>
          <a:bodyPr/>
          <a:lstStyle/>
          <a:p>
            <a:r>
              <a:rPr lang="en-US" dirty="0" err="1" smtClean="0"/>
              <a:t>Analyse</a:t>
            </a:r>
            <a:endParaRPr lang="en-US" dirty="0"/>
          </a:p>
        </p:txBody>
      </p:sp>
      <p:sp>
        <p:nvSpPr>
          <p:cNvPr id="5" name="Footer Placeholder 4">
            <a:extLst>
              <a:ext uri="{FF2B5EF4-FFF2-40B4-BE49-F238E27FC236}">
                <a16:creationId xmlns:a16="http://schemas.microsoft.com/office/drawing/2014/main" id="{57231B3F-491A-4002-9526-FCD2C56031D4}"/>
              </a:ext>
            </a:extLst>
          </p:cNvPr>
          <p:cNvSpPr>
            <a:spLocks noGrp="1"/>
          </p:cNvSpPr>
          <p:nvPr>
            <p:ph type="ftr" sz="quarter" idx="13"/>
          </p:nvPr>
        </p:nvSpPr>
        <p:spPr/>
        <p:txBody>
          <a:bodyPr/>
          <a:lstStyle/>
          <a:p>
            <a:r>
              <a:rPr lang="en-US" smtClean="0"/>
              <a:t>/ presentation title / © by ANDRITZ HYDRO GmbH 2019</a:t>
            </a:r>
            <a:endParaRPr lang="en-US" dirty="0"/>
          </a:p>
        </p:txBody>
      </p:sp>
      <p:sp>
        <p:nvSpPr>
          <p:cNvPr id="6" name="Slide Number Placeholder 5">
            <a:extLst>
              <a:ext uri="{FF2B5EF4-FFF2-40B4-BE49-F238E27FC236}">
                <a16:creationId xmlns:a16="http://schemas.microsoft.com/office/drawing/2014/main" id="{D152C3B3-F5C1-430E-B4ED-61CAF63E074C}"/>
              </a:ext>
            </a:extLst>
          </p:cNvPr>
          <p:cNvSpPr>
            <a:spLocks noGrp="1"/>
          </p:cNvSpPr>
          <p:nvPr>
            <p:ph type="sldNum" sz="quarter" idx="14"/>
          </p:nvPr>
        </p:nvSpPr>
        <p:spPr/>
        <p:txBody>
          <a:bodyPr/>
          <a:lstStyle/>
          <a:p>
            <a:fld id="{C62D37B7-19FB-4B6A-9135-5DDD8E779388}" type="slidenum">
              <a:rPr lang="en-US" smtClean="0"/>
              <a:pPr/>
              <a:t>8</a:t>
            </a:fld>
            <a:endParaRPr lang="en-US" dirty="0"/>
          </a:p>
        </p:txBody>
      </p:sp>
      <p:pic>
        <p:nvPicPr>
          <p:cNvPr id="4" name="Picture 3"/>
          <p:cNvPicPr>
            <a:picLocks noChangeAspect="1"/>
          </p:cNvPicPr>
          <p:nvPr/>
        </p:nvPicPr>
        <p:blipFill>
          <a:blip r:embed="rId3"/>
          <a:stretch>
            <a:fillRect/>
          </a:stretch>
        </p:blipFill>
        <p:spPr>
          <a:xfrm>
            <a:off x="779716" y="2333625"/>
            <a:ext cx="5001959" cy="4061797"/>
          </a:xfrm>
          <a:prstGeom prst="rect">
            <a:avLst/>
          </a:prstGeom>
        </p:spPr>
      </p:pic>
    </p:spTree>
    <p:custDataLst>
      <p:tags r:id="rId1"/>
    </p:custDataLst>
    <p:extLst>
      <p:ext uri="{BB962C8B-B14F-4D97-AF65-F5344CB8AC3E}">
        <p14:creationId xmlns:p14="http://schemas.microsoft.com/office/powerpoint/2010/main" val="231759243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platzhalter 10"/>
          <p:cNvSpPr>
            <a:spLocks noGrp="1"/>
          </p:cNvSpPr>
          <p:nvPr>
            <p:ph type="body" sz="quarter" idx="12"/>
          </p:nvPr>
        </p:nvSpPr>
        <p:spPr/>
        <p:txBody>
          <a:bodyPr/>
          <a:lstStyle/>
          <a:p>
            <a:r>
              <a:rPr lang="en-US" dirty="0" err="1" smtClean="0"/>
              <a:t>AndritzHydro.Tuccos</a:t>
            </a:r>
            <a:endParaRPr lang="en-US" dirty="0"/>
          </a:p>
        </p:txBody>
      </p:sp>
      <p:sp>
        <p:nvSpPr>
          <p:cNvPr id="10" name="Untertitel 9"/>
          <p:cNvSpPr>
            <a:spLocks noGrp="1"/>
          </p:cNvSpPr>
          <p:nvPr>
            <p:ph type="subTitle" idx="1"/>
          </p:nvPr>
        </p:nvSpPr>
        <p:spPr/>
        <p:txBody>
          <a:bodyPr/>
          <a:lstStyle/>
          <a:p>
            <a:r>
              <a:rPr lang="en-US" dirty="0" err="1" smtClean="0"/>
              <a:t>Klassendiagramm</a:t>
            </a:r>
            <a:endParaRPr lang="en-US" dirty="0"/>
          </a:p>
        </p:txBody>
      </p:sp>
      <p:sp>
        <p:nvSpPr>
          <p:cNvPr id="9" name="Titel 8"/>
          <p:cNvSpPr>
            <a:spLocks noGrp="1"/>
          </p:cNvSpPr>
          <p:nvPr>
            <p:ph type="title"/>
          </p:nvPr>
        </p:nvSpPr>
        <p:spPr/>
        <p:txBody>
          <a:bodyPr/>
          <a:lstStyle/>
          <a:p>
            <a:r>
              <a:rPr lang="en-US" dirty="0" err="1" smtClean="0"/>
              <a:t>Analyse</a:t>
            </a:r>
            <a:endParaRPr lang="en-US" dirty="0"/>
          </a:p>
        </p:txBody>
      </p:sp>
      <p:sp>
        <p:nvSpPr>
          <p:cNvPr id="5" name="Footer Placeholder 4">
            <a:extLst>
              <a:ext uri="{FF2B5EF4-FFF2-40B4-BE49-F238E27FC236}">
                <a16:creationId xmlns:a16="http://schemas.microsoft.com/office/drawing/2014/main" id="{57231B3F-491A-4002-9526-FCD2C56031D4}"/>
              </a:ext>
            </a:extLst>
          </p:cNvPr>
          <p:cNvSpPr>
            <a:spLocks noGrp="1"/>
          </p:cNvSpPr>
          <p:nvPr>
            <p:ph type="ftr" sz="quarter" idx="13"/>
          </p:nvPr>
        </p:nvSpPr>
        <p:spPr/>
        <p:txBody>
          <a:bodyPr/>
          <a:lstStyle/>
          <a:p>
            <a:r>
              <a:rPr lang="en-US" smtClean="0"/>
              <a:t>/ presentation title / © by ANDRITZ HYDRO GmbH 2019</a:t>
            </a:r>
            <a:endParaRPr lang="en-US" dirty="0"/>
          </a:p>
        </p:txBody>
      </p:sp>
      <p:sp>
        <p:nvSpPr>
          <p:cNvPr id="6" name="Slide Number Placeholder 5">
            <a:extLst>
              <a:ext uri="{FF2B5EF4-FFF2-40B4-BE49-F238E27FC236}">
                <a16:creationId xmlns:a16="http://schemas.microsoft.com/office/drawing/2014/main" id="{D152C3B3-F5C1-430E-B4ED-61CAF63E074C}"/>
              </a:ext>
            </a:extLst>
          </p:cNvPr>
          <p:cNvSpPr>
            <a:spLocks noGrp="1"/>
          </p:cNvSpPr>
          <p:nvPr>
            <p:ph type="sldNum" sz="quarter" idx="14"/>
          </p:nvPr>
        </p:nvSpPr>
        <p:spPr/>
        <p:txBody>
          <a:bodyPr/>
          <a:lstStyle/>
          <a:p>
            <a:fld id="{C62D37B7-19FB-4B6A-9135-5DDD8E779388}" type="slidenum">
              <a:rPr lang="en-US" smtClean="0"/>
              <a:pPr/>
              <a:t>9</a:t>
            </a:fld>
            <a:endParaRPr lang="en-US" dirty="0"/>
          </a:p>
        </p:txBody>
      </p:sp>
      <p:pic>
        <p:nvPicPr>
          <p:cNvPr id="4098" name="Picture 2" descr="MVVM"/>
          <p:cNvPicPr>
            <a:picLocks noChangeAspect="1" noChangeArrowheads="1"/>
          </p:cNvPicPr>
          <p:nvPr/>
        </p:nvPicPr>
        <p:blipFill rotWithShape="1">
          <a:blip r:embed="rId3">
            <a:extLst>
              <a:ext uri="{28A0092B-C50C-407E-A947-70E740481C1C}">
                <a14:useLocalDpi xmlns:a14="http://schemas.microsoft.com/office/drawing/2010/main" val="0"/>
              </a:ext>
            </a:extLst>
          </a:blip>
          <a:srcRect b="52520"/>
          <a:stretch/>
        </p:blipFill>
        <p:spPr bwMode="auto">
          <a:xfrm>
            <a:off x="576526" y="2494292"/>
            <a:ext cx="5295900" cy="30584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2" descr="MVVM"/>
          <p:cNvPicPr>
            <a:picLocks noChangeAspect="1" noChangeArrowheads="1"/>
          </p:cNvPicPr>
          <p:nvPr/>
        </p:nvPicPr>
        <p:blipFill rotWithShape="1">
          <a:blip r:embed="rId3">
            <a:extLst>
              <a:ext uri="{28A0092B-C50C-407E-A947-70E740481C1C}">
                <a14:useLocalDpi xmlns:a14="http://schemas.microsoft.com/office/drawing/2010/main" val="0"/>
              </a:ext>
            </a:extLst>
          </a:blip>
          <a:srcRect l="72345" t="49325" r="1"/>
          <a:stretch/>
        </p:blipFill>
        <p:spPr bwMode="auto">
          <a:xfrm>
            <a:off x="6019800" y="2990304"/>
            <a:ext cx="1464528" cy="3264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extLst>
      <p:ext uri="{BB962C8B-B14F-4D97-AF65-F5344CB8AC3E}">
        <p14:creationId xmlns:p14="http://schemas.microsoft.com/office/powerpoint/2010/main" val="1578709814"/>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S_RESPONSE_PERSONNUM" val="100"/>
  <p:tag name="ARS_PPT_DBNAME" val="7351c696-8393-4ba6-b6ce-f51895d3fa38.mdb"/>
</p:tagLst>
</file>

<file path=ppt/tags/tag10.xml><?xml version="1.0" encoding="utf-8"?>
<p:tagLst xmlns:a="http://schemas.openxmlformats.org/drawingml/2006/main" xmlns:r="http://schemas.openxmlformats.org/officeDocument/2006/relationships" xmlns:p="http://schemas.openxmlformats.org/presentationml/2006/main">
  <p:tag name="ARS_RESPONSETYPE" val="None"/>
  <p:tag name="ARS_CHARTPARA_ITEMLABELFONTNAME" val="Arial"/>
  <p:tag name="ARS_CHARTPARA_ITEMLABELFONTSIZE" val="16"/>
  <p:tag name="ARS_CHARTPARA_ITEMLABELFONTBOLD" val="False"/>
  <p:tag name="ARS_CHARTPARA_ITEMLABELFONTITALIC" val="False"/>
  <p:tag name="ARS_CHARTPARA_ITEMLABELFONTCOLOR" val="-16777216"/>
  <p:tag name="ARS_CHARTPARA_DATALABELFONTNAME" val="Arial"/>
  <p:tag name="ARS_CHARTPARA_DATALABELFONTSIZE" val="14"/>
  <p:tag name="ARS_CHARTPARA_DATALABELFONTBOLD" val="False"/>
  <p:tag name="ARS_CHARTPARA_DATALABELFONTITALIC" val="False"/>
  <p:tag name="ARS_CHARTPARA_DATALABELFONTCOLOR" val="-16777216"/>
  <p:tag name="ARS_CHARTPARA_DATAFORMAT" val="ltNumberValue"/>
  <p:tag name="ARS_CHARTPARA_SHOWTIME" val="csStop"/>
  <p:tag name="ARS_CHARTPARA_NUMBERDEC" val="0"/>
  <p:tag name="ARS_CHARTPARA_DATAPERCENTBASE" val="crParticipant"/>
  <p:tag name="ARS_CHARTPARA_PERCENTDEC" val="1"/>
  <p:tag name="ARS_CHARTPARA_SHOW3D" val="0"/>
  <p:tag name="ARS_CHARTPOINTWIDTH" val="0.5"/>
  <p:tag name="ARS_CHARTSHOWITEMTEXT" val="0"/>
</p:tagLst>
</file>

<file path=ppt/tags/tag100.xml><?xml version="1.0" encoding="utf-8"?>
<p:tagLst xmlns:a="http://schemas.openxmlformats.org/drawingml/2006/main" xmlns:r="http://schemas.openxmlformats.org/officeDocument/2006/relationships" xmlns:p="http://schemas.openxmlformats.org/presentationml/2006/main">
  <p:tag name="THINKCELLSHAPEDONOTDELETE" val="p0HcZj.kQGkaolNkTV7tJfg"/>
</p:tagLst>
</file>

<file path=ppt/tags/tag101.xml><?xml version="1.0" encoding="utf-8"?>
<p:tagLst xmlns:a="http://schemas.openxmlformats.org/drawingml/2006/main" xmlns:r="http://schemas.openxmlformats.org/officeDocument/2006/relationships" xmlns:p="http://schemas.openxmlformats.org/presentationml/2006/main">
  <p:tag name="THINKCELLSHAPEDONOTDELETE" val="p0HcZj.kQGkaolNkTV7tJfg"/>
</p:tagLst>
</file>

<file path=ppt/tags/tag102.xml><?xml version="1.0" encoding="utf-8"?>
<p:tagLst xmlns:a="http://schemas.openxmlformats.org/drawingml/2006/main" xmlns:r="http://schemas.openxmlformats.org/officeDocument/2006/relationships" xmlns:p="http://schemas.openxmlformats.org/presentationml/2006/main">
  <p:tag name="THINKCELLSHAPEDONOTDELETE" val="p0HcZj.kQGkaolNkTV7tJfg"/>
</p:tagLst>
</file>

<file path=ppt/tags/tag103.xml><?xml version="1.0" encoding="utf-8"?>
<p:tagLst xmlns:a="http://schemas.openxmlformats.org/drawingml/2006/main" xmlns:r="http://schemas.openxmlformats.org/officeDocument/2006/relationships" xmlns:p="http://schemas.openxmlformats.org/presentationml/2006/main">
  <p:tag name="THINKCELLSHAPEDONOTDELETE" val="p0HcZj.kQGkaolNkTV7tJfg"/>
</p:tagLst>
</file>

<file path=ppt/tags/tag104.xml><?xml version="1.0" encoding="utf-8"?>
<p:tagLst xmlns:a="http://schemas.openxmlformats.org/drawingml/2006/main" xmlns:r="http://schemas.openxmlformats.org/officeDocument/2006/relationships" xmlns:p="http://schemas.openxmlformats.org/presentationml/2006/main">
  <p:tag name="THINKCELLSHAPEDONOTDELETE" val="p0HcZj.kQGkaolNkTV7tJfg"/>
</p:tagLst>
</file>

<file path=ppt/tags/tag105.xml><?xml version="1.0" encoding="utf-8"?>
<p:tagLst xmlns:a="http://schemas.openxmlformats.org/drawingml/2006/main" xmlns:r="http://schemas.openxmlformats.org/officeDocument/2006/relationships" xmlns:p="http://schemas.openxmlformats.org/presentationml/2006/main">
  <p:tag name="THINKCELLSHAPEDONOTDELETE" val="p0HcZj.kQGkaolNkTV7tJfg"/>
</p:tagLst>
</file>

<file path=ppt/tags/tag106.xml><?xml version="1.0" encoding="utf-8"?>
<p:tagLst xmlns:a="http://schemas.openxmlformats.org/drawingml/2006/main" xmlns:r="http://schemas.openxmlformats.org/officeDocument/2006/relationships" xmlns:p="http://schemas.openxmlformats.org/presentationml/2006/main">
  <p:tag name="THINKCELLSHAPEDONOTDELETE" val="p0HcZj.kQGkaolNkTV7tJfg"/>
</p:tagLst>
</file>

<file path=ppt/tags/tag107.xml><?xml version="1.0" encoding="utf-8"?>
<p:tagLst xmlns:a="http://schemas.openxmlformats.org/drawingml/2006/main" xmlns:r="http://schemas.openxmlformats.org/officeDocument/2006/relationships" xmlns:p="http://schemas.openxmlformats.org/presentationml/2006/main">
  <p:tag name="THINKCELLSHAPEDONOTDELETE" val="p0HcZj.kQGkaolNkTV7tJfg"/>
</p:tagLst>
</file>

<file path=ppt/tags/tag108.xml><?xml version="1.0" encoding="utf-8"?>
<p:tagLst xmlns:a="http://schemas.openxmlformats.org/drawingml/2006/main" xmlns:r="http://schemas.openxmlformats.org/officeDocument/2006/relationships" xmlns:p="http://schemas.openxmlformats.org/presentationml/2006/main">
  <p:tag name="THINKCELLSHAPEDONOTDELETE" val="p0HcZj.kQGkaolNkTV7tJfg"/>
</p:tagLst>
</file>

<file path=ppt/tags/tag109.xml><?xml version="1.0" encoding="utf-8"?>
<p:tagLst xmlns:a="http://schemas.openxmlformats.org/drawingml/2006/main" xmlns:r="http://schemas.openxmlformats.org/officeDocument/2006/relationships" xmlns:p="http://schemas.openxmlformats.org/presentationml/2006/main">
  <p:tag name="THINKCELLSHAPEDONOTDELETE" val="p0HcZj.kQGkaolNkTV7tJfg"/>
</p:tagLst>
</file>

<file path=ppt/tags/tag11.xml><?xml version="1.0" encoding="utf-8"?>
<p:tagLst xmlns:a="http://schemas.openxmlformats.org/drawingml/2006/main" xmlns:r="http://schemas.openxmlformats.org/officeDocument/2006/relationships" xmlns:p="http://schemas.openxmlformats.org/presentationml/2006/main">
  <p:tag name="ARS_RESPONSETYPE" val="None"/>
  <p:tag name="ARS_CHARTPARA_ITEMLABELFONTNAME" val="Arial"/>
  <p:tag name="ARS_CHARTPARA_ITEMLABELFONTSIZE" val="16"/>
  <p:tag name="ARS_CHARTPARA_ITEMLABELFONTBOLD" val="False"/>
  <p:tag name="ARS_CHARTPARA_ITEMLABELFONTITALIC" val="False"/>
  <p:tag name="ARS_CHARTPARA_ITEMLABELFONTCOLOR" val="-16777216"/>
  <p:tag name="ARS_CHARTPARA_DATALABELFONTNAME" val="Arial"/>
  <p:tag name="ARS_CHARTPARA_DATALABELFONTSIZE" val="14"/>
  <p:tag name="ARS_CHARTPARA_DATALABELFONTBOLD" val="False"/>
  <p:tag name="ARS_CHARTPARA_DATALABELFONTITALIC" val="False"/>
  <p:tag name="ARS_CHARTPARA_DATALABELFONTCOLOR" val="-16777216"/>
  <p:tag name="ARS_CHARTPARA_DATAFORMAT" val="ltNumberValue"/>
  <p:tag name="ARS_CHARTPARA_SHOWTIME" val="csStop"/>
  <p:tag name="ARS_CHARTPARA_NUMBERDEC" val="0"/>
  <p:tag name="ARS_CHARTPARA_DATAPERCENTBASE" val="crParticipant"/>
  <p:tag name="ARS_CHARTPARA_PERCENTDEC" val="1"/>
  <p:tag name="ARS_CHARTPARA_SHOW3D" val="0"/>
  <p:tag name="ARS_CHARTPOINTWIDTH" val="0.5"/>
  <p:tag name="ARS_CHARTSHOWITEMTEXT" val="0"/>
</p:tagLst>
</file>

<file path=ppt/tags/tag110.xml><?xml version="1.0" encoding="utf-8"?>
<p:tagLst xmlns:a="http://schemas.openxmlformats.org/drawingml/2006/main" xmlns:r="http://schemas.openxmlformats.org/officeDocument/2006/relationships" xmlns:p="http://schemas.openxmlformats.org/presentationml/2006/main">
  <p:tag name="THINKCELLSHAPEDONOTDELETE" val="p0HcZj.kQGkaolNkTV7tJfg"/>
</p:tagLst>
</file>

<file path=ppt/tags/tag111.xml><?xml version="1.0" encoding="utf-8"?>
<p:tagLst xmlns:a="http://schemas.openxmlformats.org/drawingml/2006/main" xmlns:r="http://schemas.openxmlformats.org/officeDocument/2006/relationships" xmlns:p="http://schemas.openxmlformats.org/presentationml/2006/main">
  <p:tag name="THINKCELLSHAPEDONOTDELETE" val="p0HcZj.kQGkaolNkTV7tJfg"/>
</p:tagLst>
</file>

<file path=ppt/tags/tag112.xml><?xml version="1.0" encoding="utf-8"?>
<p:tagLst xmlns:a="http://schemas.openxmlformats.org/drawingml/2006/main" xmlns:r="http://schemas.openxmlformats.org/officeDocument/2006/relationships" xmlns:p="http://schemas.openxmlformats.org/presentationml/2006/main">
  <p:tag name="THINKCELLSHAPEDONOTDELETE" val="p0HcZj.kQGkaolNkTV7tJfg"/>
</p:tagLst>
</file>

<file path=ppt/tags/tag113.xml><?xml version="1.0" encoding="utf-8"?>
<p:tagLst xmlns:a="http://schemas.openxmlformats.org/drawingml/2006/main" xmlns:r="http://schemas.openxmlformats.org/officeDocument/2006/relationships" xmlns:p="http://schemas.openxmlformats.org/presentationml/2006/main">
  <p:tag name="THINKCELLSHAPEDONOTDELETE" val="p0HcZj.kQGkaolNkTV7tJfg"/>
</p:tagLst>
</file>

<file path=ppt/tags/tag114.xml><?xml version="1.0" encoding="utf-8"?>
<p:tagLst xmlns:a="http://schemas.openxmlformats.org/drawingml/2006/main" xmlns:r="http://schemas.openxmlformats.org/officeDocument/2006/relationships" xmlns:p="http://schemas.openxmlformats.org/presentationml/2006/main">
  <p:tag name="THINKCELLSHAPEDONOTDELETE" val="p0HcZj.kQGkaolNkTV7tJfg"/>
</p:tagLst>
</file>

<file path=ppt/tags/tag115.xml><?xml version="1.0" encoding="utf-8"?>
<p:tagLst xmlns:a="http://schemas.openxmlformats.org/drawingml/2006/main" xmlns:r="http://schemas.openxmlformats.org/officeDocument/2006/relationships" xmlns:p="http://schemas.openxmlformats.org/presentationml/2006/main">
  <p:tag name="THINKCELLSHAPEDONOTDELETE" val="p0HcZj.kQGkaolNkTV7tJfg"/>
</p:tagLst>
</file>

<file path=ppt/tags/tag116.xml><?xml version="1.0" encoding="utf-8"?>
<p:tagLst xmlns:a="http://schemas.openxmlformats.org/drawingml/2006/main" xmlns:r="http://schemas.openxmlformats.org/officeDocument/2006/relationships" xmlns:p="http://schemas.openxmlformats.org/presentationml/2006/main">
  <p:tag name="THINKCELLSHAPEDONOTDELETE" val="p0HcZj.kQGkaolNkTV7tJfg"/>
</p:tagLst>
</file>

<file path=ppt/tags/tag117.xml><?xml version="1.0" encoding="utf-8"?>
<p:tagLst xmlns:a="http://schemas.openxmlformats.org/drawingml/2006/main" xmlns:r="http://schemas.openxmlformats.org/officeDocument/2006/relationships" xmlns:p="http://schemas.openxmlformats.org/presentationml/2006/main">
  <p:tag name="THINKCELLSHAPEDONOTDELETE" val="p0HcZj.kQGkaolNkTV7tJfg"/>
</p:tagLst>
</file>

<file path=ppt/tags/tag118.xml><?xml version="1.0" encoding="utf-8"?>
<p:tagLst xmlns:a="http://schemas.openxmlformats.org/drawingml/2006/main" xmlns:r="http://schemas.openxmlformats.org/officeDocument/2006/relationships" xmlns:p="http://schemas.openxmlformats.org/presentationml/2006/main">
  <p:tag name="THINKCELLSHAPEDONOTDELETE" val="p0HcZj.kQGkaolNkTV7tJfg"/>
</p:tagLst>
</file>

<file path=ppt/tags/tag119.xml><?xml version="1.0" encoding="utf-8"?>
<p:tagLst xmlns:a="http://schemas.openxmlformats.org/drawingml/2006/main" xmlns:r="http://schemas.openxmlformats.org/officeDocument/2006/relationships" xmlns:p="http://schemas.openxmlformats.org/presentationml/2006/main">
  <p:tag name="THINKCELLSHAPEDONOTDELETE" val="p0HcZj.kQGkaolNkTV7tJfg"/>
</p:tagLst>
</file>

<file path=ppt/tags/tag12.xml><?xml version="1.0" encoding="utf-8"?>
<p:tagLst xmlns:a="http://schemas.openxmlformats.org/drawingml/2006/main" xmlns:r="http://schemas.openxmlformats.org/officeDocument/2006/relationships" xmlns:p="http://schemas.openxmlformats.org/presentationml/2006/main">
  <p:tag name="ARS_RESPONSETYPE" val="None"/>
  <p:tag name="ARS_CHARTPARA_ITEMLABELFONTNAME" val="Arial"/>
  <p:tag name="ARS_CHARTPARA_ITEMLABELFONTSIZE" val="16"/>
  <p:tag name="ARS_CHARTPARA_ITEMLABELFONTBOLD" val="False"/>
  <p:tag name="ARS_CHARTPARA_ITEMLABELFONTITALIC" val="False"/>
  <p:tag name="ARS_CHARTPARA_ITEMLABELFONTCOLOR" val="-16777216"/>
  <p:tag name="ARS_CHARTPARA_DATALABELFONTNAME" val="Arial"/>
  <p:tag name="ARS_CHARTPARA_DATALABELFONTSIZE" val="14"/>
  <p:tag name="ARS_CHARTPARA_DATALABELFONTBOLD" val="False"/>
  <p:tag name="ARS_CHARTPARA_DATALABELFONTITALIC" val="False"/>
  <p:tag name="ARS_CHARTPARA_DATALABELFONTCOLOR" val="-16777216"/>
  <p:tag name="ARS_CHARTPARA_DATAFORMAT" val="ltNumberValue"/>
  <p:tag name="ARS_CHARTPARA_SHOWTIME" val="csStop"/>
  <p:tag name="ARS_CHARTPARA_NUMBERDEC" val="0"/>
  <p:tag name="ARS_CHARTPARA_DATAPERCENTBASE" val="crParticipant"/>
  <p:tag name="ARS_CHARTPARA_PERCENTDEC" val="1"/>
  <p:tag name="ARS_CHARTPARA_SHOW3D" val="0"/>
  <p:tag name="ARS_CHARTPOINTWIDTH" val="0.5"/>
  <p:tag name="ARS_CHARTSHOWITEMTEXT" val="0"/>
</p:tagLst>
</file>

<file path=ppt/tags/tag120.xml><?xml version="1.0" encoding="utf-8"?>
<p:tagLst xmlns:a="http://schemas.openxmlformats.org/drawingml/2006/main" xmlns:r="http://schemas.openxmlformats.org/officeDocument/2006/relationships" xmlns:p="http://schemas.openxmlformats.org/presentationml/2006/main">
  <p:tag name="THINKCELLSHAPEDONOTDELETE" val="p0HcZj.kQGkaolNkTV7tJfg"/>
</p:tagLst>
</file>

<file path=ppt/tags/tag121.xml><?xml version="1.0" encoding="utf-8"?>
<p:tagLst xmlns:a="http://schemas.openxmlformats.org/drawingml/2006/main" xmlns:r="http://schemas.openxmlformats.org/officeDocument/2006/relationships" xmlns:p="http://schemas.openxmlformats.org/presentationml/2006/main">
  <p:tag name="THINKCELLSHAPEDONOTDELETE" val="p0HcZj.kQGkaolNkTV7tJfg"/>
</p:tagLst>
</file>

<file path=ppt/tags/tag122.xml><?xml version="1.0" encoding="utf-8"?>
<p:tagLst xmlns:a="http://schemas.openxmlformats.org/drawingml/2006/main" xmlns:r="http://schemas.openxmlformats.org/officeDocument/2006/relationships" xmlns:p="http://schemas.openxmlformats.org/presentationml/2006/main">
  <p:tag name="THINKCELLSHAPEDONOTDELETE" val="p0HcZj.kQGkaolNkTV7tJfg"/>
</p:tagLst>
</file>

<file path=ppt/tags/tag123.xml><?xml version="1.0" encoding="utf-8"?>
<p:tagLst xmlns:a="http://schemas.openxmlformats.org/drawingml/2006/main" xmlns:r="http://schemas.openxmlformats.org/officeDocument/2006/relationships" xmlns:p="http://schemas.openxmlformats.org/presentationml/2006/main">
  <p:tag name="THINKCELLSHAPEDONOTDELETE" val="p0HcZj.kQGkaolNkTV7tJfg"/>
</p:tagLst>
</file>

<file path=ppt/tags/tag124.xml><?xml version="1.0" encoding="utf-8"?>
<p:tagLst xmlns:a="http://schemas.openxmlformats.org/drawingml/2006/main" xmlns:r="http://schemas.openxmlformats.org/officeDocument/2006/relationships" xmlns:p="http://schemas.openxmlformats.org/presentationml/2006/main">
  <p:tag name="THINKCELLSHAPEDONOTDELETE" val="p0HcZj.kQGkaolNkTV7tJfg"/>
</p:tagLst>
</file>

<file path=ppt/tags/tag125.xml><?xml version="1.0" encoding="utf-8"?>
<p:tagLst xmlns:a="http://schemas.openxmlformats.org/drawingml/2006/main" xmlns:r="http://schemas.openxmlformats.org/officeDocument/2006/relationships" xmlns:p="http://schemas.openxmlformats.org/presentationml/2006/main">
  <p:tag name="THINKCELLSHAPEDONOTDELETE" val="p0HcZj.kQGkaolNkTV7tJfg"/>
</p:tagLst>
</file>

<file path=ppt/tags/tag126.xml><?xml version="1.0" encoding="utf-8"?>
<p:tagLst xmlns:a="http://schemas.openxmlformats.org/drawingml/2006/main" xmlns:r="http://schemas.openxmlformats.org/officeDocument/2006/relationships" xmlns:p="http://schemas.openxmlformats.org/presentationml/2006/main">
  <p:tag name="THINKCELLSHAPEDONOTDELETE" val="p0HcZj.kQGkaolNkTV7tJfg"/>
</p:tagLst>
</file>

<file path=ppt/tags/tag127.xml><?xml version="1.0" encoding="utf-8"?>
<p:tagLst xmlns:a="http://schemas.openxmlformats.org/drawingml/2006/main" xmlns:r="http://schemas.openxmlformats.org/officeDocument/2006/relationships" xmlns:p="http://schemas.openxmlformats.org/presentationml/2006/main">
  <p:tag name="THINKCELLSHAPEDONOTDELETE" val="p0HcZj.kQGkaolNkTV7tJfg"/>
</p:tagLst>
</file>

<file path=ppt/tags/tag128.xml><?xml version="1.0" encoding="utf-8"?>
<p:tagLst xmlns:a="http://schemas.openxmlformats.org/drawingml/2006/main" xmlns:r="http://schemas.openxmlformats.org/officeDocument/2006/relationships" xmlns:p="http://schemas.openxmlformats.org/presentationml/2006/main">
  <p:tag name="THINKCELLSHAPEDONOTDELETE" val="p0HcZj.kQGkaolNkTV7tJfg"/>
</p:tagLst>
</file>

<file path=ppt/tags/tag129.xml><?xml version="1.0" encoding="utf-8"?>
<p:tagLst xmlns:a="http://schemas.openxmlformats.org/drawingml/2006/main" xmlns:r="http://schemas.openxmlformats.org/officeDocument/2006/relationships" xmlns:p="http://schemas.openxmlformats.org/presentationml/2006/main">
  <p:tag name="THINKCELLSHAPEDONOTDELETE" val="p0HcZj.kQGkaolNkTV7tJfg"/>
</p:tagLst>
</file>

<file path=ppt/tags/tag13.xml><?xml version="1.0" encoding="utf-8"?>
<p:tagLst xmlns:a="http://schemas.openxmlformats.org/drawingml/2006/main" xmlns:r="http://schemas.openxmlformats.org/officeDocument/2006/relationships" xmlns:p="http://schemas.openxmlformats.org/presentationml/2006/main">
  <p:tag name="ARS_RESPONSETYPE" val="None"/>
  <p:tag name="ARS_CHARTPARA_ITEMLABELFONTNAME" val="Arial"/>
  <p:tag name="ARS_CHARTPARA_ITEMLABELFONTSIZE" val="16"/>
  <p:tag name="ARS_CHARTPARA_ITEMLABELFONTBOLD" val="False"/>
  <p:tag name="ARS_CHARTPARA_ITEMLABELFONTITALIC" val="False"/>
  <p:tag name="ARS_CHARTPARA_ITEMLABELFONTCOLOR" val="-16777216"/>
  <p:tag name="ARS_CHARTPARA_DATALABELFONTNAME" val="Arial"/>
  <p:tag name="ARS_CHARTPARA_DATALABELFONTSIZE" val="14"/>
  <p:tag name="ARS_CHARTPARA_DATALABELFONTBOLD" val="False"/>
  <p:tag name="ARS_CHARTPARA_DATALABELFONTITALIC" val="False"/>
  <p:tag name="ARS_CHARTPARA_DATALABELFONTCOLOR" val="-16777216"/>
  <p:tag name="ARS_CHARTPARA_DATAFORMAT" val="ltNumberValue"/>
  <p:tag name="ARS_CHARTPARA_SHOWTIME" val="csStop"/>
  <p:tag name="ARS_CHARTPARA_NUMBERDEC" val="0"/>
  <p:tag name="ARS_CHARTPARA_DATAPERCENTBASE" val="crParticipant"/>
  <p:tag name="ARS_CHARTPARA_PERCENTDEC" val="1"/>
  <p:tag name="ARS_CHARTPARA_SHOW3D" val="0"/>
  <p:tag name="ARS_CHARTPOINTWIDTH" val="0.5"/>
  <p:tag name="ARS_CHARTSHOWITEMTEXT" val="0"/>
</p:tagLst>
</file>

<file path=ppt/tags/tag130.xml><?xml version="1.0" encoding="utf-8"?>
<p:tagLst xmlns:a="http://schemas.openxmlformats.org/drawingml/2006/main" xmlns:r="http://schemas.openxmlformats.org/officeDocument/2006/relationships" xmlns:p="http://schemas.openxmlformats.org/presentationml/2006/main">
  <p:tag name="THINKCELLSHAPEDONOTDELETE" val="p0HcZj.kQGkaolNkTV7tJfg"/>
</p:tagLst>
</file>

<file path=ppt/tags/tag131.xml><?xml version="1.0" encoding="utf-8"?>
<p:tagLst xmlns:a="http://schemas.openxmlformats.org/drawingml/2006/main" xmlns:r="http://schemas.openxmlformats.org/officeDocument/2006/relationships" xmlns:p="http://schemas.openxmlformats.org/presentationml/2006/main">
  <p:tag name="THINKCELLSHAPEDONOTDELETE" val="p0HcZj.kQGkaolNkTV7tJfg"/>
</p:tagLst>
</file>

<file path=ppt/tags/tag132.xml><?xml version="1.0" encoding="utf-8"?>
<p:tagLst xmlns:a="http://schemas.openxmlformats.org/drawingml/2006/main" xmlns:r="http://schemas.openxmlformats.org/officeDocument/2006/relationships" xmlns:p="http://schemas.openxmlformats.org/presentationml/2006/main">
  <p:tag name="THINKCELLSHAPEDONOTDELETE" val="p0HcZj.kQGkaolNkTV7tJfg"/>
</p:tagLst>
</file>

<file path=ppt/tags/tag133.xml><?xml version="1.0" encoding="utf-8"?>
<p:tagLst xmlns:a="http://schemas.openxmlformats.org/drawingml/2006/main" xmlns:r="http://schemas.openxmlformats.org/officeDocument/2006/relationships" xmlns:p="http://schemas.openxmlformats.org/presentationml/2006/main">
  <p:tag name="THINKCELLSHAPEDONOTDELETE" val="p0HcZj.kQGkaolNkTV7tJfg"/>
</p:tagLst>
</file>

<file path=ppt/tags/tag134.xml><?xml version="1.0" encoding="utf-8"?>
<p:tagLst xmlns:a="http://schemas.openxmlformats.org/drawingml/2006/main" xmlns:r="http://schemas.openxmlformats.org/officeDocument/2006/relationships" xmlns:p="http://schemas.openxmlformats.org/presentationml/2006/main">
  <p:tag name="THINKCELLSHAPEDONOTDELETE" val="p7AK_r6ZxgEKssNJMrRM1pA"/>
</p:tagLst>
</file>

<file path=ppt/tags/tag135.xml><?xml version="1.0" encoding="utf-8"?>
<p:tagLst xmlns:a="http://schemas.openxmlformats.org/drawingml/2006/main" xmlns:r="http://schemas.openxmlformats.org/officeDocument/2006/relationships" xmlns:p="http://schemas.openxmlformats.org/presentationml/2006/main">
  <p:tag name="THINKCELLSHAPEDONOTDELETE" val="pbbRhVXyhHkOvgNYUdYKMgQ"/>
</p:tagLst>
</file>

<file path=ppt/tags/tag136.xml><?xml version="1.0" encoding="utf-8"?>
<p:tagLst xmlns:a="http://schemas.openxmlformats.org/drawingml/2006/main" xmlns:r="http://schemas.openxmlformats.org/officeDocument/2006/relationships" xmlns:p="http://schemas.openxmlformats.org/presentationml/2006/main">
  <p:tag name="ARS_RESPONSETYPE" val="None"/>
  <p:tag name="ARS_CHARTPARA_ITEMLABELFONTNAME" val="Arial"/>
  <p:tag name="ARS_CHARTPARA_ITEMLABELFONTSIZE" val="16"/>
  <p:tag name="ARS_CHARTPARA_ITEMLABELFONTBOLD" val="False"/>
  <p:tag name="ARS_CHARTPARA_ITEMLABELFONTITALIC" val="False"/>
  <p:tag name="ARS_CHARTPARA_ITEMLABELFONTCOLOR" val="-16777216"/>
  <p:tag name="ARS_CHARTPARA_DATALABELFONTNAME" val="Arial"/>
  <p:tag name="ARS_CHARTPARA_DATALABELFONTSIZE" val="14"/>
  <p:tag name="ARS_CHARTPARA_DATALABELFONTBOLD" val="False"/>
  <p:tag name="ARS_CHARTPARA_DATALABELFONTITALIC" val="False"/>
  <p:tag name="ARS_CHARTPARA_DATALABELFONTCOLOR" val="-16777216"/>
  <p:tag name="ARS_CHARTPARA_DATAFORMAT" val="ltNumberValue"/>
  <p:tag name="ARS_CHARTPARA_SHOWTIME" val="csStop"/>
  <p:tag name="ARS_CHARTPARA_NUMBERDEC" val="0"/>
  <p:tag name="ARS_CHARTPARA_DATAPERCENTBASE" val="crParticipant"/>
  <p:tag name="ARS_CHARTPARA_PERCENTDEC" val="1"/>
  <p:tag name="ARS_CHARTPARA_SHOW3D" val="0"/>
  <p:tag name="ARS_CHARTPOINTWIDTH" val="0.5"/>
  <p:tag name="ARS_CHARTSHOWITEMTEXT" val="0"/>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aUSc5_sC60yaC.8nzPbmDw"/>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ZoqkHd3RNE6bPIulZHDEmw"/>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ICGZZsGcGUmJRRmoLJtz7Q"/>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OEhtx8EqOk.YugxmicZhPw"/>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hyAyPf6ivkabPEu5LsC2Vw"/>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JmvCNnki6UqxlSOqLXvO5A"/>
</p:tagLst>
</file>

<file path=ppt/tags/tag2.xml><?xml version="1.0" encoding="utf-8"?>
<p:tagLst xmlns:a="http://schemas.openxmlformats.org/drawingml/2006/main" xmlns:r="http://schemas.openxmlformats.org/officeDocument/2006/relationships" xmlns:p="http://schemas.openxmlformats.org/presentationml/2006/main">
  <p:tag name="ARS_RESPONSETYPE" val="None"/>
  <p:tag name="ARS_CHARTPARA_ITEMLABELFONTNAME" val="Arial"/>
  <p:tag name="ARS_CHARTPARA_ITEMLABELFONTSIZE" val="16"/>
  <p:tag name="ARS_CHARTPARA_ITEMLABELFONTBOLD" val="False"/>
  <p:tag name="ARS_CHARTPARA_ITEMLABELFONTITALIC" val="False"/>
  <p:tag name="ARS_CHARTPARA_ITEMLABELFONTCOLOR" val="-16777216"/>
  <p:tag name="ARS_CHARTPARA_DATALABELFONTNAME" val="Arial"/>
  <p:tag name="ARS_CHARTPARA_DATALABELFONTSIZE" val="14"/>
  <p:tag name="ARS_CHARTPARA_DATALABELFONTBOLD" val="False"/>
  <p:tag name="ARS_CHARTPARA_DATALABELFONTITALIC" val="False"/>
  <p:tag name="ARS_CHARTPARA_DATALABELFONTCOLOR" val="-16777216"/>
  <p:tag name="ARS_CHARTPARA_DATAFORMAT" val="ltNumberValue"/>
  <p:tag name="ARS_CHARTPARA_SHOWTIME" val="csStop"/>
  <p:tag name="ARS_CHARTPARA_NUMBERDEC" val="0"/>
  <p:tag name="ARS_CHARTPARA_DATAPERCENTBASE" val="crParticipant"/>
  <p:tag name="ARS_CHARTPARA_PERCENTDEC" val="1"/>
  <p:tag name="ARS_CHARTPARA_SHOW3D" val="0"/>
  <p:tag name="ARS_CHARTPOINTWIDTH" val="0.5"/>
  <p:tag name="ARS_CHARTSHOWITEMTEXT" val="0"/>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bfn1tQ6iLUiJT48z0wXeZw"/>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_qnCxvsPpUmrj03Mu_fuB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0HcZj.kQGkaolNkTV7tJfg"/>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0HcZj.kQGkaolNkTV7tJfg"/>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0HcZj.kQGkaolNkTV7tJfg"/>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0HcZj.kQGkaolNkTV7tJfg"/>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0HcZj.kQGkaolNkTV7tJf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0HcZj.kQGkaolNkTV7tJfg"/>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p0HcZj.kQGkaolNkTV7tJfg"/>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p0HcZj.kQGkaolNkTV7tJfg"/>
</p:tagLst>
</file>

<file path=ppt/tags/tag3.xml><?xml version="1.0" encoding="utf-8"?>
<p:tagLst xmlns:a="http://schemas.openxmlformats.org/drawingml/2006/main" xmlns:r="http://schemas.openxmlformats.org/officeDocument/2006/relationships" xmlns:p="http://schemas.openxmlformats.org/presentationml/2006/main">
  <p:tag name="ARS_RESPONSETYPE" val="None"/>
  <p:tag name="ARS_CHARTPARA_ITEMLABELFONTNAME" val="Arial"/>
  <p:tag name="ARS_CHARTPARA_ITEMLABELFONTSIZE" val="16"/>
  <p:tag name="ARS_CHARTPARA_ITEMLABELFONTBOLD" val="False"/>
  <p:tag name="ARS_CHARTPARA_ITEMLABELFONTITALIC" val="False"/>
  <p:tag name="ARS_CHARTPARA_ITEMLABELFONTCOLOR" val="-16777216"/>
  <p:tag name="ARS_CHARTPARA_DATALABELFONTNAME" val="Arial"/>
  <p:tag name="ARS_CHARTPARA_DATALABELFONTSIZE" val="14"/>
  <p:tag name="ARS_CHARTPARA_DATALABELFONTBOLD" val="False"/>
  <p:tag name="ARS_CHARTPARA_DATALABELFONTITALIC" val="False"/>
  <p:tag name="ARS_CHARTPARA_DATALABELFONTCOLOR" val="-16777216"/>
  <p:tag name="ARS_CHARTPARA_DATAFORMAT" val="ltNumberValue"/>
  <p:tag name="ARS_CHARTPARA_SHOWTIME" val="csStop"/>
  <p:tag name="ARS_CHARTPARA_NUMBERDEC" val="0"/>
  <p:tag name="ARS_CHARTPARA_DATAPERCENTBASE" val="crParticipant"/>
  <p:tag name="ARS_CHARTPARA_PERCENTDEC" val="1"/>
  <p:tag name="ARS_CHARTPARA_SHOW3D" val="0"/>
  <p:tag name="ARS_CHARTPOINTWIDTH" val="0.5"/>
  <p:tag name="ARS_CHARTSHOWITEMTEXT" val="0"/>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0HcZj.kQGkaolNkTV7tJfg"/>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0HcZj.kQGkaolNkTV7tJfg"/>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p0HcZj.kQGkaolNkTV7tJfg"/>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0HcZj.kQGkaolNkTV7tJfg"/>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p0HcZj.kQGkaolNkTV7tJfg"/>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p0HcZj.kQGkaolNkTV7tJfg"/>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p0HcZj.kQGkaolNkTV7tJfg"/>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p0HcZj.kQGkaolNkTV7tJfg"/>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p0HcZj.kQGkaolNkTV7tJfg"/>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p0HcZj.kQGkaolNkTV7tJfg"/>
</p:tagLst>
</file>

<file path=ppt/tags/tag4.xml><?xml version="1.0" encoding="utf-8"?>
<p:tagLst xmlns:a="http://schemas.openxmlformats.org/drawingml/2006/main" xmlns:r="http://schemas.openxmlformats.org/officeDocument/2006/relationships" xmlns:p="http://schemas.openxmlformats.org/presentationml/2006/main">
  <p:tag name="ARS_RESPONSETYPE" val="None"/>
  <p:tag name="ARS_CHARTPARA_ITEMLABELFONTNAME" val="Arial"/>
  <p:tag name="ARS_CHARTPARA_ITEMLABELFONTSIZE" val="16"/>
  <p:tag name="ARS_CHARTPARA_ITEMLABELFONTBOLD" val="False"/>
  <p:tag name="ARS_CHARTPARA_ITEMLABELFONTITALIC" val="False"/>
  <p:tag name="ARS_CHARTPARA_ITEMLABELFONTCOLOR" val="-16777216"/>
  <p:tag name="ARS_CHARTPARA_DATALABELFONTNAME" val="Arial"/>
  <p:tag name="ARS_CHARTPARA_DATALABELFONTSIZE" val="14"/>
  <p:tag name="ARS_CHARTPARA_DATALABELFONTBOLD" val="False"/>
  <p:tag name="ARS_CHARTPARA_DATALABELFONTITALIC" val="False"/>
  <p:tag name="ARS_CHARTPARA_DATALABELFONTCOLOR" val="-16777216"/>
  <p:tag name="ARS_CHARTPARA_DATAFORMAT" val="ltNumberValue"/>
  <p:tag name="ARS_CHARTPARA_SHOWTIME" val="csStop"/>
  <p:tag name="ARS_CHARTPARA_NUMBERDEC" val="0"/>
  <p:tag name="ARS_CHARTPARA_DATAPERCENTBASE" val="crParticipant"/>
  <p:tag name="ARS_CHARTPARA_PERCENTDEC" val="1"/>
  <p:tag name="ARS_CHARTPARA_SHOW3D" val="0"/>
  <p:tag name="ARS_CHARTPOINTWIDTH" val="0.5"/>
  <p:tag name="ARS_CHARTSHOWITEMTEXT" val="0"/>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p0HcZj.kQGkaolNkTV7tJfg"/>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p0HcZj.kQGkaolNkTV7tJfg"/>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p0HcZj.kQGkaolNkTV7tJfg"/>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p0HcZj.kQGkaolNkTV7tJfg"/>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p0HcZj.kQGkaolNkTV7tJfg"/>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p0HcZj.kQGkaolNkTV7tJfg"/>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p0HcZj.kQGkaolNkTV7tJfg"/>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p0HcZj.kQGkaolNkTV7tJfg"/>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p0HcZj.kQGkaolNkTV7tJfg"/>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p0HcZj.kQGkaolNkTV7tJfg"/>
</p:tagLst>
</file>

<file path=ppt/tags/tag5.xml><?xml version="1.0" encoding="utf-8"?>
<p:tagLst xmlns:a="http://schemas.openxmlformats.org/drawingml/2006/main" xmlns:r="http://schemas.openxmlformats.org/officeDocument/2006/relationships" xmlns:p="http://schemas.openxmlformats.org/presentationml/2006/main">
  <p:tag name="ARS_RESPONSETYPE" val="None"/>
  <p:tag name="ARS_CHARTPARA_ITEMLABELFONTNAME" val="Arial"/>
  <p:tag name="ARS_CHARTPARA_ITEMLABELFONTSIZE" val="16"/>
  <p:tag name="ARS_CHARTPARA_ITEMLABELFONTBOLD" val="False"/>
  <p:tag name="ARS_CHARTPARA_ITEMLABELFONTITALIC" val="False"/>
  <p:tag name="ARS_CHARTPARA_ITEMLABELFONTCOLOR" val="-16777216"/>
  <p:tag name="ARS_CHARTPARA_DATALABELFONTNAME" val="Arial"/>
  <p:tag name="ARS_CHARTPARA_DATALABELFONTSIZE" val="14"/>
  <p:tag name="ARS_CHARTPARA_DATALABELFONTBOLD" val="False"/>
  <p:tag name="ARS_CHARTPARA_DATALABELFONTITALIC" val="False"/>
  <p:tag name="ARS_CHARTPARA_DATALABELFONTCOLOR" val="-16777216"/>
  <p:tag name="ARS_CHARTPARA_DATAFORMAT" val="ltNumberValue"/>
  <p:tag name="ARS_CHARTPARA_SHOWTIME" val="csStop"/>
  <p:tag name="ARS_CHARTPARA_NUMBERDEC" val="0"/>
  <p:tag name="ARS_CHARTPARA_DATAPERCENTBASE" val="crParticipant"/>
  <p:tag name="ARS_CHARTPARA_PERCENTDEC" val="1"/>
  <p:tag name="ARS_CHARTPARA_SHOW3D" val="0"/>
  <p:tag name="ARS_CHARTPOINTWIDTH" val="0.5"/>
  <p:tag name="ARS_CHARTSHOWITEMTEXT" val="0"/>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p0HcZj.kQGkaolNkTV7tJfg"/>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p0HcZj.kQGkaolNkTV7tJfg"/>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p0HcZj.kQGkaolNkTV7tJfg"/>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p0HcZj.kQGkaolNkTV7tJfg"/>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p0HcZj.kQGkaolNkTV7tJfg"/>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p0HcZj.kQGkaolNkTV7tJfg"/>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p0HcZj.kQGkaolNkTV7tJfg"/>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p0HcZj.kQGkaolNkTV7tJfg"/>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p0HcZj.kQGkaolNkTV7tJfg"/>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p0HcZj.kQGkaolNkTV7tJfg"/>
</p:tagLst>
</file>

<file path=ppt/tags/tag6.xml><?xml version="1.0" encoding="utf-8"?>
<p:tagLst xmlns:a="http://schemas.openxmlformats.org/drawingml/2006/main" xmlns:r="http://schemas.openxmlformats.org/officeDocument/2006/relationships" xmlns:p="http://schemas.openxmlformats.org/presentationml/2006/main">
  <p:tag name="ARS_RESPONSETYPE" val="None"/>
  <p:tag name="ARS_CHARTPARA_ITEMLABELFONTNAME" val="Arial"/>
  <p:tag name="ARS_CHARTPARA_ITEMLABELFONTSIZE" val="16"/>
  <p:tag name="ARS_CHARTPARA_ITEMLABELFONTBOLD" val="False"/>
  <p:tag name="ARS_CHARTPARA_ITEMLABELFONTITALIC" val="False"/>
  <p:tag name="ARS_CHARTPARA_ITEMLABELFONTCOLOR" val="-16777216"/>
  <p:tag name="ARS_CHARTPARA_DATALABELFONTNAME" val="Arial"/>
  <p:tag name="ARS_CHARTPARA_DATALABELFONTSIZE" val="14"/>
  <p:tag name="ARS_CHARTPARA_DATALABELFONTBOLD" val="False"/>
  <p:tag name="ARS_CHARTPARA_DATALABELFONTITALIC" val="False"/>
  <p:tag name="ARS_CHARTPARA_DATALABELFONTCOLOR" val="-16777216"/>
  <p:tag name="ARS_CHARTPARA_DATAFORMAT" val="ltNumberValue"/>
  <p:tag name="ARS_CHARTPARA_SHOWTIME" val="csStop"/>
  <p:tag name="ARS_CHARTPARA_NUMBERDEC" val="0"/>
  <p:tag name="ARS_CHARTPARA_DATAPERCENTBASE" val="crParticipant"/>
  <p:tag name="ARS_CHARTPARA_PERCENTDEC" val="1"/>
  <p:tag name="ARS_CHARTPARA_SHOW3D" val="0"/>
  <p:tag name="ARS_CHARTPOINTWIDTH" val="0.5"/>
  <p:tag name="ARS_CHARTSHOWITEMTEXT" val="0"/>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p0HcZj.kQGkaolNkTV7tJfg"/>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p0HcZj.kQGkaolNkTV7tJfg"/>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p0HcZj.kQGkaolNkTV7tJfg"/>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p0HcZj.kQGkaolNkTV7tJfg"/>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p0HcZj.kQGkaolNkTV7tJfg"/>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p0HcZj.kQGkaolNkTV7tJfg"/>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p0HcZj.kQGkaolNkTV7tJfg"/>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p0HcZj.kQGkaolNkTV7tJfg"/>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p0HcZj.kQGkaolNkTV7tJfg"/>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p0HcZj.kQGkaolNkTV7tJfg"/>
</p:tagLst>
</file>

<file path=ppt/tags/tag7.xml><?xml version="1.0" encoding="utf-8"?>
<p:tagLst xmlns:a="http://schemas.openxmlformats.org/drawingml/2006/main" xmlns:r="http://schemas.openxmlformats.org/officeDocument/2006/relationships" xmlns:p="http://schemas.openxmlformats.org/presentationml/2006/main">
  <p:tag name="ARS_RESPONSETYPE" val="None"/>
  <p:tag name="ARS_CHARTPARA_ITEMLABELFONTNAME" val="Arial"/>
  <p:tag name="ARS_CHARTPARA_ITEMLABELFONTSIZE" val="16"/>
  <p:tag name="ARS_CHARTPARA_ITEMLABELFONTBOLD" val="False"/>
  <p:tag name="ARS_CHARTPARA_ITEMLABELFONTITALIC" val="False"/>
  <p:tag name="ARS_CHARTPARA_ITEMLABELFONTCOLOR" val="-16777216"/>
  <p:tag name="ARS_CHARTPARA_DATALABELFONTNAME" val="Arial"/>
  <p:tag name="ARS_CHARTPARA_DATALABELFONTSIZE" val="14"/>
  <p:tag name="ARS_CHARTPARA_DATALABELFONTBOLD" val="False"/>
  <p:tag name="ARS_CHARTPARA_DATALABELFONTITALIC" val="False"/>
  <p:tag name="ARS_CHARTPARA_DATALABELFONTCOLOR" val="-16777216"/>
  <p:tag name="ARS_CHARTPARA_DATAFORMAT" val="ltNumberValue"/>
  <p:tag name="ARS_CHARTPARA_SHOWTIME" val="csStop"/>
  <p:tag name="ARS_CHARTPARA_NUMBERDEC" val="0"/>
  <p:tag name="ARS_CHARTPARA_DATAPERCENTBASE" val="crParticipant"/>
  <p:tag name="ARS_CHARTPARA_PERCENTDEC" val="1"/>
  <p:tag name="ARS_CHARTPARA_SHOW3D" val="0"/>
  <p:tag name="ARS_CHARTPOINTWIDTH" val="0.5"/>
  <p:tag name="ARS_CHARTSHOWITEMTEXT" val="0"/>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p0HcZj.kQGkaolNkTV7tJfg"/>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p0HcZj.kQGkaolNkTV7tJfg"/>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p0HcZj.kQGkaolNkTV7tJfg"/>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p0HcZj.kQGkaolNkTV7tJfg"/>
</p:tagLst>
</file>

<file path=ppt/tags/tag74.xml><?xml version="1.0" encoding="utf-8"?>
<p:tagLst xmlns:a="http://schemas.openxmlformats.org/drawingml/2006/main" xmlns:r="http://schemas.openxmlformats.org/officeDocument/2006/relationships" xmlns:p="http://schemas.openxmlformats.org/presentationml/2006/main">
  <p:tag name="THINKCELLSHAPEDONOTDELETE" val="p0HcZj.kQGkaolNkTV7tJfg"/>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p0HcZj.kQGkaolNkTV7tJfg"/>
</p:tagLst>
</file>

<file path=ppt/tags/tag76.xml><?xml version="1.0" encoding="utf-8"?>
<p:tagLst xmlns:a="http://schemas.openxmlformats.org/drawingml/2006/main" xmlns:r="http://schemas.openxmlformats.org/officeDocument/2006/relationships" xmlns:p="http://schemas.openxmlformats.org/presentationml/2006/main">
  <p:tag name="THINKCELLSHAPEDONOTDELETE" val="p0HcZj.kQGkaolNkTV7tJfg"/>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p0HcZj.kQGkaolNkTV7tJfg"/>
</p:tagLst>
</file>

<file path=ppt/tags/tag78.xml><?xml version="1.0" encoding="utf-8"?>
<p:tagLst xmlns:a="http://schemas.openxmlformats.org/drawingml/2006/main" xmlns:r="http://schemas.openxmlformats.org/officeDocument/2006/relationships" xmlns:p="http://schemas.openxmlformats.org/presentationml/2006/main">
  <p:tag name="THINKCELLSHAPEDONOTDELETE" val="p0HcZj.kQGkaolNkTV7tJfg"/>
</p:tagLst>
</file>

<file path=ppt/tags/tag79.xml><?xml version="1.0" encoding="utf-8"?>
<p:tagLst xmlns:a="http://schemas.openxmlformats.org/drawingml/2006/main" xmlns:r="http://schemas.openxmlformats.org/officeDocument/2006/relationships" xmlns:p="http://schemas.openxmlformats.org/presentationml/2006/main">
  <p:tag name="THINKCELLSHAPEDONOTDELETE" val="p0HcZj.kQGkaolNkTV7tJfg"/>
</p:tagLst>
</file>

<file path=ppt/tags/tag8.xml><?xml version="1.0" encoding="utf-8"?>
<p:tagLst xmlns:a="http://schemas.openxmlformats.org/drawingml/2006/main" xmlns:r="http://schemas.openxmlformats.org/officeDocument/2006/relationships" xmlns:p="http://schemas.openxmlformats.org/presentationml/2006/main">
  <p:tag name="ARS_RESPONSETYPE" val="None"/>
  <p:tag name="ARS_CHARTPARA_ITEMLABELFONTNAME" val="Arial"/>
  <p:tag name="ARS_CHARTPARA_ITEMLABELFONTSIZE" val="16"/>
  <p:tag name="ARS_CHARTPARA_ITEMLABELFONTBOLD" val="False"/>
  <p:tag name="ARS_CHARTPARA_ITEMLABELFONTITALIC" val="False"/>
  <p:tag name="ARS_CHARTPARA_ITEMLABELFONTCOLOR" val="-16777216"/>
  <p:tag name="ARS_CHARTPARA_DATALABELFONTNAME" val="Arial"/>
  <p:tag name="ARS_CHARTPARA_DATALABELFONTSIZE" val="14"/>
  <p:tag name="ARS_CHARTPARA_DATALABELFONTBOLD" val="False"/>
  <p:tag name="ARS_CHARTPARA_DATALABELFONTITALIC" val="False"/>
  <p:tag name="ARS_CHARTPARA_DATALABELFONTCOLOR" val="-16777216"/>
  <p:tag name="ARS_CHARTPARA_DATAFORMAT" val="ltNumberValue"/>
  <p:tag name="ARS_CHARTPARA_SHOWTIME" val="csStop"/>
  <p:tag name="ARS_CHARTPARA_NUMBERDEC" val="0"/>
  <p:tag name="ARS_CHARTPARA_DATAPERCENTBASE" val="crParticipant"/>
  <p:tag name="ARS_CHARTPARA_PERCENTDEC" val="1"/>
  <p:tag name="ARS_CHARTPARA_SHOW3D" val="0"/>
  <p:tag name="ARS_CHARTPOINTWIDTH" val="0.5"/>
  <p:tag name="ARS_CHARTSHOWITEMTEXT" val="0"/>
</p:tagLst>
</file>

<file path=ppt/tags/tag80.xml><?xml version="1.0" encoding="utf-8"?>
<p:tagLst xmlns:a="http://schemas.openxmlformats.org/drawingml/2006/main" xmlns:r="http://schemas.openxmlformats.org/officeDocument/2006/relationships" xmlns:p="http://schemas.openxmlformats.org/presentationml/2006/main">
  <p:tag name="THINKCELLSHAPEDONOTDELETE" val="p0HcZj.kQGkaolNkTV7tJfg"/>
</p:tagLst>
</file>

<file path=ppt/tags/tag81.xml><?xml version="1.0" encoding="utf-8"?>
<p:tagLst xmlns:a="http://schemas.openxmlformats.org/drawingml/2006/main" xmlns:r="http://schemas.openxmlformats.org/officeDocument/2006/relationships" xmlns:p="http://schemas.openxmlformats.org/presentationml/2006/main">
  <p:tag name="THINKCELLSHAPEDONOTDELETE" val="p0HcZj.kQGkaolNkTV7tJfg"/>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p0HcZj.kQGkaolNkTV7tJfg"/>
</p:tagLst>
</file>

<file path=ppt/tags/tag83.xml><?xml version="1.0" encoding="utf-8"?>
<p:tagLst xmlns:a="http://schemas.openxmlformats.org/drawingml/2006/main" xmlns:r="http://schemas.openxmlformats.org/officeDocument/2006/relationships" xmlns:p="http://schemas.openxmlformats.org/presentationml/2006/main">
  <p:tag name="THINKCELLSHAPEDONOTDELETE" val="p0HcZj.kQGkaolNkTV7tJfg"/>
</p:tagLst>
</file>

<file path=ppt/tags/tag84.xml><?xml version="1.0" encoding="utf-8"?>
<p:tagLst xmlns:a="http://schemas.openxmlformats.org/drawingml/2006/main" xmlns:r="http://schemas.openxmlformats.org/officeDocument/2006/relationships" xmlns:p="http://schemas.openxmlformats.org/presentationml/2006/main">
  <p:tag name="THINKCELLSHAPEDONOTDELETE" val="p0HcZj.kQGkaolNkTV7tJfg"/>
</p:tagLst>
</file>

<file path=ppt/tags/tag85.xml><?xml version="1.0" encoding="utf-8"?>
<p:tagLst xmlns:a="http://schemas.openxmlformats.org/drawingml/2006/main" xmlns:r="http://schemas.openxmlformats.org/officeDocument/2006/relationships" xmlns:p="http://schemas.openxmlformats.org/presentationml/2006/main">
  <p:tag name="THINKCELLSHAPEDONOTDELETE" val="p0HcZj.kQGkaolNkTV7tJfg"/>
</p:tagLst>
</file>

<file path=ppt/tags/tag86.xml><?xml version="1.0" encoding="utf-8"?>
<p:tagLst xmlns:a="http://schemas.openxmlformats.org/drawingml/2006/main" xmlns:r="http://schemas.openxmlformats.org/officeDocument/2006/relationships" xmlns:p="http://schemas.openxmlformats.org/presentationml/2006/main">
  <p:tag name="THINKCELLSHAPEDONOTDELETE" val="p0HcZj.kQGkaolNkTV7tJfg"/>
</p:tagLst>
</file>

<file path=ppt/tags/tag87.xml><?xml version="1.0" encoding="utf-8"?>
<p:tagLst xmlns:a="http://schemas.openxmlformats.org/drawingml/2006/main" xmlns:r="http://schemas.openxmlformats.org/officeDocument/2006/relationships" xmlns:p="http://schemas.openxmlformats.org/presentationml/2006/main">
  <p:tag name="THINKCELLSHAPEDONOTDELETE" val="p0HcZj.kQGkaolNkTV7tJfg"/>
</p:tagLst>
</file>

<file path=ppt/tags/tag88.xml><?xml version="1.0" encoding="utf-8"?>
<p:tagLst xmlns:a="http://schemas.openxmlformats.org/drawingml/2006/main" xmlns:r="http://schemas.openxmlformats.org/officeDocument/2006/relationships" xmlns:p="http://schemas.openxmlformats.org/presentationml/2006/main">
  <p:tag name="THINKCELLSHAPEDONOTDELETE" val="p0HcZj.kQGkaolNkTV7tJfg"/>
</p:tagLst>
</file>

<file path=ppt/tags/tag89.xml><?xml version="1.0" encoding="utf-8"?>
<p:tagLst xmlns:a="http://schemas.openxmlformats.org/drawingml/2006/main" xmlns:r="http://schemas.openxmlformats.org/officeDocument/2006/relationships" xmlns:p="http://schemas.openxmlformats.org/presentationml/2006/main">
  <p:tag name="THINKCELLSHAPEDONOTDELETE" val="p0HcZj.kQGkaolNkTV7tJfg"/>
</p:tagLst>
</file>

<file path=ppt/tags/tag9.xml><?xml version="1.0" encoding="utf-8"?>
<p:tagLst xmlns:a="http://schemas.openxmlformats.org/drawingml/2006/main" xmlns:r="http://schemas.openxmlformats.org/officeDocument/2006/relationships" xmlns:p="http://schemas.openxmlformats.org/presentationml/2006/main">
  <p:tag name="ARS_RESPONSETYPE" val="None"/>
  <p:tag name="ARS_CHARTPARA_ITEMLABELFONTNAME" val="Arial"/>
  <p:tag name="ARS_CHARTPARA_ITEMLABELFONTSIZE" val="16"/>
  <p:tag name="ARS_CHARTPARA_ITEMLABELFONTBOLD" val="False"/>
  <p:tag name="ARS_CHARTPARA_ITEMLABELFONTITALIC" val="False"/>
  <p:tag name="ARS_CHARTPARA_ITEMLABELFONTCOLOR" val="-16777216"/>
  <p:tag name="ARS_CHARTPARA_DATALABELFONTNAME" val="Arial"/>
  <p:tag name="ARS_CHARTPARA_DATALABELFONTSIZE" val="14"/>
  <p:tag name="ARS_CHARTPARA_DATALABELFONTBOLD" val="False"/>
  <p:tag name="ARS_CHARTPARA_DATALABELFONTITALIC" val="False"/>
  <p:tag name="ARS_CHARTPARA_DATALABELFONTCOLOR" val="-16777216"/>
  <p:tag name="ARS_CHARTPARA_DATAFORMAT" val="ltNumberValue"/>
  <p:tag name="ARS_CHARTPARA_SHOWTIME" val="csStop"/>
  <p:tag name="ARS_CHARTPARA_NUMBERDEC" val="0"/>
  <p:tag name="ARS_CHARTPARA_DATAPERCENTBASE" val="crParticipant"/>
  <p:tag name="ARS_CHARTPARA_PERCENTDEC" val="1"/>
  <p:tag name="ARS_CHARTPARA_SHOW3D" val="0"/>
  <p:tag name="ARS_CHARTPOINTWIDTH" val="0.5"/>
  <p:tag name="ARS_CHARTSHOWITEMTEXT" val="0"/>
</p:tagLst>
</file>

<file path=ppt/tags/tag90.xml><?xml version="1.0" encoding="utf-8"?>
<p:tagLst xmlns:a="http://schemas.openxmlformats.org/drawingml/2006/main" xmlns:r="http://schemas.openxmlformats.org/officeDocument/2006/relationships" xmlns:p="http://schemas.openxmlformats.org/presentationml/2006/main">
  <p:tag name="THINKCELLSHAPEDONOTDELETE" val="p0HcZj.kQGkaolNkTV7tJfg"/>
</p:tagLst>
</file>

<file path=ppt/tags/tag91.xml><?xml version="1.0" encoding="utf-8"?>
<p:tagLst xmlns:a="http://schemas.openxmlformats.org/drawingml/2006/main" xmlns:r="http://schemas.openxmlformats.org/officeDocument/2006/relationships" xmlns:p="http://schemas.openxmlformats.org/presentationml/2006/main">
  <p:tag name="THINKCELLSHAPEDONOTDELETE" val="p0HcZj.kQGkaolNkTV7tJfg"/>
</p:tagLst>
</file>

<file path=ppt/tags/tag92.xml><?xml version="1.0" encoding="utf-8"?>
<p:tagLst xmlns:a="http://schemas.openxmlformats.org/drawingml/2006/main" xmlns:r="http://schemas.openxmlformats.org/officeDocument/2006/relationships" xmlns:p="http://schemas.openxmlformats.org/presentationml/2006/main">
  <p:tag name="THINKCELLSHAPEDONOTDELETE" val="p0HcZj.kQGkaolNkTV7tJfg"/>
</p:tagLst>
</file>

<file path=ppt/tags/tag93.xml><?xml version="1.0" encoding="utf-8"?>
<p:tagLst xmlns:a="http://schemas.openxmlformats.org/drawingml/2006/main" xmlns:r="http://schemas.openxmlformats.org/officeDocument/2006/relationships" xmlns:p="http://schemas.openxmlformats.org/presentationml/2006/main">
  <p:tag name="THINKCELLSHAPEDONOTDELETE" val="p0HcZj.kQGkaolNkTV7tJfg"/>
</p:tagLst>
</file>

<file path=ppt/tags/tag94.xml><?xml version="1.0" encoding="utf-8"?>
<p:tagLst xmlns:a="http://schemas.openxmlformats.org/drawingml/2006/main" xmlns:r="http://schemas.openxmlformats.org/officeDocument/2006/relationships" xmlns:p="http://schemas.openxmlformats.org/presentationml/2006/main">
  <p:tag name="THINKCELLSHAPEDONOTDELETE" val="p0HcZj.kQGkaolNkTV7tJfg"/>
</p:tagLst>
</file>

<file path=ppt/tags/tag95.xml><?xml version="1.0" encoding="utf-8"?>
<p:tagLst xmlns:a="http://schemas.openxmlformats.org/drawingml/2006/main" xmlns:r="http://schemas.openxmlformats.org/officeDocument/2006/relationships" xmlns:p="http://schemas.openxmlformats.org/presentationml/2006/main">
  <p:tag name="THINKCELLSHAPEDONOTDELETE" val="p0HcZj.kQGkaolNkTV7tJfg"/>
</p:tagLst>
</file>

<file path=ppt/tags/tag96.xml><?xml version="1.0" encoding="utf-8"?>
<p:tagLst xmlns:a="http://schemas.openxmlformats.org/drawingml/2006/main" xmlns:r="http://schemas.openxmlformats.org/officeDocument/2006/relationships" xmlns:p="http://schemas.openxmlformats.org/presentationml/2006/main">
  <p:tag name="THINKCELLSHAPEDONOTDELETE" val="p0HcZj.kQGkaolNkTV7tJfg"/>
</p:tagLst>
</file>

<file path=ppt/tags/tag97.xml><?xml version="1.0" encoding="utf-8"?>
<p:tagLst xmlns:a="http://schemas.openxmlformats.org/drawingml/2006/main" xmlns:r="http://schemas.openxmlformats.org/officeDocument/2006/relationships" xmlns:p="http://schemas.openxmlformats.org/presentationml/2006/main">
  <p:tag name="THINKCELLSHAPEDONOTDELETE" val="p0HcZj.kQGkaolNkTV7tJfg"/>
</p:tagLst>
</file>

<file path=ppt/tags/tag98.xml><?xml version="1.0" encoding="utf-8"?>
<p:tagLst xmlns:a="http://schemas.openxmlformats.org/drawingml/2006/main" xmlns:r="http://schemas.openxmlformats.org/officeDocument/2006/relationships" xmlns:p="http://schemas.openxmlformats.org/presentationml/2006/main">
  <p:tag name="THINKCELLSHAPEDONOTDELETE" val="p0HcZj.kQGkaolNkTV7tJfg"/>
</p:tagLst>
</file>

<file path=ppt/tags/tag99.xml><?xml version="1.0" encoding="utf-8"?>
<p:tagLst xmlns:a="http://schemas.openxmlformats.org/drawingml/2006/main" xmlns:r="http://schemas.openxmlformats.org/officeDocument/2006/relationships" xmlns:p="http://schemas.openxmlformats.org/presentationml/2006/main">
  <p:tag name="THINKCELLSHAPEDONOTDELETE" val="p0HcZj.kQGkaolNkTV7tJfg"/>
</p:tagLst>
</file>

<file path=ppt/theme/theme1.xml><?xml version="1.0" encoding="utf-8"?>
<a:theme xmlns:a="http://schemas.openxmlformats.org/drawingml/2006/main" name="andritz_powerpoint_hydro">
  <a:themeElements>
    <a:clrScheme name="Andritz_PPT Colors">
      <a:dk1>
        <a:srgbClr val="000000"/>
      </a:dk1>
      <a:lt1>
        <a:srgbClr val="FFFFFF"/>
      </a:lt1>
      <a:dk2>
        <a:srgbClr val="003A70"/>
      </a:dk2>
      <a:lt2>
        <a:srgbClr val="FFFFFF"/>
      </a:lt2>
      <a:accent1>
        <a:srgbClr val="003A70"/>
      </a:accent1>
      <a:accent2>
        <a:srgbClr val="0075BE"/>
      </a:accent2>
      <a:accent3>
        <a:srgbClr val="FECE43"/>
      </a:accent3>
      <a:accent4>
        <a:srgbClr val="47A23F"/>
      </a:accent4>
      <a:accent5>
        <a:srgbClr val="F07E3B"/>
      </a:accent5>
      <a:accent6>
        <a:srgbClr val="B2B3B2"/>
      </a:accent6>
      <a:hlink>
        <a:srgbClr val="0075BE"/>
      </a:hlink>
      <a:folHlink>
        <a:srgbClr val="003A70"/>
      </a:folHlink>
    </a:clrScheme>
    <a:fontScheme name="Andritz_PPT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custClrLst>
    <a:custClr name="ANDRITZ Dark Blue">
      <a:srgbClr val="003A70"/>
    </a:custClr>
    <a:custClr name="ANDRITZ Blue">
      <a:srgbClr val="0075BE"/>
    </a:custClr>
    <a:custClr name="ANDRITZ Signal Yellow">
      <a:srgbClr val="FECE43"/>
    </a:custClr>
    <a:custClr name="ANDRITZ Signal Green">
      <a:srgbClr val="47A23F"/>
    </a:custClr>
    <a:custClr name="ANDRITZ Signal Orange">
      <a:srgbClr val="F07E3B"/>
    </a:custClr>
    <a:custClr name="Grey">
      <a:srgbClr val="B2B3B2"/>
    </a:custClr>
  </a:custClrLst>
  <a:extLst>
    <a:ext uri="{05A4C25C-085E-4340-85A3-A5531E510DB2}">
      <thm15:themeFamily xmlns:thm15="http://schemas.microsoft.com/office/thememl/2012/main" name="Präsentation1" id="{53516797-FC55-44C3-A07D-451314CED633}" vid="{F2215B35-E982-43AC-A9B4-2B7328F688CD}"/>
    </a:ext>
  </a:extLst>
</a:theme>
</file>

<file path=ppt/theme/theme2.xml><?xml version="1.0" encoding="utf-8"?>
<a:theme xmlns:a="http://schemas.openxmlformats.org/drawingml/2006/main" name="ANDRITZ - Chapter Overview">
  <a:themeElements>
    <a:clrScheme name="Andritz_PPT Colors">
      <a:dk1>
        <a:srgbClr val="000000"/>
      </a:dk1>
      <a:lt1>
        <a:srgbClr val="FFFFFF"/>
      </a:lt1>
      <a:dk2>
        <a:srgbClr val="003A70"/>
      </a:dk2>
      <a:lt2>
        <a:srgbClr val="FFFFFF"/>
      </a:lt2>
      <a:accent1>
        <a:srgbClr val="003A70"/>
      </a:accent1>
      <a:accent2>
        <a:srgbClr val="0075BE"/>
      </a:accent2>
      <a:accent3>
        <a:srgbClr val="FECE43"/>
      </a:accent3>
      <a:accent4>
        <a:srgbClr val="47A23F"/>
      </a:accent4>
      <a:accent5>
        <a:srgbClr val="F07E3B"/>
      </a:accent5>
      <a:accent6>
        <a:srgbClr val="B2B3B2"/>
      </a:accent6>
      <a:hlink>
        <a:srgbClr val="0075BE"/>
      </a:hlink>
      <a:folHlink>
        <a:srgbClr val="003A70"/>
      </a:folHlink>
    </a:clrScheme>
    <a:fontScheme name="Andritz_PPT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custClrLst>
    <a:custClr name="ANDRITZ Dark Blue">
      <a:srgbClr val="003A70"/>
    </a:custClr>
    <a:custClr name="ANDRITZ Blue">
      <a:srgbClr val="0075BE"/>
    </a:custClr>
    <a:custClr name="ANDRITZ Signal Yellow">
      <a:srgbClr val="FECE43"/>
    </a:custClr>
    <a:custClr name="ANDRITZ Signal Green">
      <a:srgbClr val="47A23F"/>
    </a:custClr>
    <a:custClr name="ANDRITZ Signal Orange">
      <a:srgbClr val="F07E3B"/>
    </a:custClr>
    <a:custClr name="Grey">
      <a:srgbClr val="B2B3B2"/>
    </a:custClr>
  </a:custClrLst>
  <a:extLst>
    <a:ext uri="{05A4C25C-085E-4340-85A3-A5531E510DB2}">
      <thm15:themeFamily xmlns:thm15="http://schemas.microsoft.com/office/thememl/2012/main" name="Präsentation1" id="{53516797-FC55-44C3-A07D-451314CED633}" vid="{7ACC5725-DC52-4A06-8107-8DC02B5D6B88}"/>
    </a:ext>
  </a:extLst>
</a:theme>
</file>

<file path=ppt/theme/theme3.xml><?xml version="1.0" encoding="utf-8"?>
<a:theme xmlns:a="http://schemas.openxmlformats.org/drawingml/2006/main" name="ANDRITZ - Content">
  <a:themeElements>
    <a:clrScheme name="Andritz_PPT Colors">
      <a:dk1>
        <a:srgbClr val="000000"/>
      </a:dk1>
      <a:lt1>
        <a:srgbClr val="FFFFFF"/>
      </a:lt1>
      <a:dk2>
        <a:srgbClr val="003A70"/>
      </a:dk2>
      <a:lt2>
        <a:srgbClr val="FFFFFF"/>
      </a:lt2>
      <a:accent1>
        <a:srgbClr val="003A70"/>
      </a:accent1>
      <a:accent2>
        <a:srgbClr val="0075BE"/>
      </a:accent2>
      <a:accent3>
        <a:srgbClr val="FECE43"/>
      </a:accent3>
      <a:accent4>
        <a:srgbClr val="47A23F"/>
      </a:accent4>
      <a:accent5>
        <a:srgbClr val="F07E3B"/>
      </a:accent5>
      <a:accent6>
        <a:srgbClr val="B2B3B2"/>
      </a:accent6>
      <a:hlink>
        <a:srgbClr val="0075BE"/>
      </a:hlink>
      <a:folHlink>
        <a:srgbClr val="003A70"/>
      </a:folHlink>
    </a:clrScheme>
    <a:fontScheme name="ANDRITZ_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custClrLst>
    <a:custClr name="ANDRITZ Dark Blue">
      <a:srgbClr val="003A70"/>
    </a:custClr>
    <a:custClr name="ANDRITZ Blue">
      <a:srgbClr val="0075BE"/>
    </a:custClr>
    <a:custClr name="ANDRITZ Signal Yellow">
      <a:srgbClr val="FECE43"/>
    </a:custClr>
    <a:custClr name="ANDRITZ Signal Green">
      <a:srgbClr val="47A23F"/>
    </a:custClr>
    <a:custClr name="ANDRITZ Signal Orange">
      <a:srgbClr val="F07E3B"/>
    </a:custClr>
    <a:custClr name="Grey">
      <a:srgbClr val="B2B3B2"/>
    </a:custClr>
  </a:custClrLst>
  <a:extLst>
    <a:ext uri="{05A4C25C-085E-4340-85A3-A5531E510DB2}">
      <thm15:themeFamily xmlns:thm15="http://schemas.microsoft.com/office/thememl/2012/main" name="Präsentation1" id="{53516797-FC55-44C3-A07D-451314CED633}" vid="{C02B2B4C-254E-4456-81F7-653CF073C47B}"/>
    </a:ext>
  </a:extLst>
</a:theme>
</file>

<file path=ppt/theme/theme4.xml><?xml version="1.0" encoding="utf-8"?>
<a:theme xmlns:a="http://schemas.openxmlformats.org/drawingml/2006/main" name="ANDRITZ - Master Elements">
  <a:themeElements>
    <a:clrScheme name="Andritz_PPT Colors">
      <a:dk1>
        <a:srgbClr val="000000"/>
      </a:dk1>
      <a:lt1>
        <a:srgbClr val="FFFFFF"/>
      </a:lt1>
      <a:dk2>
        <a:srgbClr val="003A70"/>
      </a:dk2>
      <a:lt2>
        <a:srgbClr val="FFFFFF"/>
      </a:lt2>
      <a:accent1>
        <a:srgbClr val="003A70"/>
      </a:accent1>
      <a:accent2>
        <a:srgbClr val="0075BE"/>
      </a:accent2>
      <a:accent3>
        <a:srgbClr val="FECE43"/>
      </a:accent3>
      <a:accent4>
        <a:srgbClr val="47A23F"/>
      </a:accent4>
      <a:accent5>
        <a:srgbClr val="F07E3B"/>
      </a:accent5>
      <a:accent6>
        <a:srgbClr val="B2B3B2"/>
      </a:accent6>
      <a:hlink>
        <a:srgbClr val="0075BE"/>
      </a:hlink>
      <a:folHlink>
        <a:srgbClr val="003A70"/>
      </a:folHlink>
    </a:clrScheme>
    <a:fontScheme name="Andritz_PPT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custClrLst>
    <a:custClr name="ANDRITZ Dark Blue">
      <a:srgbClr val="003A70"/>
    </a:custClr>
    <a:custClr name="ANDRITZ Blue">
      <a:srgbClr val="0075BE"/>
    </a:custClr>
    <a:custClr name="ANDRITZ Signal Yellow">
      <a:srgbClr val="FECE43"/>
    </a:custClr>
    <a:custClr name="ANDRITZ Signal Green">
      <a:srgbClr val="47A23F"/>
    </a:custClr>
    <a:custClr name="ANDRITZ Signal Orange">
      <a:srgbClr val="F07E3B"/>
    </a:custClr>
    <a:custClr name="Grey">
      <a:srgbClr val="B2B3B2"/>
    </a:custClr>
  </a:custClrLst>
  <a:extLst>
    <a:ext uri="{05A4C25C-085E-4340-85A3-A5531E510DB2}">
      <thm15:themeFamily xmlns:thm15="http://schemas.microsoft.com/office/thememl/2012/main" name="Präsentation1" id="{53516797-FC55-44C3-A07D-451314CED633}" vid="{0EF94B04-CC15-4A7C-81B1-7AACA5D7D6C5}"/>
    </a:ext>
  </a:extLst>
</a:theme>
</file>

<file path=ppt/theme/theme5.xml><?xml version="1.0" encoding="utf-8"?>
<a:theme xmlns:a="http://schemas.openxmlformats.org/drawingml/2006/main" name="1_ANDRITZ - Content">
  <a:themeElements>
    <a:clrScheme name="Andritz_PPT Colors">
      <a:dk1>
        <a:srgbClr val="000000"/>
      </a:dk1>
      <a:lt1>
        <a:srgbClr val="FFFFFF"/>
      </a:lt1>
      <a:dk2>
        <a:srgbClr val="003A70"/>
      </a:dk2>
      <a:lt2>
        <a:srgbClr val="FFFFFF"/>
      </a:lt2>
      <a:accent1>
        <a:srgbClr val="003A70"/>
      </a:accent1>
      <a:accent2>
        <a:srgbClr val="0075BE"/>
      </a:accent2>
      <a:accent3>
        <a:srgbClr val="FECE43"/>
      </a:accent3>
      <a:accent4>
        <a:srgbClr val="47A23F"/>
      </a:accent4>
      <a:accent5>
        <a:srgbClr val="F07E3B"/>
      </a:accent5>
      <a:accent6>
        <a:srgbClr val="B2B3B2"/>
      </a:accent6>
      <a:hlink>
        <a:srgbClr val="0075BE"/>
      </a:hlink>
      <a:folHlink>
        <a:srgbClr val="003A70"/>
      </a:folHlink>
    </a:clrScheme>
    <a:fontScheme name="ANDRITZ_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custClrLst>
    <a:custClr name="ANDRITZ Dark Blue">
      <a:srgbClr val="003A70"/>
    </a:custClr>
    <a:custClr name="ANDRITZ Blue">
      <a:srgbClr val="0075BE"/>
    </a:custClr>
    <a:custClr name="ANDRITZ Light Blue">
      <a:srgbClr val="99C8E5"/>
    </a:custClr>
    <a:custClr name="ANDRITZ Signal Yellow">
      <a:srgbClr val="FECE43"/>
    </a:custClr>
    <a:custClr name="ANDRITZ Signal Green">
      <a:srgbClr val="47A23F"/>
    </a:custClr>
    <a:custClr name="ANDRITZ Signal Orange">
      <a:srgbClr val="F07E3B"/>
    </a:custClr>
    <a:custClr name="Grey">
      <a:srgbClr val="B2B3B2"/>
    </a:custClr>
  </a:custClrLst>
  <a:extLst>
    <a:ext uri="{05A4C25C-085E-4340-85A3-A5531E510DB2}">
      <thm15:themeFamily xmlns:thm15="http://schemas.microsoft.com/office/thememl/2012/main" name="Präsentation1" id="{53516797-FC55-44C3-A07D-451314CED633}" vid="{6F3B11B9-C014-4CA9-BB41-15E95758D765}"/>
    </a:ext>
  </a:extLst>
</a:theme>
</file>

<file path=ppt/theme/theme6.xml><?xml version="1.0" encoding="utf-8"?>
<a:theme xmlns:a="http://schemas.openxmlformats.org/drawingml/2006/main" name="Office-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custClrLst>
    <a:custClr name="ANDRITZ Dark Blue">
      <a:srgbClr val="003A70"/>
    </a:custClr>
    <a:custClr name="ANDRITZ Blue">
      <a:srgbClr val="0075BE"/>
    </a:custClr>
    <a:custClr name="ANDRITZ Signal Yellow">
      <a:srgbClr val="FECE43"/>
    </a:custClr>
    <a:custClr name="ANDRITZ Signal Green">
      <a:srgbClr val="47A23F"/>
    </a:custClr>
    <a:custClr name="ANDRITZ Signal Orange">
      <a:srgbClr val="F07E3B"/>
    </a:custClr>
    <a:custClr name="Grey">
      <a:srgbClr val="B2B3B2"/>
    </a:custClr>
  </a:custClr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Office-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custClrLst>
    <a:custClr name="ANDRITZ Dark Blue">
      <a:srgbClr val="003A70"/>
    </a:custClr>
    <a:custClr name="ANDRITZ Blue">
      <a:srgbClr val="0075BE"/>
    </a:custClr>
    <a:custClr name="ANDRITZ Signal Yellow">
      <a:srgbClr val="FECE43"/>
    </a:custClr>
    <a:custClr name="ANDRITZ Signal Green">
      <a:srgbClr val="47A23F"/>
    </a:custClr>
    <a:custClr name="ANDRITZ Signal Orange">
      <a:srgbClr val="F07E3B"/>
    </a:custClr>
    <a:custClr name="Grey">
      <a:srgbClr val="B2B3B2"/>
    </a:custClr>
  </a:custClr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A_Hydro</Template>
  <TotalTime>0</TotalTime>
  <Words>982</Words>
  <Application>Microsoft Office PowerPoint</Application>
  <PresentationFormat>Widescreen</PresentationFormat>
  <Paragraphs>262</Paragraphs>
  <Slides>14</Slides>
  <Notes>2</Notes>
  <HiddenSlides>1</HiddenSlides>
  <MMClips>0</MMClips>
  <ScaleCrop>false</ScaleCrop>
  <HeadingPairs>
    <vt:vector size="6" baseType="variant">
      <vt:variant>
        <vt:lpstr>Fonts Used</vt:lpstr>
      </vt:variant>
      <vt:variant>
        <vt:i4>5</vt:i4>
      </vt:variant>
      <vt:variant>
        <vt:lpstr>Theme</vt:lpstr>
      </vt:variant>
      <vt:variant>
        <vt:i4>5</vt:i4>
      </vt:variant>
      <vt:variant>
        <vt:lpstr>Slide Titles</vt:lpstr>
      </vt:variant>
      <vt:variant>
        <vt:i4>14</vt:i4>
      </vt:variant>
    </vt:vector>
  </HeadingPairs>
  <TitlesOfParts>
    <vt:vector size="24" baseType="lpstr">
      <vt:lpstr>Arial</vt:lpstr>
      <vt:lpstr>Calibri</vt:lpstr>
      <vt:lpstr>Symbol</vt:lpstr>
      <vt:lpstr>Times New Roman</vt:lpstr>
      <vt:lpstr>Wingdings</vt:lpstr>
      <vt:lpstr>andritz_powerpoint_hydro</vt:lpstr>
      <vt:lpstr>ANDRITZ - Chapter Overview</vt:lpstr>
      <vt:lpstr>ANDRITZ - Content</vt:lpstr>
      <vt:lpstr>ANDRITZ - Master Elements</vt:lpstr>
      <vt:lpstr>1_ANDRITZ - Content</vt:lpstr>
      <vt:lpstr>Tuccos</vt:lpstr>
      <vt:lpstr>Kapitel Überblick</vt:lpstr>
      <vt:lpstr>Einleitung</vt:lpstr>
      <vt:lpstr>Ziel</vt:lpstr>
      <vt:lpstr>Analyse</vt:lpstr>
      <vt:lpstr>Analyse</vt:lpstr>
      <vt:lpstr>Analyse</vt:lpstr>
      <vt:lpstr>Analyse</vt:lpstr>
      <vt:lpstr>Analyse</vt:lpstr>
      <vt:lpstr>Analyse</vt:lpstr>
      <vt:lpstr>Analyse</vt:lpstr>
      <vt:lpstr>Datenbandesign</vt:lpstr>
      <vt:lpstr>PowerPoint Presentation</vt:lpstr>
      <vt:lpstr>LEGAL DISCLAIMER</vt:lpstr>
    </vt:vector>
  </TitlesOfParts>
  <Company>Andritz</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Insert your title</dc:title>
  <dc:creator>Kragl Markus</dc:creator>
  <cp:keywords>ANDRITZ Hydro presentation</cp:keywords>
  <cp:lastModifiedBy>Kragl Markus</cp:lastModifiedBy>
  <cp:revision>6</cp:revision>
  <dcterms:created xsi:type="dcterms:W3CDTF">2019-07-01T13:35:03Z</dcterms:created>
  <dcterms:modified xsi:type="dcterms:W3CDTF">2019-07-01T15:18:44Z</dcterms:modified>
</cp:coreProperties>
</file>