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b7bc3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b7bc3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7b7bc3d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7b7bc3d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3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of content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489275" y="3032400"/>
            <a:ext cx="32145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“Название команды”:</a:t>
            </a:r>
            <a:br>
              <a:rPr lang="ru"/>
            </a:br>
            <a:r>
              <a:rPr lang="ru"/>
              <a:t>Гречнев Марк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Закиров Данил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Бабаков Илья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код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Сначала для каждой директории запускается поток, чтобы задача выполнялась быстрее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Далее он переводит все пдф файлы в картинки, а потом уже в текст(с использованием библиотек pdf2image, pytesseract)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Потом он находит заголвки по определнному алгортиму(с использованием библиотек PyPDF2, 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 Добавляет эти заголовки в начало файла(с использованием библиотек PyPDF2, canvas, 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Сохраняет файл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работы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Код работает не супер быстро(3 - 5 минут)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Очень сложно среди текста понять, что является заголовком, а что нет, поэтому код иногда добавляет лишние заголовки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