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aven Pro" panose="020B0604020202020204" charset="0"/>
      <p:regular r:id="rId13"/>
      <p:bold r:id="rId14"/>
    </p:embeddedFont>
    <p:embeddedFont>
      <p:font typeface="Nunito" panose="020B0604020202020204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5a48bcd78_0_1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5a48bcd78_0_1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5a48bcd7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5a48bcd7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5a48bcd78_0_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5a48bcd78_0_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5a48bcd78_0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5a48bcd78_0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5a48bcd78_0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5a48bcd78_0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5a48bcd78_0_1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5a48bcd78_0_1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5a48bcd78_0_1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5a48bcd78_0_1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5a48bcd78_0_1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5a48bcd78_0_1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5a48bcd78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5a48bcd78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 для сети аптек Pharma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Подготовили: Алексеева Ульяна и Гречнев Марк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возможные доработки по проекту</a:t>
            </a:r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Мы считаем, что мы смогли сделать большую часть от того, что задумывали. Как дополнение можно сделать в дальнейшем сделать такие доработки, как бонусы за покупки и история покупок.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/>
              <a:t>	</a:t>
            </a:r>
            <a:r>
              <a:rPr lang="ru" sz="2400"/>
              <a:t>Идея проекта заключается в том, чтобы сделать сайт для сети аптек с возможностью выбирать и оплачивать медикаменты.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Задачи, которые решает наш проект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	</a:t>
            </a:r>
            <a:r>
              <a:rPr lang="ru" sz="2200"/>
              <a:t>Зайдя, на данный сайт можно зарегистрироваться, и после регистрации у вас будет свой личный кабинет и корзиной, в которой будут храниться все товары, которые вы положили. Также, если вы уже зарегистрированы вы в любой момент можете зайти и пополнить свою корзину или удалить что то из нее.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сайта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894800"/>
            <a:ext cx="71028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/>
              <a:t>	Сначала была создана начальная страница сайта, сам логотип. И была наведена красота с помощью css.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сайта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668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	Далее была создана форма для регистрации на сайте(с помощью Bootstrap).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/>
              <a:t>И далее на основе этой формы была создана форма для входа.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сайта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900"/>
              <a:t>	Далее был создан сам каталог для выбора медикаментов. Выбрать и положить в корзину что-либо нельзя, пока не вошли в личный кабинет. На начальной странице есть категории всех товаров, при нажатии на категорию открывается сам каталог и рядом с препаратом есть кнопка положить в корзину.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сайта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	</a:t>
            </a:r>
            <a:r>
              <a:rPr lang="ru" sz="1700"/>
              <a:t>Далее был сделана сама корзину. Если зайти в корзину, будут отображаться все товары, которые вы сюда положили, но однако, если это было сделано по ошибке, товар можно легко убрать из корзины.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сайта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	Наконец, была создана оплата. В корзине низу есть кнопка оплатить, если ее нажать, откроется форма, чтобы ввести данные карты(форма основана на форме регистрации).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было использовано для создания проекта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	Ну ,конечно же, html. Для красоты были использованы Bootstrap и css. Базы данных мы использовали в базе данных клиентов. Для этой базы данных мы использовали flask-sqlalchemy. Csv файлы мы использовали для хранения различных препаратов.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Экран (16:9)</PresentationFormat>
  <Paragraphs>21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Maven Pro</vt:lpstr>
      <vt:lpstr>Nunito</vt:lpstr>
      <vt:lpstr>Momentum</vt:lpstr>
      <vt:lpstr>Сайт для сети аптек Pharma</vt:lpstr>
      <vt:lpstr>Идея проекта</vt:lpstr>
      <vt:lpstr>Задачи, которые решает наш проект</vt:lpstr>
      <vt:lpstr>Создание сайта</vt:lpstr>
      <vt:lpstr>Создание сайта</vt:lpstr>
      <vt:lpstr>Создание сайта</vt:lpstr>
      <vt:lpstr>Создание сайта</vt:lpstr>
      <vt:lpstr>Создание сайта</vt:lpstr>
      <vt:lpstr>Что было использовано для создания проекта</vt:lpstr>
      <vt:lpstr>Выводы и возможные доработки по проекту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сети аптек Pharma</dc:title>
  <dc:creator>User</dc:creator>
  <cp:lastModifiedBy>User</cp:lastModifiedBy>
  <cp:revision>1</cp:revision>
  <dcterms:modified xsi:type="dcterms:W3CDTF">2022-04-28T12:25:00Z</dcterms:modified>
</cp:coreProperties>
</file>