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24377650"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54"/>
    <p:restoredTop sz="95639"/>
  </p:normalViewPr>
  <p:slideViewPr>
    <p:cSldViewPr snapToGrid="0" snapToObjects="1">
      <p:cViewPr varScale="1">
        <p:scale>
          <a:sx n="53" d="100"/>
          <a:sy n="53" d="100"/>
        </p:scale>
        <p:origin x="135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47206" y="2244727"/>
            <a:ext cx="18283238" cy="4775200"/>
          </a:xfrm>
        </p:spPr>
        <p:txBody>
          <a:bodyPr anchor="b"/>
          <a:lstStyle>
            <a:lvl1pPr algn="ctr">
              <a:defRPr sz="11997"/>
            </a:lvl1pPr>
          </a:lstStyle>
          <a:p>
            <a:r>
              <a:rPr lang="en-US"/>
              <a:t>Click to edit Master title style</a:t>
            </a:r>
            <a:endParaRPr lang="en-US" dirty="0"/>
          </a:p>
        </p:txBody>
      </p:sp>
      <p:sp>
        <p:nvSpPr>
          <p:cNvPr id="3" name="Subtitle 2"/>
          <p:cNvSpPr>
            <a:spLocks noGrp="1"/>
          </p:cNvSpPr>
          <p:nvPr>
            <p:ph type="subTitle" idx="1"/>
          </p:nvPr>
        </p:nvSpPr>
        <p:spPr>
          <a:xfrm>
            <a:off x="3047206" y="7204076"/>
            <a:ext cx="18283238" cy="3311524"/>
          </a:xfrm>
        </p:spPr>
        <p:txBody>
          <a:bodyPr/>
          <a:lstStyle>
            <a:lvl1pPr marL="0" indent="0" algn="ctr">
              <a:buNone/>
              <a:defRPr sz="4799"/>
            </a:lvl1pPr>
            <a:lvl2pPr marL="914168" indent="0" algn="ctr">
              <a:buNone/>
              <a:defRPr sz="3999"/>
            </a:lvl2pPr>
            <a:lvl3pPr marL="1828336" indent="0" algn="ctr">
              <a:buNone/>
              <a:defRPr sz="3599"/>
            </a:lvl3pPr>
            <a:lvl4pPr marL="2742503" indent="0" algn="ctr">
              <a:buNone/>
              <a:defRPr sz="3199"/>
            </a:lvl4pPr>
            <a:lvl5pPr marL="3656671" indent="0" algn="ctr">
              <a:buNone/>
              <a:defRPr sz="3199"/>
            </a:lvl5pPr>
            <a:lvl6pPr marL="4570839" indent="0" algn="ctr">
              <a:buNone/>
              <a:defRPr sz="3199"/>
            </a:lvl6pPr>
            <a:lvl7pPr marL="5485007" indent="0" algn="ctr">
              <a:buNone/>
              <a:defRPr sz="3199"/>
            </a:lvl7pPr>
            <a:lvl8pPr marL="6399175" indent="0" algn="ctr">
              <a:buNone/>
              <a:defRPr sz="3199"/>
            </a:lvl8pPr>
            <a:lvl9pPr marL="7313342" indent="0" algn="ctr">
              <a:buNone/>
              <a:defRPr sz="3199"/>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CB7705F-197A-364B-B966-A3D2D808BF8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44361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7705F-197A-364B-B966-A3D2D808BF8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1873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445257" y="730250"/>
            <a:ext cx="5256431" cy="1162367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75964" y="730250"/>
            <a:ext cx="15464572" cy="1162367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7705F-197A-364B-B966-A3D2D808BF8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369021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CB7705F-197A-364B-B966-A3D2D808BF8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3986008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63267" y="3419478"/>
            <a:ext cx="21025723" cy="5705474"/>
          </a:xfrm>
        </p:spPr>
        <p:txBody>
          <a:bodyPr anchor="b"/>
          <a:lstStyle>
            <a:lvl1pPr>
              <a:defRPr sz="11997"/>
            </a:lvl1pPr>
          </a:lstStyle>
          <a:p>
            <a:r>
              <a:rPr lang="en-US"/>
              <a:t>Click to edit Master title style</a:t>
            </a:r>
            <a:endParaRPr lang="en-US" dirty="0"/>
          </a:p>
        </p:txBody>
      </p:sp>
      <p:sp>
        <p:nvSpPr>
          <p:cNvPr id="3" name="Text Placeholder 2"/>
          <p:cNvSpPr>
            <a:spLocks noGrp="1"/>
          </p:cNvSpPr>
          <p:nvPr>
            <p:ph type="body" idx="1"/>
          </p:nvPr>
        </p:nvSpPr>
        <p:spPr>
          <a:xfrm>
            <a:off x="1663267" y="9178927"/>
            <a:ext cx="21025723" cy="3000374"/>
          </a:xfrm>
        </p:spPr>
        <p:txBody>
          <a:bodyPr/>
          <a:lstStyle>
            <a:lvl1pPr marL="0" indent="0">
              <a:buNone/>
              <a:defRPr sz="4799">
                <a:solidFill>
                  <a:schemeClr val="tx1">
                    <a:tint val="75000"/>
                  </a:schemeClr>
                </a:solidFill>
              </a:defRPr>
            </a:lvl1pPr>
            <a:lvl2pPr marL="914168" indent="0">
              <a:buNone/>
              <a:defRPr sz="3999">
                <a:solidFill>
                  <a:schemeClr val="tx1">
                    <a:tint val="75000"/>
                  </a:schemeClr>
                </a:solidFill>
              </a:defRPr>
            </a:lvl2pPr>
            <a:lvl3pPr marL="1828336" indent="0">
              <a:buNone/>
              <a:defRPr sz="3599">
                <a:solidFill>
                  <a:schemeClr val="tx1">
                    <a:tint val="75000"/>
                  </a:schemeClr>
                </a:solidFill>
              </a:defRPr>
            </a:lvl3pPr>
            <a:lvl4pPr marL="2742503" indent="0">
              <a:buNone/>
              <a:defRPr sz="3199">
                <a:solidFill>
                  <a:schemeClr val="tx1">
                    <a:tint val="75000"/>
                  </a:schemeClr>
                </a:solidFill>
              </a:defRPr>
            </a:lvl4pPr>
            <a:lvl5pPr marL="3656671" indent="0">
              <a:buNone/>
              <a:defRPr sz="3199">
                <a:solidFill>
                  <a:schemeClr val="tx1">
                    <a:tint val="75000"/>
                  </a:schemeClr>
                </a:solidFill>
              </a:defRPr>
            </a:lvl5pPr>
            <a:lvl6pPr marL="4570839" indent="0">
              <a:buNone/>
              <a:defRPr sz="3199">
                <a:solidFill>
                  <a:schemeClr val="tx1">
                    <a:tint val="75000"/>
                  </a:schemeClr>
                </a:solidFill>
              </a:defRPr>
            </a:lvl6pPr>
            <a:lvl7pPr marL="5485007" indent="0">
              <a:buNone/>
              <a:defRPr sz="3199">
                <a:solidFill>
                  <a:schemeClr val="tx1">
                    <a:tint val="75000"/>
                  </a:schemeClr>
                </a:solidFill>
              </a:defRPr>
            </a:lvl7pPr>
            <a:lvl8pPr marL="6399175" indent="0">
              <a:buNone/>
              <a:defRPr sz="3199">
                <a:solidFill>
                  <a:schemeClr val="tx1">
                    <a:tint val="75000"/>
                  </a:schemeClr>
                </a:solidFill>
              </a:defRPr>
            </a:lvl8pPr>
            <a:lvl9pPr marL="7313342" indent="0">
              <a:buNone/>
              <a:defRPr sz="319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7705F-197A-364B-B966-A3D2D808BF85}" type="datetimeFigureOut">
              <a:rPr lang="en-US" smtClean="0"/>
              <a:t>9/7/24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24698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75965" y="3651251"/>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341185" y="3651251"/>
            <a:ext cx="10360501" cy="87026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CB7705F-197A-364B-B966-A3D2D808BF85}" type="datetimeFigureOut">
              <a:rPr lang="en-US" smtClean="0"/>
              <a:t>9/7/24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284653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79140" y="730251"/>
            <a:ext cx="21025723" cy="265112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79139" y="3362326"/>
            <a:ext cx="10312888" cy="1647824"/>
          </a:xfrm>
        </p:spPr>
        <p:txBody>
          <a:bodyPr anchor="b"/>
          <a:lstStyle>
            <a:lvl1pPr marL="0" indent="0">
              <a:buNone/>
              <a:defRPr sz="4799" b="1"/>
            </a:lvl1pPr>
            <a:lvl2pPr marL="914168" indent="0">
              <a:buNone/>
              <a:defRPr sz="3999" b="1"/>
            </a:lvl2pPr>
            <a:lvl3pPr marL="1828336" indent="0">
              <a:buNone/>
              <a:defRPr sz="3599" b="1"/>
            </a:lvl3pPr>
            <a:lvl4pPr marL="2742503" indent="0">
              <a:buNone/>
              <a:defRPr sz="3199" b="1"/>
            </a:lvl4pPr>
            <a:lvl5pPr marL="3656671" indent="0">
              <a:buNone/>
              <a:defRPr sz="3199" b="1"/>
            </a:lvl5pPr>
            <a:lvl6pPr marL="4570839" indent="0">
              <a:buNone/>
              <a:defRPr sz="3199" b="1"/>
            </a:lvl6pPr>
            <a:lvl7pPr marL="5485007" indent="0">
              <a:buNone/>
              <a:defRPr sz="3199" b="1"/>
            </a:lvl7pPr>
            <a:lvl8pPr marL="6399175" indent="0">
              <a:buNone/>
              <a:defRPr sz="3199" b="1"/>
            </a:lvl8pPr>
            <a:lvl9pPr marL="7313342" indent="0">
              <a:buNone/>
              <a:defRPr sz="3199" b="1"/>
            </a:lvl9pPr>
          </a:lstStyle>
          <a:p>
            <a:pPr lvl="0"/>
            <a:r>
              <a:rPr lang="en-US"/>
              <a:t>Click to edit Master text styles</a:t>
            </a:r>
          </a:p>
        </p:txBody>
      </p:sp>
      <p:sp>
        <p:nvSpPr>
          <p:cNvPr id="4" name="Content Placeholder 3"/>
          <p:cNvSpPr>
            <a:spLocks noGrp="1"/>
          </p:cNvSpPr>
          <p:nvPr>
            <p:ph sz="half" idx="2"/>
          </p:nvPr>
        </p:nvSpPr>
        <p:spPr>
          <a:xfrm>
            <a:off x="1679139" y="5010150"/>
            <a:ext cx="10312888"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341185" y="3362326"/>
            <a:ext cx="10363676" cy="1647824"/>
          </a:xfrm>
        </p:spPr>
        <p:txBody>
          <a:bodyPr anchor="b"/>
          <a:lstStyle>
            <a:lvl1pPr marL="0" indent="0">
              <a:buNone/>
              <a:defRPr sz="4799" b="1"/>
            </a:lvl1pPr>
            <a:lvl2pPr marL="914168" indent="0">
              <a:buNone/>
              <a:defRPr sz="3999" b="1"/>
            </a:lvl2pPr>
            <a:lvl3pPr marL="1828336" indent="0">
              <a:buNone/>
              <a:defRPr sz="3599" b="1"/>
            </a:lvl3pPr>
            <a:lvl4pPr marL="2742503" indent="0">
              <a:buNone/>
              <a:defRPr sz="3199" b="1"/>
            </a:lvl4pPr>
            <a:lvl5pPr marL="3656671" indent="0">
              <a:buNone/>
              <a:defRPr sz="3199" b="1"/>
            </a:lvl5pPr>
            <a:lvl6pPr marL="4570839" indent="0">
              <a:buNone/>
              <a:defRPr sz="3199" b="1"/>
            </a:lvl6pPr>
            <a:lvl7pPr marL="5485007" indent="0">
              <a:buNone/>
              <a:defRPr sz="3199" b="1"/>
            </a:lvl7pPr>
            <a:lvl8pPr marL="6399175" indent="0">
              <a:buNone/>
              <a:defRPr sz="3199" b="1"/>
            </a:lvl8pPr>
            <a:lvl9pPr marL="7313342" indent="0">
              <a:buNone/>
              <a:defRPr sz="3199" b="1"/>
            </a:lvl9pPr>
          </a:lstStyle>
          <a:p>
            <a:pPr lvl="0"/>
            <a:r>
              <a:rPr lang="en-US"/>
              <a:t>Click to edit Master text styles</a:t>
            </a:r>
          </a:p>
        </p:txBody>
      </p:sp>
      <p:sp>
        <p:nvSpPr>
          <p:cNvPr id="6" name="Content Placeholder 5"/>
          <p:cNvSpPr>
            <a:spLocks noGrp="1"/>
          </p:cNvSpPr>
          <p:nvPr>
            <p:ph sz="quarter" idx="4"/>
          </p:nvPr>
        </p:nvSpPr>
        <p:spPr>
          <a:xfrm>
            <a:off x="12341185" y="5010150"/>
            <a:ext cx="10363676" cy="7369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CB7705F-197A-364B-B966-A3D2D808BF85}" type="datetimeFigureOut">
              <a:rPr lang="en-US" smtClean="0"/>
              <a:t>9/7/24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45273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CB7705F-197A-364B-B966-A3D2D808BF85}" type="datetimeFigureOut">
              <a:rPr lang="en-US" smtClean="0"/>
              <a:t>9/7/24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312579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B7705F-197A-364B-B966-A3D2D808BF85}" type="datetimeFigureOut">
              <a:rPr lang="en-US" smtClean="0"/>
              <a:t>9/7/24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205822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Content Placeholder 2"/>
          <p:cNvSpPr>
            <a:spLocks noGrp="1"/>
          </p:cNvSpPr>
          <p:nvPr>
            <p:ph idx="1"/>
          </p:nvPr>
        </p:nvSpPr>
        <p:spPr>
          <a:xfrm>
            <a:off x="10363678" y="1974851"/>
            <a:ext cx="12341185" cy="9747250"/>
          </a:xfrm>
        </p:spPr>
        <p:txBody>
          <a:bodyPr/>
          <a:lstStyle>
            <a:lvl1pPr>
              <a:defRPr sz="6398"/>
            </a:lvl1pPr>
            <a:lvl2pPr>
              <a:defRPr sz="5599"/>
            </a:lvl2pPr>
            <a:lvl3pPr>
              <a:defRPr sz="4799"/>
            </a:lvl3pPr>
            <a:lvl4pPr>
              <a:defRPr sz="3999"/>
            </a:lvl4pPr>
            <a:lvl5pPr>
              <a:defRPr sz="3999"/>
            </a:lvl5pPr>
            <a:lvl6pPr>
              <a:defRPr sz="3999"/>
            </a:lvl6pPr>
            <a:lvl7pPr>
              <a:defRPr sz="3999"/>
            </a:lvl7pPr>
            <a:lvl8pPr>
              <a:defRPr sz="3999"/>
            </a:lvl8pPr>
            <a:lvl9pPr>
              <a:defRPr sz="3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68" indent="0">
              <a:buNone/>
              <a:defRPr sz="2799"/>
            </a:lvl2pPr>
            <a:lvl3pPr marL="1828336" indent="0">
              <a:buNone/>
              <a:defRPr sz="2399"/>
            </a:lvl3pPr>
            <a:lvl4pPr marL="2742503" indent="0">
              <a:buNone/>
              <a:defRPr sz="2000"/>
            </a:lvl4pPr>
            <a:lvl5pPr marL="3656671" indent="0">
              <a:buNone/>
              <a:defRPr sz="2000"/>
            </a:lvl5pPr>
            <a:lvl6pPr marL="4570839" indent="0">
              <a:buNone/>
              <a:defRPr sz="2000"/>
            </a:lvl6pPr>
            <a:lvl7pPr marL="5485007" indent="0">
              <a:buNone/>
              <a:defRPr sz="2000"/>
            </a:lvl7pPr>
            <a:lvl8pPr marL="6399175" indent="0">
              <a:buNone/>
              <a:defRPr sz="2000"/>
            </a:lvl8pPr>
            <a:lvl9pPr marL="7313342"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CB7705F-197A-364B-B966-A3D2D808BF85}" type="datetimeFigureOut">
              <a:rPr lang="en-US" smtClean="0"/>
              <a:t>9/7/24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61301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140" y="914400"/>
            <a:ext cx="7862426" cy="3200400"/>
          </a:xfrm>
        </p:spPr>
        <p:txBody>
          <a:bodyPr anchor="b"/>
          <a:lstStyle>
            <a:lvl1pPr>
              <a:defRPr sz="6398"/>
            </a:lvl1pPr>
          </a:lstStyle>
          <a:p>
            <a:r>
              <a:rPr lang="en-US"/>
              <a:t>Click to edit Master title style</a:t>
            </a:r>
            <a:endParaRPr lang="en-US" dirty="0"/>
          </a:p>
        </p:txBody>
      </p:sp>
      <p:sp>
        <p:nvSpPr>
          <p:cNvPr id="3" name="Picture Placeholder 2"/>
          <p:cNvSpPr>
            <a:spLocks noGrp="1" noChangeAspect="1"/>
          </p:cNvSpPr>
          <p:nvPr>
            <p:ph type="pic" idx="1"/>
          </p:nvPr>
        </p:nvSpPr>
        <p:spPr>
          <a:xfrm>
            <a:off x="10363678" y="1974851"/>
            <a:ext cx="12341185" cy="9747250"/>
          </a:xfrm>
        </p:spPr>
        <p:txBody>
          <a:bodyPr anchor="t"/>
          <a:lstStyle>
            <a:lvl1pPr marL="0" indent="0">
              <a:buNone/>
              <a:defRPr sz="6398"/>
            </a:lvl1pPr>
            <a:lvl2pPr marL="914168" indent="0">
              <a:buNone/>
              <a:defRPr sz="5599"/>
            </a:lvl2pPr>
            <a:lvl3pPr marL="1828336" indent="0">
              <a:buNone/>
              <a:defRPr sz="4799"/>
            </a:lvl3pPr>
            <a:lvl4pPr marL="2742503" indent="0">
              <a:buNone/>
              <a:defRPr sz="3999"/>
            </a:lvl4pPr>
            <a:lvl5pPr marL="3656671" indent="0">
              <a:buNone/>
              <a:defRPr sz="3999"/>
            </a:lvl5pPr>
            <a:lvl6pPr marL="4570839" indent="0">
              <a:buNone/>
              <a:defRPr sz="3999"/>
            </a:lvl6pPr>
            <a:lvl7pPr marL="5485007" indent="0">
              <a:buNone/>
              <a:defRPr sz="3999"/>
            </a:lvl7pPr>
            <a:lvl8pPr marL="6399175" indent="0">
              <a:buNone/>
              <a:defRPr sz="3999"/>
            </a:lvl8pPr>
            <a:lvl9pPr marL="7313342" indent="0">
              <a:buNone/>
              <a:defRPr sz="3999"/>
            </a:lvl9pPr>
          </a:lstStyle>
          <a:p>
            <a:r>
              <a:rPr lang="en-US"/>
              <a:t>Click icon to add picture</a:t>
            </a:r>
            <a:endParaRPr lang="en-US" dirty="0"/>
          </a:p>
        </p:txBody>
      </p:sp>
      <p:sp>
        <p:nvSpPr>
          <p:cNvPr id="4" name="Text Placeholder 3"/>
          <p:cNvSpPr>
            <a:spLocks noGrp="1"/>
          </p:cNvSpPr>
          <p:nvPr>
            <p:ph type="body" sz="half" idx="2"/>
          </p:nvPr>
        </p:nvSpPr>
        <p:spPr>
          <a:xfrm>
            <a:off x="1679140" y="4114800"/>
            <a:ext cx="7862426" cy="7623176"/>
          </a:xfrm>
        </p:spPr>
        <p:txBody>
          <a:bodyPr/>
          <a:lstStyle>
            <a:lvl1pPr marL="0" indent="0">
              <a:buNone/>
              <a:defRPr sz="3199"/>
            </a:lvl1pPr>
            <a:lvl2pPr marL="914168" indent="0">
              <a:buNone/>
              <a:defRPr sz="2799"/>
            </a:lvl2pPr>
            <a:lvl3pPr marL="1828336" indent="0">
              <a:buNone/>
              <a:defRPr sz="2399"/>
            </a:lvl3pPr>
            <a:lvl4pPr marL="2742503" indent="0">
              <a:buNone/>
              <a:defRPr sz="2000"/>
            </a:lvl4pPr>
            <a:lvl5pPr marL="3656671" indent="0">
              <a:buNone/>
              <a:defRPr sz="2000"/>
            </a:lvl5pPr>
            <a:lvl6pPr marL="4570839" indent="0">
              <a:buNone/>
              <a:defRPr sz="2000"/>
            </a:lvl6pPr>
            <a:lvl7pPr marL="5485007" indent="0">
              <a:buNone/>
              <a:defRPr sz="2000"/>
            </a:lvl7pPr>
            <a:lvl8pPr marL="6399175" indent="0">
              <a:buNone/>
              <a:defRPr sz="2000"/>
            </a:lvl8pPr>
            <a:lvl9pPr marL="7313342" indent="0">
              <a:buNone/>
              <a:defRPr sz="2000"/>
            </a:lvl9pPr>
          </a:lstStyle>
          <a:p>
            <a:pPr lvl="0"/>
            <a:r>
              <a:rPr lang="en-US"/>
              <a:t>Click to edit Master text styles</a:t>
            </a:r>
          </a:p>
        </p:txBody>
      </p:sp>
      <p:sp>
        <p:nvSpPr>
          <p:cNvPr id="5" name="Date Placeholder 4"/>
          <p:cNvSpPr>
            <a:spLocks noGrp="1"/>
          </p:cNvSpPr>
          <p:nvPr>
            <p:ph type="dt" sz="half" idx="10"/>
          </p:nvPr>
        </p:nvSpPr>
        <p:spPr/>
        <p:txBody>
          <a:bodyPr/>
          <a:lstStyle/>
          <a:p>
            <a:fld id="{5CB7705F-197A-364B-B966-A3D2D808BF85}" type="datetimeFigureOut">
              <a:rPr lang="en-US" smtClean="0"/>
              <a:t>9/7/24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8D318-BBA0-0A4A-BB5C-86CBC1D6D7F7}" type="slidenum">
              <a:rPr lang="en-US" smtClean="0"/>
              <a:t>‹#›</a:t>
            </a:fld>
            <a:endParaRPr lang="en-US"/>
          </a:p>
        </p:txBody>
      </p:sp>
    </p:spTree>
    <p:extLst>
      <p:ext uri="{BB962C8B-B14F-4D97-AF65-F5344CB8AC3E}">
        <p14:creationId xmlns:p14="http://schemas.microsoft.com/office/powerpoint/2010/main" val="2347365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5" y="730251"/>
            <a:ext cx="21025723"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5965" y="3651251"/>
            <a:ext cx="21025723"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5965"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5CB7705F-197A-364B-B966-A3D2D808BF85}" type="datetimeFigureOut">
              <a:rPr lang="en-US" smtClean="0"/>
              <a:t>9/7/24</a:t>
            </a:fld>
            <a:endParaRPr lang="en-US"/>
          </a:p>
        </p:txBody>
      </p:sp>
      <p:sp>
        <p:nvSpPr>
          <p:cNvPr id="5" name="Footer Placeholder 4"/>
          <p:cNvSpPr>
            <a:spLocks noGrp="1"/>
          </p:cNvSpPr>
          <p:nvPr>
            <p:ph type="ftr" sz="quarter" idx="3"/>
          </p:nvPr>
        </p:nvSpPr>
        <p:spPr>
          <a:xfrm>
            <a:off x="8075098"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DF38D318-BBA0-0A4A-BB5C-86CBC1D6D7F7}" type="slidenum">
              <a:rPr lang="en-US" smtClean="0"/>
              <a:t>‹#›</a:t>
            </a:fld>
            <a:endParaRPr lang="en-US"/>
          </a:p>
        </p:txBody>
      </p:sp>
    </p:spTree>
    <p:extLst>
      <p:ext uri="{BB962C8B-B14F-4D97-AF65-F5344CB8AC3E}">
        <p14:creationId xmlns:p14="http://schemas.microsoft.com/office/powerpoint/2010/main" val="35372031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828336" rtl="0" eaLnBrk="1" latinLnBrk="0" hangingPunct="1">
        <a:lnSpc>
          <a:spcPct val="90000"/>
        </a:lnSpc>
        <a:spcBef>
          <a:spcPct val="0"/>
        </a:spcBef>
        <a:buNone/>
        <a:defRPr sz="8798" kern="1200">
          <a:solidFill>
            <a:schemeClr val="tx1"/>
          </a:solidFill>
          <a:latin typeface="+mj-lt"/>
          <a:ea typeface="+mj-ea"/>
          <a:cs typeface="+mj-cs"/>
        </a:defRPr>
      </a:lvl1pPr>
    </p:titleStyle>
    <p:bodyStyle>
      <a:lvl1pPr marL="457084" indent="-457084" algn="l" defTabSz="1828336" rtl="0" eaLnBrk="1" latinLnBrk="0" hangingPunct="1">
        <a:lnSpc>
          <a:spcPct val="90000"/>
        </a:lnSpc>
        <a:spcBef>
          <a:spcPts val="2000"/>
        </a:spcBef>
        <a:buFont typeface="Arial" panose="020B0604020202020204" pitchFamily="34" charset="0"/>
        <a:buChar char="•"/>
        <a:defRPr sz="5599" kern="1200">
          <a:solidFill>
            <a:schemeClr val="tx1"/>
          </a:solidFill>
          <a:latin typeface="+mn-lt"/>
          <a:ea typeface="+mn-ea"/>
          <a:cs typeface="+mn-cs"/>
        </a:defRPr>
      </a:lvl1pPr>
      <a:lvl2pPr marL="1371252" indent="-457084" algn="l" defTabSz="1828336" rtl="0" eaLnBrk="1" latinLnBrk="0" hangingPunct="1">
        <a:lnSpc>
          <a:spcPct val="90000"/>
        </a:lnSpc>
        <a:spcBef>
          <a:spcPts val="1000"/>
        </a:spcBef>
        <a:buFont typeface="Arial" panose="020B0604020202020204" pitchFamily="34" charset="0"/>
        <a:buChar char="•"/>
        <a:defRPr sz="4799" kern="1200">
          <a:solidFill>
            <a:schemeClr val="tx1"/>
          </a:solidFill>
          <a:latin typeface="+mn-lt"/>
          <a:ea typeface="+mn-ea"/>
          <a:cs typeface="+mn-cs"/>
        </a:defRPr>
      </a:lvl2pPr>
      <a:lvl3pPr marL="2285420" indent="-457084" algn="l" defTabSz="1828336" rtl="0" eaLnBrk="1" latinLnBrk="0" hangingPunct="1">
        <a:lnSpc>
          <a:spcPct val="90000"/>
        </a:lnSpc>
        <a:spcBef>
          <a:spcPts val="1000"/>
        </a:spcBef>
        <a:buFont typeface="Arial" panose="020B0604020202020204" pitchFamily="34" charset="0"/>
        <a:buChar char="•"/>
        <a:defRPr sz="3999" kern="1200">
          <a:solidFill>
            <a:schemeClr val="tx1"/>
          </a:solidFill>
          <a:latin typeface="+mn-lt"/>
          <a:ea typeface="+mn-ea"/>
          <a:cs typeface="+mn-cs"/>
        </a:defRPr>
      </a:lvl3pPr>
      <a:lvl4pPr marL="3199587"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4pPr>
      <a:lvl5pPr marL="4113755"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5pPr>
      <a:lvl6pPr marL="5027923"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091"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59"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26" indent="-457084" algn="l" defTabSz="1828336"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36" rtl="0" eaLnBrk="1" latinLnBrk="0" hangingPunct="1">
        <a:defRPr sz="3599" kern="1200">
          <a:solidFill>
            <a:schemeClr val="tx1"/>
          </a:solidFill>
          <a:latin typeface="+mn-lt"/>
          <a:ea typeface="+mn-ea"/>
          <a:cs typeface="+mn-cs"/>
        </a:defRPr>
      </a:lvl1pPr>
      <a:lvl2pPr marL="914168" algn="l" defTabSz="1828336" rtl="0" eaLnBrk="1" latinLnBrk="0" hangingPunct="1">
        <a:defRPr sz="3599" kern="1200">
          <a:solidFill>
            <a:schemeClr val="tx1"/>
          </a:solidFill>
          <a:latin typeface="+mn-lt"/>
          <a:ea typeface="+mn-ea"/>
          <a:cs typeface="+mn-cs"/>
        </a:defRPr>
      </a:lvl2pPr>
      <a:lvl3pPr marL="1828336" algn="l" defTabSz="1828336" rtl="0" eaLnBrk="1" latinLnBrk="0" hangingPunct="1">
        <a:defRPr sz="3599" kern="1200">
          <a:solidFill>
            <a:schemeClr val="tx1"/>
          </a:solidFill>
          <a:latin typeface="+mn-lt"/>
          <a:ea typeface="+mn-ea"/>
          <a:cs typeface="+mn-cs"/>
        </a:defRPr>
      </a:lvl3pPr>
      <a:lvl4pPr marL="2742503" algn="l" defTabSz="1828336" rtl="0" eaLnBrk="1" latinLnBrk="0" hangingPunct="1">
        <a:defRPr sz="3599" kern="1200">
          <a:solidFill>
            <a:schemeClr val="tx1"/>
          </a:solidFill>
          <a:latin typeface="+mn-lt"/>
          <a:ea typeface="+mn-ea"/>
          <a:cs typeface="+mn-cs"/>
        </a:defRPr>
      </a:lvl4pPr>
      <a:lvl5pPr marL="3656671" algn="l" defTabSz="1828336" rtl="0" eaLnBrk="1" latinLnBrk="0" hangingPunct="1">
        <a:defRPr sz="3599" kern="1200">
          <a:solidFill>
            <a:schemeClr val="tx1"/>
          </a:solidFill>
          <a:latin typeface="+mn-lt"/>
          <a:ea typeface="+mn-ea"/>
          <a:cs typeface="+mn-cs"/>
        </a:defRPr>
      </a:lvl5pPr>
      <a:lvl6pPr marL="4570839" algn="l" defTabSz="1828336" rtl="0" eaLnBrk="1" latinLnBrk="0" hangingPunct="1">
        <a:defRPr sz="3599" kern="1200">
          <a:solidFill>
            <a:schemeClr val="tx1"/>
          </a:solidFill>
          <a:latin typeface="+mn-lt"/>
          <a:ea typeface="+mn-ea"/>
          <a:cs typeface="+mn-cs"/>
        </a:defRPr>
      </a:lvl6pPr>
      <a:lvl7pPr marL="5485007" algn="l" defTabSz="1828336" rtl="0" eaLnBrk="1" latinLnBrk="0" hangingPunct="1">
        <a:defRPr sz="3599" kern="1200">
          <a:solidFill>
            <a:schemeClr val="tx1"/>
          </a:solidFill>
          <a:latin typeface="+mn-lt"/>
          <a:ea typeface="+mn-ea"/>
          <a:cs typeface="+mn-cs"/>
        </a:defRPr>
      </a:lvl7pPr>
      <a:lvl8pPr marL="6399175" algn="l" defTabSz="1828336" rtl="0" eaLnBrk="1" latinLnBrk="0" hangingPunct="1">
        <a:defRPr sz="3599" kern="1200">
          <a:solidFill>
            <a:schemeClr val="tx1"/>
          </a:solidFill>
          <a:latin typeface="+mn-lt"/>
          <a:ea typeface="+mn-ea"/>
          <a:cs typeface="+mn-cs"/>
        </a:defRPr>
      </a:lvl8pPr>
      <a:lvl9pPr marL="7313342" algn="l" defTabSz="1828336"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3E3EB03F-5454-CB42-93A5-7D75BF52DBD7}"/>
              </a:ext>
            </a:extLst>
          </p:cNvPr>
          <p:cNvSpPr>
            <a:spLocks noChangeAspect="1"/>
          </p:cNvSpPr>
          <p:nvPr/>
        </p:nvSpPr>
        <p:spPr>
          <a:xfrm>
            <a:off x="11248644" y="2648089"/>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4" name="Oval 23">
            <a:extLst>
              <a:ext uri="{FF2B5EF4-FFF2-40B4-BE49-F238E27FC236}">
                <a16:creationId xmlns:a16="http://schemas.microsoft.com/office/drawing/2014/main" id="{62521C57-BCAA-884F-AF3E-A01F52E4DE34}"/>
              </a:ext>
            </a:extLst>
          </p:cNvPr>
          <p:cNvSpPr>
            <a:spLocks noChangeAspect="1"/>
          </p:cNvSpPr>
          <p:nvPr/>
        </p:nvSpPr>
        <p:spPr>
          <a:xfrm>
            <a:off x="13991843" y="2648089"/>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5" name="TextBox 24">
            <a:extLst>
              <a:ext uri="{FF2B5EF4-FFF2-40B4-BE49-F238E27FC236}">
                <a16:creationId xmlns:a16="http://schemas.microsoft.com/office/drawing/2014/main" id="{360395A5-BAE0-CB4E-9F12-27AA0F6F5A24}"/>
              </a:ext>
            </a:extLst>
          </p:cNvPr>
          <p:cNvSpPr txBox="1"/>
          <p:nvPr/>
        </p:nvSpPr>
        <p:spPr>
          <a:xfrm>
            <a:off x="14245293" y="3239326"/>
            <a:ext cx="1321904" cy="646331"/>
          </a:xfrm>
          <a:prstGeom prst="rect">
            <a:avLst/>
          </a:prstGeom>
          <a:noFill/>
        </p:spPr>
        <p:txBody>
          <a:bodyPr wrap="square" rtlCol="0">
            <a:spAutoFit/>
          </a:bodyPr>
          <a:lstStyle/>
          <a:p>
            <a:pPr algn="ctr"/>
            <a:r>
              <a:rPr lang="en-US" dirty="0">
                <a:latin typeface="Helvetica" pitchFamily="2" charset="0"/>
              </a:rPr>
              <a:t>Mainstem, upstream</a:t>
            </a:r>
          </a:p>
        </p:txBody>
      </p:sp>
      <p:sp>
        <p:nvSpPr>
          <p:cNvPr id="26" name="Oval 25">
            <a:extLst>
              <a:ext uri="{FF2B5EF4-FFF2-40B4-BE49-F238E27FC236}">
                <a16:creationId xmlns:a16="http://schemas.microsoft.com/office/drawing/2014/main" id="{E8E805C4-56DA-6242-8C5B-7523C71ACCB2}"/>
              </a:ext>
            </a:extLst>
          </p:cNvPr>
          <p:cNvSpPr>
            <a:spLocks noChangeAspect="1"/>
          </p:cNvSpPr>
          <p:nvPr/>
        </p:nvSpPr>
        <p:spPr>
          <a:xfrm>
            <a:off x="8492661" y="2673446"/>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7" name="TextBox 26">
            <a:extLst>
              <a:ext uri="{FF2B5EF4-FFF2-40B4-BE49-F238E27FC236}">
                <a16:creationId xmlns:a16="http://schemas.microsoft.com/office/drawing/2014/main" id="{647C09A2-C67A-184F-9598-CA96AE880729}"/>
              </a:ext>
            </a:extLst>
          </p:cNvPr>
          <p:cNvSpPr txBox="1"/>
          <p:nvPr/>
        </p:nvSpPr>
        <p:spPr>
          <a:xfrm>
            <a:off x="8619386" y="3264681"/>
            <a:ext cx="1575351" cy="646331"/>
          </a:xfrm>
          <a:prstGeom prst="rect">
            <a:avLst/>
          </a:prstGeom>
          <a:noFill/>
        </p:spPr>
        <p:txBody>
          <a:bodyPr wrap="square" rtlCol="0">
            <a:spAutoFit/>
          </a:bodyPr>
          <a:lstStyle/>
          <a:p>
            <a:pPr algn="ctr"/>
            <a:r>
              <a:rPr lang="en-US" dirty="0">
                <a:latin typeface="Helvetica" pitchFamily="2" charset="0"/>
              </a:rPr>
              <a:t>Mainstem, downstream</a:t>
            </a:r>
          </a:p>
        </p:txBody>
      </p:sp>
      <p:cxnSp>
        <p:nvCxnSpPr>
          <p:cNvPr id="50" name="Straight Connector 49">
            <a:extLst>
              <a:ext uri="{FF2B5EF4-FFF2-40B4-BE49-F238E27FC236}">
                <a16:creationId xmlns:a16="http://schemas.microsoft.com/office/drawing/2014/main" id="{B988FF60-9B7A-3A42-985A-A082B59475DB}"/>
              </a:ext>
            </a:extLst>
          </p:cNvPr>
          <p:cNvCxnSpPr>
            <a:cxnSpLocks/>
          </p:cNvCxnSpPr>
          <p:nvPr/>
        </p:nvCxnSpPr>
        <p:spPr>
          <a:xfrm flipH="1">
            <a:off x="10855624" y="3241615"/>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37143DC-6AAA-E34C-BCC6-656739168196}"/>
              </a:ext>
            </a:extLst>
          </p:cNvPr>
          <p:cNvCxnSpPr>
            <a:cxnSpLocks/>
          </p:cNvCxnSpPr>
          <p:nvPr/>
        </p:nvCxnSpPr>
        <p:spPr>
          <a:xfrm flipH="1">
            <a:off x="13511857" y="3265828"/>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Oval 147">
            <a:extLst>
              <a:ext uri="{FF2B5EF4-FFF2-40B4-BE49-F238E27FC236}">
                <a16:creationId xmlns:a16="http://schemas.microsoft.com/office/drawing/2014/main" id="{576D6347-28C7-4E46-B55F-BD72D833D66C}"/>
              </a:ext>
            </a:extLst>
          </p:cNvPr>
          <p:cNvSpPr>
            <a:spLocks noChangeAspect="1"/>
          </p:cNvSpPr>
          <p:nvPr/>
        </p:nvSpPr>
        <p:spPr>
          <a:xfrm>
            <a:off x="11551250" y="5415519"/>
            <a:ext cx="1280160" cy="128016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49" name="TextBox 148">
            <a:extLst>
              <a:ext uri="{FF2B5EF4-FFF2-40B4-BE49-F238E27FC236}">
                <a16:creationId xmlns:a16="http://schemas.microsoft.com/office/drawing/2014/main" id="{749EAEA2-6D2E-D24C-84FB-0623AEEA6980}"/>
              </a:ext>
            </a:extLst>
          </p:cNvPr>
          <p:cNvSpPr txBox="1"/>
          <p:nvPr/>
        </p:nvSpPr>
        <p:spPr>
          <a:xfrm>
            <a:off x="11513194" y="738814"/>
            <a:ext cx="1321904" cy="646331"/>
          </a:xfrm>
          <a:prstGeom prst="rect">
            <a:avLst/>
          </a:prstGeom>
          <a:noFill/>
        </p:spPr>
        <p:txBody>
          <a:bodyPr wrap="square" rtlCol="0">
            <a:spAutoFit/>
          </a:bodyPr>
          <a:lstStyle/>
          <a:p>
            <a:pPr algn="ctr"/>
            <a:r>
              <a:rPr lang="en-US" dirty="0">
                <a:latin typeface="Helvetica" pitchFamily="2" charset="0"/>
              </a:rPr>
              <a:t>Other tributary</a:t>
            </a:r>
          </a:p>
        </p:txBody>
      </p:sp>
      <p:sp>
        <p:nvSpPr>
          <p:cNvPr id="120" name="Oval 119">
            <a:extLst>
              <a:ext uri="{FF2B5EF4-FFF2-40B4-BE49-F238E27FC236}">
                <a16:creationId xmlns:a16="http://schemas.microsoft.com/office/drawing/2014/main" id="{9FD8DC16-B3A7-8646-A171-F7598825C03D}"/>
              </a:ext>
            </a:extLst>
          </p:cNvPr>
          <p:cNvSpPr>
            <a:spLocks noChangeAspect="1"/>
          </p:cNvSpPr>
          <p:nvPr/>
        </p:nvSpPr>
        <p:spPr>
          <a:xfrm>
            <a:off x="11502092" y="444797"/>
            <a:ext cx="1280160" cy="128016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21" name="TextBox 120">
            <a:extLst>
              <a:ext uri="{FF2B5EF4-FFF2-40B4-BE49-F238E27FC236}">
                <a16:creationId xmlns:a16="http://schemas.microsoft.com/office/drawing/2014/main" id="{812BD21C-20C5-8947-97CB-8E1ACA7C1E7C}"/>
              </a:ext>
            </a:extLst>
          </p:cNvPr>
          <p:cNvSpPr txBox="1"/>
          <p:nvPr/>
        </p:nvSpPr>
        <p:spPr>
          <a:xfrm>
            <a:off x="11555900" y="5739833"/>
            <a:ext cx="1321904" cy="646331"/>
          </a:xfrm>
          <a:prstGeom prst="rect">
            <a:avLst/>
          </a:prstGeom>
          <a:noFill/>
        </p:spPr>
        <p:txBody>
          <a:bodyPr wrap="square" rtlCol="0">
            <a:spAutoFit/>
          </a:bodyPr>
          <a:lstStyle/>
          <a:p>
            <a:pPr algn="ctr"/>
            <a:r>
              <a:rPr lang="en-US" dirty="0">
                <a:latin typeface="Helvetica" pitchFamily="2" charset="0"/>
              </a:rPr>
              <a:t>Natal tributary</a:t>
            </a:r>
          </a:p>
        </p:txBody>
      </p:sp>
      <p:pic>
        <p:nvPicPr>
          <p:cNvPr id="7" name="Graphic 6">
            <a:extLst>
              <a:ext uri="{FF2B5EF4-FFF2-40B4-BE49-F238E27FC236}">
                <a16:creationId xmlns:a16="http://schemas.microsoft.com/office/drawing/2014/main" id="{BB1EF117-93D2-214A-8ECF-A65F3A8A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1530378" y="3322084"/>
            <a:ext cx="1265332" cy="457200"/>
          </a:xfrm>
          <a:prstGeom prst="rect">
            <a:avLst/>
          </a:prstGeom>
        </p:spPr>
      </p:pic>
      <p:cxnSp>
        <p:nvCxnSpPr>
          <p:cNvPr id="9" name="Straight Arrow Connector 8">
            <a:extLst>
              <a:ext uri="{FF2B5EF4-FFF2-40B4-BE49-F238E27FC236}">
                <a16:creationId xmlns:a16="http://schemas.microsoft.com/office/drawing/2014/main" id="{07002328-5FEC-3E43-8E3D-349E6B6C394B}"/>
              </a:ext>
            </a:extLst>
          </p:cNvPr>
          <p:cNvCxnSpPr>
            <a:cxnSpLocks/>
          </p:cNvCxnSpPr>
          <p:nvPr/>
        </p:nvCxnSpPr>
        <p:spPr>
          <a:xfrm>
            <a:off x="10543174" y="8151739"/>
            <a:ext cx="1371600" cy="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63" name="TextBox 162">
            <a:extLst>
              <a:ext uri="{FF2B5EF4-FFF2-40B4-BE49-F238E27FC236}">
                <a16:creationId xmlns:a16="http://schemas.microsoft.com/office/drawing/2014/main" id="{6591CAF6-91FB-9E40-B7F3-5AAF22D2F12B}"/>
              </a:ext>
            </a:extLst>
          </p:cNvPr>
          <p:cNvSpPr txBox="1"/>
          <p:nvPr/>
        </p:nvSpPr>
        <p:spPr>
          <a:xfrm>
            <a:off x="8630323" y="7967075"/>
            <a:ext cx="2027196" cy="369332"/>
          </a:xfrm>
          <a:prstGeom prst="rect">
            <a:avLst/>
          </a:prstGeom>
          <a:noFill/>
        </p:spPr>
        <p:txBody>
          <a:bodyPr wrap="square" rtlCol="0">
            <a:spAutoFit/>
          </a:bodyPr>
          <a:lstStyle/>
          <a:p>
            <a:r>
              <a:rPr lang="en-US" dirty="0">
                <a:latin typeface="Helvetica" pitchFamily="2" charset="0"/>
              </a:rPr>
              <a:t>Temperature*</a:t>
            </a:r>
          </a:p>
        </p:txBody>
      </p:sp>
      <p:sp>
        <p:nvSpPr>
          <p:cNvPr id="164" name="TextBox 163">
            <a:extLst>
              <a:ext uri="{FF2B5EF4-FFF2-40B4-BE49-F238E27FC236}">
                <a16:creationId xmlns:a16="http://schemas.microsoft.com/office/drawing/2014/main" id="{70489EEF-50DE-7E43-9C8F-70587661A1BC}"/>
              </a:ext>
            </a:extLst>
          </p:cNvPr>
          <p:cNvSpPr txBox="1"/>
          <p:nvPr/>
        </p:nvSpPr>
        <p:spPr>
          <a:xfrm>
            <a:off x="8630323" y="8419316"/>
            <a:ext cx="2027196" cy="369332"/>
          </a:xfrm>
          <a:prstGeom prst="rect">
            <a:avLst/>
          </a:prstGeom>
          <a:noFill/>
        </p:spPr>
        <p:txBody>
          <a:bodyPr wrap="square" rtlCol="0">
            <a:spAutoFit/>
          </a:bodyPr>
          <a:lstStyle/>
          <a:p>
            <a:r>
              <a:rPr lang="en-US" dirty="0">
                <a:latin typeface="Helvetica" pitchFamily="2" charset="0"/>
              </a:rPr>
              <a:t>Winter spill days</a:t>
            </a:r>
          </a:p>
        </p:txBody>
      </p:sp>
      <p:sp>
        <p:nvSpPr>
          <p:cNvPr id="181" name="TextBox 180">
            <a:extLst>
              <a:ext uri="{FF2B5EF4-FFF2-40B4-BE49-F238E27FC236}">
                <a16:creationId xmlns:a16="http://schemas.microsoft.com/office/drawing/2014/main" id="{1173D72D-7BAF-EB49-9498-F9D3CC53ADC6}"/>
              </a:ext>
            </a:extLst>
          </p:cNvPr>
          <p:cNvSpPr txBox="1"/>
          <p:nvPr/>
        </p:nvSpPr>
        <p:spPr>
          <a:xfrm>
            <a:off x="8630323" y="8871557"/>
            <a:ext cx="2027196" cy="369332"/>
          </a:xfrm>
          <a:prstGeom prst="rect">
            <a:avLst/>
          </a:prstGeom>
          <a:noFill/>
        </p:spPr>
        <p:txBody>
          <a:bodyPr wrap="square" rtlCol="0">
            <a:spAutoFit/>
          </a:bodyPr>
          <a:lstStyle/>
          <a:p>
            <a:r>
              <a:rPr lang="en-US" dirty="0">
                <a:latin typeface="Helvetica" pitchFamily="2" charset="0"/>
              </a:rPr>
              <a:t>Spill volume</a:t>
            </a:r>
          </a:p>
        </p:txBody>
      </p:sp>
      <p:cxnSp>
        <p:nvCxnSpPr>
          <p:cNvPr id="182" name="Straight Arrow Connector 181">
            <a:extLst>
              <a:ext uri="{FF2B5EF4-FFF2-40B4-BE49-F238E27FC236}">
                <a16:creationId xmlns:a16="http://schemas.microsoft.com/office/drawing/2014/main" id="{B507BB8B-2AD6-414D-A922-429949C54EE7}"/>
              </a:ext>
            </a:extLst>
          </p:cNvPr>
          <p:cNvCxnSpPr>
            <a:cxnSpLocks/>
          </p:cNvCxnSpPr>
          <p:nvPr/>
        </p:nvCxnSpPr>
        <p:spPr>
          <a:xfrm>
            <a:off x="10543174" y="8603980"/>
            <a:ext cx="1371600" cy="0"/>
          </a:xfrm>
          <a:prstGeom prst="straightConnector1">
            <a:avLst/>
          </a:prstGeom>
          <a:ln w="381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BC521544-10E1-2E43-AB67-9E49DF891C49}"/>
              </a:ext>
            </a:extLst>
          </p:cNvPr>
          <p:cNvCxnSpPr>
            <a:cxnSpLocks/>
          </p:cNvCxnSpPr>
          <p:nvPr/>
        </p:nvCxnSpPr>
        <p:spPr>
          <a:xfrm>
            <a:off x="10543174" y="9056221"/>
            <a:ext cx="1371600" cy="0"/>
          </a:xfrm>
          <a:prstGeom prst="straightConnector1">
            <a:avLst/>
          </a:prstGeom>
          <a:ln w="38100" cmpd="sng">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D0FDDF9-99B3-6248-A1FE-22A45187E9FD}"/>
              </a:ext>
            </a:extLst>
          </p:cNvPr>
          <p:cNvCxnSpPr>
            <a:cxnSpLocks/>
          </p:cNvCxnSpPr>
          <p:nvPr/>
        </p:nvCxnSpPr>
        <p:spPr>
          <a:xfrm flipV="1">
            <a:off x="12280630" y="1733689"/>
            <a:ext cx="0" cy="91440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A20EF65-D1BF-2F48-A416-852220B855C8}"/>
              </a:ext>
            </a:extLst>
          </p:cNvPr>
          <p:cNvCxnSpPr>
            <a:cxnSpLocks/>
          </p:cNvCxnSpPr>
          <p:nvPr/>
        </p:nvCxnSpPr>
        <p:spPr>
          <a:xfrm>
            <a:off x="12300902" y="4476889"/>
            <a:ext cx="0" cy="91440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2DD1BED1-4C7F-4248-8C3D-7E9945489B52}"/>
              </a:ext>
            </a:extLst>
          </p:cNvPr>
          <p:cNvCxnSpPr>
            <a:cxnSpLocks/>
          </p:cNvCxnSpPr>
          <p:nvPr/>
        </p:nvCxnSpPr>
        <p:spPr>
          <a:xfrm>
            <a:off x="13077444" y="3454062"/>
            <a:ext cx="914400" cy="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D6741BFF-7ACF-3744-89CD-76B59976AC36}"/>
              </a:ext>
            </a:extLst>
          </p:cNvPr>
          <p:cNvCxnSpPr>
            <a:cxnSpLocks/>
          </p:cNvCxnSpPr>
          <p:nvPr/>
        </p:nvCxnSpPr>
        <p:spPr>
          <a:xfrm>
            <a:off x="10543174" y="7699498"/>
            <a:ext cx="13716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209" name="TextBox 208">
            <a:extLst>
              <a:ext uri="{FF2B5EF4-FFF2-40B4-BE49-F238E27FC236}">
                <a16:creationId xmlns:a16="http://schemas.microsoft.com/office/drawing/2014/main" id="{C453DFCE-E073-8148-AD86-EA49CAE1C7D1}"/>
              </a:ext>
            </a:extLst>
          </p:cNvPr>
          <p:cNvSpPr txBox="1"/>
          <p:nvPr/>
        </p:nvSpPr>
        <p:spPr>
          <a:xfrm>
            <a:off x="8630323" y="7514833"/>
            <a:ext cx="2027196" cy="369332"/>
          </a:xfrm>
          <a:prstGeom prst="rect">
            <a:avLst/>
          </a:prstGeom>
          <a:noFill/>
        </p:spPr>
        <p:txBody>
          <a:bodyPr wrap="square" rtlCol="0">
            <a:spAutoFit/>
          </a:bodyPr>
          <a:lstStyle/>
          <a:p>
            <a:r>
              <a:rPr lang="en-US" dirty="0">
                <a:latin typeface="Helvetica" pitchFamily="2" charset="0"/>
              </a:rPr>
              <a:t>Intercept*</a:t>
            </a:r>
          </a:p>
        </p:txBody>
      </p:sp>
      <p:cxnSp>
        <p:nvCxnSpPr>
          <p:cNvPr id="211" name="Straight Arrow Connector 210">
            <a:extLst>
              <a:ext uri="{FF2B5EF4-FFF2-40B4-BE49-F238E27FC236}">
                <a16:creationId xmlns:a16="http://schemas.microsoft.com/office/drawing/2014/main" id="{7C0B9E51-C15A-AA42-AE8D-CF72761C4323}"/>
              </a:ext>
            </a:extLst>
          </p:cNvPr>
          <p:cNvCxnSpPr>
            <a:cxnSpLocks/>
            <a:stCxn id="4" idx="6"/>
            <a:endCxn id="24" idx="2"/>
          </p:cNvCxnSpPr>
          <p:nvPr/>
        </p:nvCxnSpPr>
        <p:spPr>
          <a:xfrm>
            <a:off x="13077444" y="3562489"/>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EE469EEC-C113-9E49-BF15-99C6D67A1A94}"/>
              </a:ext>
            </a:extLst>
          </p:cNvPr>
          <p:cNvCxnSpPr>
            <a:cxnSpLocks/>
          </p:cNvCxnSpPr>
          <p:nvPr/>
        </p:nvCxnSpPr>
        <p:spPr>
          <a:xfrm>
            <a:off x="12184986" y="4476889"/>
            <a:ext cx="4315" cy="914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77EDDED4-F537-A148-B542-FE71CB325AFC}"/>
              </a:ext>
            </a:extLst>
          </p:cNvPr>
          <p:cNvCxnSpPr>
            <a:cxnSpLocks/>
          </p:cNvCxnSpPr>
          <p:nvPr/>
        </p:nvCxnSpPr>
        <p:spPr>
          <a:xfrm flipV="1">
            <a:off x="12163044" y="1733689"/>
            <a:ext cx="0" cy="914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7215C7D1-7A39-A04B-BA1B-DD3E8A94A3A0}"/>
              </a:ext>
            </a:extLst>
          </p:cNvPr>
          <p:cNvCxnSpPr>
            <a:cxnSpLocks/>
            <a:stCxn id="4" idx="2"/>
          </p:cNvCxnSpPr>
          <p:nvPr/>
        </p:nvCxnSpPr>
        <p:spPr>
          <a:xfrm flipH="1">
            <a:off x="10334244" y="3562489"/>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5ACC7F2-7196-6A44-A4D9-A39C3E596B99}"/>
              </a:ext>
            </a:extLst>
          </p:cNvPr>
          <p:cNvCxnSpPr>
            <a:cxnSpLocks/>
          </p:cNvCxnSpPr>
          <p:nvPr/>
        </p:nvCxnSpPr>
        <p:spPr>
          <a:xfrm flipH="1">
            <a:off x="10341124" y="3661426"/>
            <a:ext cx="91440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216" name="Oval 215">
            <a:extLst>
              <a:ext uri="{FF2B5EF4-FFF2-40B4-BE49-F238E27FC236}">
                <a16:creationId xmlns:a16="http://schemas.microsoft.com/office/drawing/2014/main" id="{0CC79CFA-CE9E-884E-9583-39C5FF88F561}"/>
              </a:ext>
            </a:extLst>
          </p:cNvPr>
          <p:cNvSpPr>
            <a:spLocks noChangeAspect="1"/>
          </p:cNvSpPr>
          <p:nvPr/>
        </p:nvSpPr>
        <p:spPr>
          <a:xfrm>
            <a:off x="830906" y="9080268"/>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17" name="Oval 216">
            <a:extLst>
              <a:ext uri="{FF2B5EF4-FFF2-40B4-BE49-F238E27FC236}">
                <a16:creationId xmlns:a16="http://schemas.microsoft.com/office/drawing/2014/main" id="{C3B37337-4541-8741-9CBA-F70E7E991999}"/>
              </a:ext>
            </a:extLst>
          </p:cNvPr>
          <p:cNvSpPr>
            <a:spLocks noChangeAspect="1"/>
          </p:cNvSpPr>
          <p:nvPr/>
        </p:nvSpPr>
        <p:spPr>
          <a:xfrm>
            <a:off x="3574106" y="9080268"/>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18" name="TextBox 217">
            <a:extLst>
              <a:ext uri="{FF2B5EF4-FFF2-40B4-BE49-F238E27FC236}">
                <a16:creationId xmlns:a16="http://schemas.microsoft.com/office/drawing/2014/main" id="{1F64ECC0-9C88-3C48-A327-5FE46F3594FF}"/>
              </a:ext>
            </a:extLst>
          </p:cNvPr>
          <p:cNvSpPr txBox="1"/>
          <p:nvPr/>
        </p:nvSpPr>
        <p:spPr>
          <a:xfrm>
            <a:off x="6598683" y="9659297"/>
            <a:ext cx="1321904" cy="646331"/>
          </a:xfrm>
          <a:prstGeom prst="rect">
            <a:avLst/>
          </a:prstGeom>
          <a:noFill/>
        </p:spPr>
        <p:txBody>
          <a:bodyPr wrap="square" rtlCol="0">
            <a:spAutoFit/>
          </a:bodyPr>
          <a:lstStyle/>
          <a:p>
            <a:pPr algn="ctr"/>
            <a:r>
              <a:rPr lang="en-US" dirty="0">
                <a:latin typeface="Helvetica" pitchFamily="2" charset="0"/>
              </a:rPr>
              <a:t>Mainstem, upstream</a:t>
            </a:r>
          </a:p>
        </p:txBody>
      </p:sp>
      <p:sp>
        <p:nvSpPr>
          <p:cNvPr id="219" name="Oval 218">
            <a:extLst>
              <a:ext uri="{FF2B5EF4-FFF2-40B4-BE49-F238E27FC236}">
                <a16:creationId xmlns:a16="http://schemas.microsoft.com/office/drawing/2014/main" id="{C45A30A9-8A22-7543-BE44-17C0915A6BA8}"/>
              </a:ext>
            </a:extLst>
          </p:cNvPr>
          <p:cNvSpPr>
            <a:spLocks noChangeAspect="1"/>
          </p:cNvSpPr>
          <p:nvPr/>
        </p:nvSpPr>
        <p:spPr>
          <a:xfrm>
            <a:off x="6317306" y="9043106"/>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220" name="TextBox 219">
            <a:extLst>
              <a:ext uri="{FF2B5EF4-FFF2-40B4-BE49-F238E27FC236}">
                <a16:creationId xmlns:a16="http://schemas.microsoft.com/office/drawing/2014/main" id="{84C3F9F9-8108-D24E-917B-718D75A5BC3D}"/>
              </a:ext>
            </a:extLst>
          </p:cNvPr>
          <p:cNvSpPr txBox="1"/>
          <p:nvPr/>
        </p:nvSpPr>
        <p:spPr>
          <a:xfrm>
            <a:off x="983889" y="9699823"/>
            <a:ext cx="1575351" cy="646331"/>
          </a:xfrm>
          <a:prstGeom prst="rect">
            <a:avLst/>
          </a:prstGeom>
          <a:noFill/>
        </p:spPr>
        <p:txBody>
          <a:bodyPr wrap="square" rtlCol="0">
            <a:spAutoFit/>
          </a:bodyPr>
          <a:lstStyle/>
          <a:p>
            <a:pPr algn="ctr"/>
            <a:r>
              <a:rPr lang="en-US" dirty="0">
                <a:latin typeface="Helvetica" pitchFamily="2" charset="0"/>
              </a:rPr>
              <a:t>Mainstem, downstream</a:t>
            </a:r>
          </a:p>
        </p:txBody>
      </p:sp>
      <p:cxnSp>
        <p:nvCxnSpPr>
          <p:cNvPr id="221" name="Straight Connector 220">
            <a:extLst>
              <a:ext uri="{FF2B5EF4-FFF2-40B4-BE49-F238E27FC236}">
                <a16:creationId xmlns:a16="http://schemas.microsoft.com/office/drawing/2014/main" id="{14C34641-05A6-0746-B1CC-F300951BCCF6}"/>
              </a:ext>
            </a:extLst>
          </p:cNvPr>
          <p:cNvCxnSpPr>
            <a:cxnSpLocks/>
          </p:cNvCxnSpPr>
          <p:nvPr/>
        </p:nvCxnSpPr>
        <p:spPr>
          <a:xfrm flipH="1">
            <a:off x="5859885" y="9656555"/>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635D79DC-497D-BE41-B7CB-CEDB92C83ED6}"/>
              </a:ext>
            </a:extLst>
          </p:cNvPr>
          <p:cNvCxnSpPr>
            <a:cxnSpLocks/>
          </p:cNvCxnSpPr>
          <p:nvPr/>
        </p:nvCxnSpPr>
        <p:spPr>
          <a:xfrm flipH="1">
            <a:off x="3094119" y="9698006"/>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D8494C43-0B98-1245-9A90-0CF9958F79F9}"/>
              </a:ext>
            </a:extLst>
          </p:cNvPr>
          <p:cNvSpPr>
            <a:spLocks noChangeAspect="1"/>
          </p:cNvSpPr>
          <p:nvPr/>
        </p:nvSpPr>
        <p:spPr>
          <a:xfrm>
            <a:off x="1133512" y="11847698"/>
            <a:ext cx="1280160" cy="128016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26" name="TextBox 225">
            <a:extLst>
              <a:ext uri="{FF2B5EF4-FFF2-40B4-BE49-F238E27FC236}">
                <a16:creationId xmlns:a16="http://schemas.microsoft.com/office/drawing/2014/main" id="{E37375B8-2718-AB40-A3BD-1C3068C50792}"/>
              </a:ext>
            </a:extLst>
          </p:cNvPr>
          <p:cNvSpPr txBox="1"/>
          <p:nvPr/>
        </p:nvSpPr>
        <p:spPr>
          <a:xfrm>
            <a:off x="1110612" y="12149826"/>
            <a:ext cx="1321904" cy="646331"/>
          </a:xfrm>
          <a:prstGeom prst="rect">
            <a:avLst/>
          </a:prstGeom>
          <a:noFill/>
        </p:spPr>
        <p:txBody>
          <a:bodyPr wrap="square" rtlCol="0">
            <a:spAutoFit/>
          </a:bodyPr>
          <a:lstStyle/>
          <a:p>
            <a:pPr algn="ctr"/>
            <a:r>
              <a:rPr lang="en-US" dirty="0">
                <a:latin typeface="Helvetica" pitchFamily="2" charset="0"/>
              </a:rPr>
              <a:t>Natal tributary</a:t>
            </a:r>
          </a:p>
        </p:txBody>
      </p:sp>
      <p:pic>
        <p:nvPicPr>
          <p:cNvPr id="227" name="Graphic 226">
            <a:extLst>
              <a:ext uri="{FF2B5EF4-FFF2-40B4-BE49-F238E27FC236}">
                <a16:creationId xmlns:a16="http://schemas.microsoft.com/office/drawing/2014/main" id="{96DB3C68-B4AE-DE4E-9402-5434BF8C9EC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821096" y="9740710"/>
            <a:ext cx="1265332" cy="457200"/>
          </a:xfrm>
          <a:prstGeom prst="rect">
            <a:avLst/>
          </a:prstGeom>
        </p:spPr>
      </p:pic>
      <p:cxnSp>
        <p:nvCxnSpPr>
          <p:cNvPr id="250" name="Straight Arrow Connector 249">
            <a:extLst>
              <a:ext uri="{FF2B5EF4-FFF2-40B4-BE49-F238E27FC236}">
                <a16:creationId xmlns:a16="http://schemas.microsoft.com/office/drawing/2014/main" id="{DF09BD44-A978-7645-AE60-F1EE19494062}"/>
              </a:ext>
            </a:extLst>
          </p:cNvPr>
          <p:cNvCxnSpPr>
            <a:cxnSpLocks/>
          </p:cNvCxnSpPr>
          <p:nvPr/>
        </p:nvCxnSpPr>
        <p:spPr>
          <a:xfrm flipH="1">
            <a:off x="2652826" y="9965879"/>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2FD27D3-23E2-D84C-B825-40BD785E8568}"/>
              </a:ext>
            </a:extLst>
          </p:cNvPr>
          <p:cNvCxnSpPr>
            <a:cxnSpLocks/>
          </p:cNvCxnSpPr>
          <p:nvPr/>
        </p:nvCxnSpPr>
        <p:spPr>
          <a:xfrm flipH="1">
            <a:off x="2659706" y="10064815"/>
            <a:ext cx="914400" cy="0"/>
          </a:xfrm>
          <a:prstGeom prst="straightConnector1">
            <a:avLst/>
          </a:prstGeom>
          <a:ln w="38100">
            <a:solidFill>
              <a:schemeClr val="accent6"/>
            </a:solidFill>
            <a:prstDash val="sysDot"/>
            <a:tailEnd type="triangle"/>
          </a:ln>
        </p:spPr>
        <p:style>
          <a:lnRef idx="1">
            <a:schemeClr val="accent1"/>
          </a:lnRef>
          <a:fillRef idx="0">
            <a:schemeClr val="accent1"/>
          </a:fillRef>
          <a:effectRef idx="0">
            <a:schemeClr val="accent1"/>
          </a:effectRef>
          <a:fontRef idx="minor">
            <a:schemeClr val="tx1"/>
          </a:fontRef>
        </p:style>
      </p:cxnSp>
      <p:sp>
        <p:nvSpPr>
          <p:cNvPr id="254" name="Oval 253">
            <a:extLst>
              <a:ext uri="{FF2B5EF4-FFF2-40B4-BE49-F238E27FC236}">
                <a16:creationId xmlns:a16="http://schemas.microsoft.com/office/drawing/2014/main" id="{AEDCCA70-1EE1-604E-859B-9E8A258DF23F}"/>
              </a:ext>
            </a:extLst>
          </p:cNvPr>
          <p:cNvSpPr>
            <a:spLocks noChangeAspect="1"/>
          </p:cNvSpPr>
          <p:nvPr/>
        </p:nvSpPr>
        <p:spPr>
          <a:xfrm>
            <a:off x="3918144" y="11847698"/>
            <a:ext cx="1280160" cy="128016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255" name="TextBox 254">
            <a:extLst>
              <a:ext uri="{FF2B5EF4-FFF2-40B4-BE49-F238E27FC236}">
                <a16:creationId xmlns:a16="http://schemas.microsoft.com/office/drawing/2014/main" id="{338AD9D2-AAA8-9347-AED4-164625CBBE7D}"/>
              </a:ext>
            </a:extLst>
          </p:cNvPr>
          <p:cNvSpPr txBox="1"/>
          <p:nvPr/>
        </p:nvSpPr>
        <p:spPr>
          <a:xfrm>
            <a:off x="3897273" y="12164614"/>
            <a:ext cx="1321904" cy="646331"/>
          </a:xfrm>
          <a:prstGeom prst="rect">
            <a:avLst/>
          </a:prstGeom>
          <a:noFill/>
        </p:spPr>
        <p:txBody>
          <a:bodyPr wrap="square" rtlCol="0">
            <a:spAutoFit/>
          </a:bodyPr>
          <a:lstStyle/>
          <a:p>
            <a:pPr algn="ctr"/>
            <a:r>
              <a:rPr lang="en-US" dirty="0">
                <a:latin typeface="Helvetica" pitchFamily="2" charset="0"/>
              </a:rPr>
              <a:t>Other tributary</a:t>
            </a:r>
          </a:p>
        </p:txBody>
      </p:sp>
      <p:sp>
        <p:nvSpPr>
          <p:cNvPr id="62" name="TextBox 61">
            <a:extLst>
              <a:ext uri="{FF2B5EF4-FFF2-40B4-BE49-F238E27FC236}">
                <a16:creationId xmlns:a16="http://schemas.microsoft.com/office/drawing/2014/main" id="{C0FE1410-E403-7746-8BD3-51F2E65F442B}"/>
              </a:ext>
            </a:extLst>
          </p:cNvPr>
          <p:cNvSpPr txBox="1"/>
          <p:nvPr/>
        </p:nvSpPr>
        <p:spPr>
          <a:xfrm>
            <a:off x="8637524" y="9323799"/>
            <a:ext cx="2027196" cy="369332"/>
          </a:xfrm>
          <a:prstGeom prst="rect">
            <a:avLst/>
          </a:prstGeom>
          <a:noFill/>
        </p:spPr>
        <p:txBody>
          <a:bodyPr wrap="square" rtlCol="0">
            <a:spAutoFit/>
          </a:bodyPr>
          <a:lstStyle/>
          <a:p>
            <a:r>
              <a:rPr lang="en-US" dirty="0">
                <a:latin typeface="Helvetica" pitchFamily="2" charset="0"/>
              </a:rPr>
              <a:t>Year</a:t>
            </a:r>
          </a:p>
        </p:txBody>
      </p:sp>
      <p:cxnSp>
        <p:nvCxnSpPr>
          <p:cNvPr id="63" name="Straight Arrow Connector 62">
            <a:extLst>
              <a:ext uri="{FF2B5EF4-FFF2-40B4-BE49-F238E27FC236}">
                <a16:creationId xmlns:a16="http://schemas.microsoft.com/office/drawing/2014/main" id="{B5C2DD22-1AAA-1944-BBA2-1F09AAC2FD37}"/>
              </a:ext>
            </a:extLst>
          </p:cNvPr>
          <p:cNvCxnSpPr>
            <a:cxnSpLocks/>
          </p:cNvCxnSpPr>
          <p:nvPr/>
        </p:nvCxnSpPr>
        <p:spPr>
          <a:xfrm>
            <a:off x="10550375" y="9508464"/>
            <a:ext cx="1371600" cy="0"/>
          </a:xfrm>
          <a:prstGeom prst="straightConnector1">
            <a:avLst/>
          </a:prstGeom>
          <a:ln w="38100">
            <a:solidFill>
              <a:schemeClr val="accent3"/>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5EAC24EF-8A14-FC48-81DE-747038692BA7}"/>
              </a:ext>
            </a:extLst>
          </p:cNvPr>
          <p:cNvCxnSpPr>
            <a:cxnSpLocks/>
          </p:cNvCxnSpPr>
          <p:nvPr/>
        </p:nvCxnSpPr>
        <p:spPr>
          <a:xfrm>
            <a:off x="13077444" y="3668258"/>
            <a:ext cx="914400" cy="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FE9EBD9-70C5-3842-AF44-A0D9F4F1AAF4}"/>
              </a:ext>
            </a:extLst>
          </p:cNvPr>
          <p:cNvCxnSpPr>
            <a:cxnSpLocks/>
          </p:cNvCxnSpPr>
          <p:nvPr/>
        </p:nvCxnSpPr>
        <p:spPr>
          <a:xfrm flipV="1">
            <a:off x="12036475" y="1733689"/>
            <a:ext cx="0" cy="91440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D8D89A39-BCDC-714E-B296-83D10B0E2191}"/>
              </a:ext>
            </a:extLst>
          </p:cNvPr>
          <p:cNvCxnSpPr>
            <a:cxnSpLocks/>
          </p:cNvCxnSpPr>
          <p:nvPr/>
        </p:nvCxnSpPr>
        <p:spPr>
          <a:xfrm flipH="1">
            <a:off x="10334244" y="3454062"/>
            <a:ext cx="914400" cy="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6CC1399-B06D-3145-B83B-117AC3159E63}"/>
              </a:ext>
            </a:extLst>
          </p:cNvPr>
          <p:cNvCxnSpPr>
            <a:cxnSpLocks/>
          </p:cNvCxnSpPr>
          <p:nvPr/>
        </p:nvCxnSpPr>
        <p:spPr>
          <a:xfrm>
            <a:off x="12088883" y="4476889"/>
            <a:ext cx="4315" cy="91440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421E4EC0-A255-EE49-BD95-02AC18E9BA0E}"/>
              </a:ext>
            </a:extLst>
          </p:cNvPr>
          <p:cNvSpPr/>
          <p:nvPr/>
        </p:nvSpPr>
        <p:spPr>
          <a:xfrm>
            <a:off x="8398806" y="390508"/>
            <a:ext cx="7620851" cy="6401259"/>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TextBox 2">
            <a:extLst>
              <a:ext uri="{FF2B5EF4-FFF2-40B4-BE49-F238E27FC236}">
                <a16:creationId xmlns:a16="http://schemas.microsoft.com/office/drawing/2014/main" id="{490A4FAA-FC72-0D48-B73D-A2C54C19B218}"/>
              </a:ext>
            </a:extLst>
          </p:cNvPr>
          <p:cNvSpPr txBox="1"/>
          <p:nvPr/>
        </p:nvSpPr>
        <p:spPr>
          <a:xfrm>
            <a:off x="8418448" y="465660"/>
            <a:ext cx="2762863" cy="523220"/>
          </a:xfrm>
          <a:prstGeom prst="rect">
            <a:avLst/>
          </a:prstGeom>
          <a:noFill/>
        </p:spPr>
        <p:txBody>
          <a:bodyPr wrap="square" rtlCol="0">
            <a:spAutoFit/>
          </a:bodyPr>
          <a:lstStyle/>
          <a:p>
            <a:r>
              <a:rPr lang="en-US" sz="2800" i="1" dirty="0">
                <a:latin typeface="Helvetica" pitchFamily="2" charset="0"/>
              </a:rPr>
              <a:t>B) Within DPS</a:t>
            </a:r>
          </a:p>
        </p:txBody>
      </p:sp>
      <p:sp>
        <p:nvSpPr>
          <p:cNvPr id="71" name="Rectangle 70">
            <a:extLst>
              <a:ext uri="{FF2B5EF4-FFF2-40B4-BE49-F238E27FC236}">
                <a16:creationId xmlns:a16="http://schemas.microsoft.com/office/drawing/2014/main" id="{BAA184CC-7B43-9848-B210-59D7A236EEDD}"/>
              </a:ext>
            </a:extLst>
          </p:cNvPr>
          <p:cNvSpPr/>
          <p:nvPr/>
        </p:nvSpPr>
        <p:spPr>
          <a:xfrm>
            <a:off x="752471" y="6798045"/>
            <a:ext cx="7620852" cy="6401260"/>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2" name="TextBox 71">
            <a:extLst>
              <a:ext uri="{FF2B5EF4-FFF2-40B4-BE49-F238E27FC236}">
                <a16:creationId xmlns:a16="http://schemas.microsoft.com/office/drawing/2014/main" id="{4564C98E-0340-1D46-802E-BD9E7A010E7E}"/>
              </a:ext>
            </a:extLst>
          </p:cNvPr>
          <p:cNvSpPr txBox="1"/>
          <p:nvPr/>
        </p:nvSpPr>
        <p:spPr>
          <a:xfrm>
            <a:off x="795283" y="6850570"/>
            <a:ext cx="7418256" cy="523220"/>
          </a:xfrm>
          <a:prstGeom prst="rect">
            <a:avLst/>
          </a:prstGeom>
          <a:noFill/>
        </p:spPr>
        <p:txBody>
          <a:bodyPr wrap="square" rtlCol="0">
            <a:spAutoFit/>
          </a:bodyPr>
          <a:lstStyle/>
          <a:p>
            <a:r>
              <a:rPr lang="en-US" sz="2800" i="1" dirty="0">
                <a:latin typeface="Helvetica" pitchFamily="2" charset="0"/>
              </a:rPr>
              <a:t>C) Within DPS – upstream of natal tributary</a:t>
            </a:r>
          </a:p>
        </p:txBody>
      </p:sp>
      <p:sp>
        <p:nvSpPr>
          <p:cNvPr id="73" name="TextBox 72">
            <a:extLst>
              <a:ext uri="{FF2B5EF4-FFF2-40B4-BE49-F238E27FC236}">
                <a16:creationId xmlns:a16="http://schemas.microsoft.com/office/drawing/2014/main" id="{15765648-C9BC-1148-85DF-C7D4889AAEF1}"/>
              </a:ext>
            </a:extLst>
          </p:cNvPr>
          <p:cNvSpPr txBox="1"/>
          <p:nvPr/>
        </p:nvSpPr>
        <p:spPr>
          <a:xfrm>
            <a:off x="8619386" y="6849220"/>
            <a:ext cx="3787128" cy="523220"/>
          </a:xfrm>
          <a:prstGeom prst="rect">
            <a:avLst/>
          </a:prstGeom>
          <a:noFill/>
        </p:spPr>
        <p:txBody>
          <a:bodyPr wrap="square" rtlCol="0">
            <a:spAutoFit/>
          </a:bodyPr>
          <a:lstStyle/>
          <a:p>
            <a:r>
              <a:rPr lang="en-US" sz="2800" i="1" dirty="0">
                <a:latin typeface="Helvetica" pitchFamily="2" charset="0"/>
              </a:rPr>
              <a:t>Legend</a:t>
            </a:r>
          </a:p>
        </p:txBody>
      </p:sp>
      <p:cxnSp>
        <p:nvCxnSpPr>
          <p:cNvPr id="75" name="Straight Arrow Connector 74">
            <a:extLst>
              <a:ext uri="{FF2B5EF4-FFF2-40B4-BE49-F238E27FC236}">
                <a16:creationId xmlns:a16="http://schemas.microsoft.com/office/drawing/2014/main" id="{AA21FE8E-6531-B346-B1AD-51834E87A582}"/>
              </a:ext>
            </a:extLst>
          </p:cNvPr>
          <p:cNvCxnSpPr>
            <a:cxnSpLocks/>
          </p:cNvCxnSpPr>
          <p:nvPr/>
        </p:nvCxnSpPr>
        <p:spPr>
          <a:xfrm>
            <a:off x="1862892" y="10909068"/>
            <a:ext cx="0" cy="91440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D27AA4F-C37D-AB48-8FD8-B036FC3FB056}"/>
              </a:ext>
            </a:extLst>
          </p:cNvPr>
          <p:cNvCxnSpPr>
            <a:cxnSpLocks/>
          </p:cNvCxnSpPr>
          <p:nvPr/>
        </p:nvCxnSpPr>
        <p:spPr>
          <a:xfrm>
            <a:off x="1746977" y="10909068"/>
            <a:ext cx="4315" cy="914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BCA3CE94-CEA4-584E-B9B5-86EB6A8DAA8C}"/>
              </a:ext>
            </a:extLst>
          </p:cNvPr>
          <p:cNvCxnSpPr>
            <a:cxnSpLocks/>
          </p:cNvCxnSpPr>
          <p:nvPr/>
        </p:nvCxnSpPr>
        <p:spPr>
          <a:xfrm>
            <a:off x="1650875" y="10909068"/>
            <a:ext cx="4315" cy="91440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C3F7273-F4BB-3348-A9BB-5597B6B3A5AA}"/>
              </a:ext>
            </a:extLst>
          </p:cNvPr>
          <p:cNvCxnSpPr>
            <a:cxnSpLocks/>
          </p:cNvCxnSpPr>
          <p:nvPr/>
        </p:nvCxnSpPr>
        <p:spPr>
          <a:xfrm>
            <a:off x="4633164" y="10909068"/>
            <a:ext cx="0" cy="91440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AFFE161E-1C2C-D841-AD48-54196A2DB2BB}"/>
              </a:ext>
            </a:extLst>
          </p:cNvPr>
          <p:cNvCxnSpPr>
            <a:cxnSpLocks/>
          </p:cNvCxnSpPr>
          <p:nvPr/>
        </p:nvCxnSpPr>
        <p:spPr>
          <a:xfrm>
            <a:off x="4517249" y="10909068"/>
            <a:ext cx="4315" cy="914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04063D1-1E1C-3549-A2B8-F56DFD903156}"/>
              </a:ext>
            </a:extLst>
          </p:cNvPr>
          <p:cNvCxnSpPr>
            <a:cxnSpLocks/>
          </p:cNvCxnSpPr>
          <p:nvPr/>
        </p:nvCxnSpPr>
        <p:spPr>
          <a:xfrm>
            <a:off x="4421146" y="10909068"/>
            <a:ext cx="4315" cy="91440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7C75A51-D2E3-3846-921A-1DEE865D7844}"/>
              </a:ext>
            </a:extLst>
          </p:cNvPr>
          <p:cNvCxnSpPr>
            <a:cxnSpLocks/>
          </p:cNvCxnSpPr>
          <p:nvPr/>
        </p:nvCxnSpPr>
        <p:spPr>
          <a:xfrm>
            <a:off x="5402906" y="9868545"/>
            <a:ext cx="914400" cy="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34CEBE5-C1BA-6E4F-B951-07A7AF0735E3}"/>
              </a:ext>
            </a:extLst>
          </p:cNvPr>
          <p:cNvCxnSpPr>
            <a:cxnSpLocks/>
          </p:cNvCxnSpPr>
          <p:nvPr/>
        </p:nvCxnSpPr>
        <p:spPr>
          <a:xfrm>
            <a:off x="5402906" y="9976972"/>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D472532F-F156-1E46-AA19-CB33128078D5}"/>
              </a:ext>
            </a:extLst>
          </p:cNvPr>
          <p:cNvCxnSpPr>
            <a:cxnSpLocks/>
          </p:cNvCxnSpPr>
          <p:nvPr/>
        </p:nvCxnSpPr>
        <p:spPr>
          <a:xfrm>
            <a:off x="5402906" y="10082740"/>
            <a:ext cx="914400" cy="0"/>
          </a:xfrm>
          <a:prstGeom prst="straightConnector1">
            <a:avLst/>
          </a:prstGeom>
          <a:ln w="38100">
            <a:solidFill>
              <a:schemeClr val="accent3"/>
            </a:solidFill>
            <a:prstDash val="lgDashDot"/>
            <a:tailEnd type="triangle"/>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D5CD5D1F-68D1-EA40-903A-ADDC5F1C4416}"/>
              </a:ext>
            </a:extLst>
          </p:cNvPr>
          <p:cNvSpPr/>
          <p:nvPr/>
        </p:nvSpPr>
        <p:spPr>
          <a:xfrm>
            <a:off x="758542" y="390508"/>
            <a:ext cx="7620851" cy="6401259"/>
          </a:xfrm>
          <a:prstGeom prst="rect">
            <a:avLst/>
          </a:prstGeom>
          <a:noFill/>
          <a:ln>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2" name="TextBox 141">
            <a:extLst>
              <a:ext uri="{FF2B5EF4-FFF2-40B4-BE49-F238E27FC236}">
                <a16:creationId xmlns:a16="http://schemas.microsoft.com/office/drawing/2014/main" id="{A1FFEDFA-666A-E04A-A622-BF5DFF05ACF5}"/>
              </a:ext>
            </a:extLst>
          </p:cNvPr>
          <p:cNvSpPr txBox="1"/>
          <p:nvPr/>
        </p:nvSpPr>
        <p:spPr>
          <a:xfrm>
            <a:off x="778184" y="465660"/>
            <a:ext cx="3300038" cy="523220"/>
          </a:xfrm>
          <a:prstGeom prst="rect">
            <a:avLst/>
          </a:prstGeom>
          <a:noFill/>
        </p:spPr>
        <p:txBody>
          <a:bodyPr wrap="square" rtlCol="0">
            <a:spAutoFit/>
          </a:bodyPr>
          <a:lstStyle/>
          <a:p>
            <a:r>
              <a:rPr lang="en-US" sz="2800" i="1" dirty="0">
                <a:latin typeface="Helvetica" pitchFamily="2" charset="0"/>
              </a:rPr>
              <a:t>A) Outside of DPS</a:t>
            </a:r>
          </a:p>
        </p:txBody>
      </p:sp>
      <p:sp>
        <p:nvSpPr>
          <p:cNvPr id="6" name="TextBox 5">
            <a:extLst>
              <a:ext uri="{FF2B5EF4-FFF2-40B4-BE49-F238E27FC236}">
                <a16:creationId xmlns:a16="http://schemas.microsoft.com/office/drawing/2014/main" id="{1D030CCF-BC78-714A-AE46-46EF839DC774}"/>
              </a:ext>
            </a:extLst>
          </p:cNvPr>
          <p:cNvSpPr txBox="1"/>
          <p:nvPr/>
        </p:nvSpPr>
        <p:spPr>
          <a:xfrm>
            <a:off x="16297510" y="7209731"/>
            <a:ext cx="7125781" cy="6001643"/>
          </a:xfrm>
          <a:prstGeom prst="rect">
            <a:avLst/>
          </a:prstGeom>
          <a:noFill/>
        </p:spPr>
        <p:txBody>
          <a:bodyPr wrap="square" rtlCol="0">
            <a:spAutoFit/>
          </a:bodyPr>
          <a:lstStyle/>
          <a:p>
            <a:r>
              <a:rPr lang="en-US" sz="2400" dirty="0">
                <a:latin typeface="Helvetica" pitchFamily="2" charset="0"/>
              </a:rPr>
              <a:t>Figure 2. Structure of the multistate model, showing the variable parameterization in three common situations: (a) a fish that has not yet entered its DPS; (b) a fish that has entered the boundaries of its DPS; (c) a fish that is within its DPS, but has overshot its natal tributary. Asterisks in the figure legend indicate parameters that are origin-specific for movements within DPS boundaries, but shared across origins for movements outside of DPS boundaries. The effects of winter spill days and spill volume are shared across all origins, and the effect of year is only origin-specific. The effect of temperature is season-specific, with different parameters estimated for the effect of temperature in the winter/spring vs. summer/fall.</a:t>
            </a:r>
          </a:p>
        </p:txBody>
      </p:sp>
      <p:sp>
        <p:nvSpPr>
          <p:cNvPr id="173" name="Oval 172">
            <a:extLst>
              <a:ext uri="{FF2B5EF4-FFF2-40B4-BE49-F238E27FC236}">
                <a16:creationId xmlns:a16="http://schemas.microsoft.com/office/drawing/2014/main" id="{47B12188-F6FE-B34D-BF60-DA39642A3709}"/>
              </a:ext>
            </a:extLst>
          </p:cNvPr>
          <p:cNvSpPr>
            <a:spLocks noChangeAspect="1"/>
          </p:cNvSpPr>
          <p:nvPr/>
        </p:nvSpPr>
        <p:spPr>
          <a:xfrm>
            <a:off x="3641546" y="2683016"/>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74" name="Oval 173">
            <a:extLst>
              <a:ext uri="{FF2B5EF4-FFF2-40B4-BE49-F238E27FC236}">
                <a16:creationId xmlns:a16="http://schemas.microsoft.com/office/drawing/2014/main" id="{2C29641C-3E1D-214D-893B-4470BA3E20F0}"/>
              </a:ext>
            </a:extLst>
          </p:cNvPr>
          <p:cNvSpPr>
            <a:spLocks noChangeAspect="1"/>
          </p:cNvSpPr>
          <p:nvPr/>
        </p:nvSpPr>
        <p:spPr>
          <a:xfrm>
            <a:off x="6384745" y="2683016"/>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75" name="TextBox 174">
            <a:extLst>
              <a:ext uri="{FF2B5EF4-FFF2-40B4-BE49-F238E27FC236}">
                <a16:creationId xmlns:a16="http://schemas.microsoft.com/office/drawing/2014/main" id="{2FD07E5D-8E22-5D4B-8AEA-C01240A7FF25}"/>
              </a:ext>
            </a:extLst>
          </p:cNvPr>
          <p:cNvSpPr txBox="1"/>
          <p:nvPr/>
        </p:nvSpPr>
        <p:spPr>
          <a:xfrm>
            <a:off x="6638195" y="3274253"/>
            <a:ext cx="1321904" cy="646331"/>
          </a:xfrm>
          <a:prstGeom prst="rect">
            <a:avLst/>
          </a:prstGeom>
          <a:noFill/>
        </p:spPr>
        <p:txBody>
          <a:bodyPr wrap="square" rtlCol="0">
            <a:spAutoFit/>
          </a:bodyPr>
          <a:lstStyle/>
          <a:p>
            <a:pPr algn="ctr"/>
            <a:r>
              <a:rPr lang="en-US" dirty="0">
                <a:latin typeface="Helvetica" pitchFamily="2" charset="0"/>
              </a:rPr>
              <a:t>Mainstem, upstream</a:t>
            </a:r>
          </a:p>
        </p:txBody>
      </p:sp>
      <p:sp>
        <p:nvSpPr>
          <p:cNvPr id="176" name="Oval 175">
            <a:extLst>
              <a:ext uri="{FF2B5EF4-FFF2-40B4-BE49-F238E27FC236}">
                <a16:creationId xmlns:a16="http://schemas.microsoft.com/office/drawing/2014/main" id="{8FBBDFD9-8D36-1C4F-9D17-E46D6ECD4F0A}"/>
              </a:ext>
            </a:extLst>
          </p:cNvPr>
          <p:cNvSpPr>
            <a:spLocks noChangeAspect="1"/>
          </p:cNvSpPr>
          <p:nvPr/>
        </p:nvSpPr>
        <p:spPr>
          <a:xfrm>
            <a:off x="885563" y="2708373"/>
            <a:ext cx="1828800" cy="182880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177" name="TextBox 176">
            <a:extLst>
              <a:ext uri="{FF2B5EF4-FFF2-40B4-BE49-F238E27FC236}">
                <a16:creationId xmlns:a16="http://schemas.microsoft.com/office/drawing/2014/main" id="{021D7316-FDB0-6D46-8EA4-81D7CCA2FEC4}"/>
              </a:ext>
            </a:extLst>
          </p:cNvPr>
          <p:cNvSpPr txBox="1"/>
          <p:nvPr/>
        </p:nvSpPr>
        <p:spPr>
          <a:xfrm>
            <a:off x="1012288" y="3299608"/>
            <a:ext cx="1575351" cy="646331"/>
          </a:xfrm>
          <a:prstGeom prst="rect">
            <a:avLst/>
          </a:prstGeom>
          <a:noFill/>
        </p:spPr>
        <p:txBody>
          <a:bodyPr wrap="square" rtlCol="0">
            <a:spAutoFit/>
          </a:bodyPr>
          <a:lstStyle/>
          <a:p>
            <a:pPr algn="ctr"/>
            <a:r>
              <a:rPr lang="en-US" dirty="0">
                <a:latin typeface="Helvetica" pitchFamily="2" charset="0"/>
              </a:rPr>
              <a:t>Mainstem, downstream</a:t>
            </a:r>
          </a:p>
        </p:txBody>
      </p:sp>
      <p:cxnSp>
        <p:nvCxnSpPr>
          <p:cNvPr id="178" name="Straight Connector 177">
            <a:extLst>
              <a:ext uri="{FF2B5EF4-FFF2-40B4-BE49-F238E27FC236}">
                <a16:creationId xmlns:a16="http://schemas.microsoft.com/office/drawing/2014/main" id="{5F9952FB-CAFA-9D44-AD4C-F0BD7FB31BAF}"/>
              </a:ext>
            </a:extLst>
          </p:cNvPr>
          <p:cNvCxnSpPr>
            <a:cxnSpLocks/>
          </p:cNvCxnSpPr>
          <p:nvPr/>
        </p:nvCxnSpPr>
        <p:spPr>
          <a:xfrm flipH="1">
            <a:off x="3248526" y="3276542"/>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140B3B92-9C00-6F46-B23C-2A8A3AB457F7}"/>
              </a:ext>
            </a:extLst>
          </p:cNvPr>
          <p:cNvCxnSpPr>
            <a:cxnSpLocks/>
          </p:cNvCxnSpPr>
          <p:nvPr/>
        </p:nvCxnSpPr>
        <p:spPr>
          <a:xfrm flipH="1">
            <a:off x="5904759" y="3300755"/>
            <a:ext cx="1" cy="644039"/>
          </a:xfrm>
          <a:prstGeom prst="line">
            <a:avLst/>
          </a:prstGeom>
          <a:ln w="88900">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Oval 179">
            <a:extLst>
              <a:ext uri="{FF2B5EF4-FFF2-40B4-BE49-F238E27FC236}">
                <a16:creationId xmlns:a16="http://schemas.microsoft.com/office/drawing/2014/main" id="{CD5FD6F6-BB9D-D24B-A410-FA13DD36FEBC}"/>
              </a:ext>
            </a:extLst>
          </p:cNvPr>
          <p:cNvSpPr>
            <a:spLocks noChangeAspect="1"/>
          </p:cNvSpPr>
          <p:nvPr/>
        </p:nvSpPr>
        <p:spPr>
          <a:xfrm>
            <a:off x="3944152" y="5450446"/>
            <a:ext cx="1280160" cy="1280160"/>
          </a:xfrm>
          <a:prstGeom prst="ellipse">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75000"/>
                </a:schemeClr>
              </a:solidFill>
            </a:endParaRPr>
          </a:p>
        </p:txBody>
      </p:sp>
      <p:sp>
        <p:nvSpPr>
          <p:cNvPr id="185" name="TextBox 184">
            <a:extLst>
              <a:ext uri="{FF2B5EF4-FFF2-40B4-BE49-F238E27FC236}">
                <a16:creationId xmlns:a16="http://schemas.microsoft.com/office/drawing/2014/main" id="{B3CFA97F-6DF9-E040-B78D-6993F4FE7E64}"/>
              </a:ext>
            </a:extLst>
          </p:cNvPr>
          <p:cNvSpPr txBox="1"/>
          <p:nvPr/>
        </p:nvSpPr>
        <p:spPr>
          <a:xfrm>
            <a:off x="3923280" y="5767361"/>
            <a:ext cx="1321904" cy="646331"/>
          </a:xfrm>
          <a:prstGeom prst="rect">
            <a:avLst/>
          </a:prstGeom>
          <a:noFill/>
        </p:spPr>
        <p:txBody>
          <a:bodyPr wrap="square" rtlCol="0">
            <a:spAutoFit/>
          </a:bodyPr>
          <a:lstStyle/>
          <a:p>
            <a:pPr algn="ctr"/>
            <a:r>
              <a:rPr lang="en-US" dirty="0">
                <a:latin typeface="Helvetica" pitchFamily="2" charset="0"/>
              </a:rPr>
              <a:t>Other tributary</a:t>
            </a:r>
          </a:p>
        </p:txBody>
      </p:sp>
      <p:pic>
        <p:nvPicPr>
          <p:cNvPr id="186" name="Graphic 185">
            <a:extLst>
              <a:ext uri="{FF2B5EF4-FFF2-40B4-BE49-F238E27FC236}">
                <a16:creationId xmlns:a16="http://schemas.microsoft.com/office/drawing/2014/main" id="{593340A1-0AF3-2049-99DC-FE98961D56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3923280" y="3357011"/>
            <a:ext cx="1265332" cy="457200"/>
          </a:xfrm>
          <a:prstGeom prst="rect">
            <a:avLst/>
          </a:prstGeom>
        </p:spPr>
      </p:pic>
      <p:cxnSp>
        <p:nvCxnSpPr>
          <p:cNvPr id="187" name="Straight Arrow Connector 186">
            <a:extLst>
              <a:ext uri="{FF2B5EF4-FFF2-40B4-BE49-F238E27FC236}">
                <a16:creationId xmlns:a16="http://schemas.microsoft.com/office/drawing/2014/main" id="{68D4B4B3-58F1-334E-B1B4-7E709574A201}"/>
              </a:ext>
            </a:extLst>
          </p:cNvPr>
          <p:cNvCxnSpPr>
            <a:cxnSpLocks/>
          </p:cNvCxnSpPr>
          <p:nvPr/>
        </p:nvCxnSpPr>
        <p:spPr>
          <a:xfrm>
            <a:off x="4693804" y="4511816"/>
            <a:ext cx="0" cy="91440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6F5A1CC5-6FAE-B24A-A5A9-96184CD03083}"/>
              </a:ext>
            </a:extLst>
          </p:cNvPr>
          <p:cNvCxnSpPr>
            <a:cxnSpLocks/>
          </p:cNvCxnSpPr>
          <p:nvPr/>
        </p:nvCxnSpPr>
        <p:spPr>
          <a:xfrm>
            <a:off x="5470346" y="3488989"/>
            <a:ext cx="914400" cy="0"/>
          </a:xfrm>
          <a:prstGeom prst="straightConnector1">
            <a:avLst/>
          </a:prstGeom>
          <a:ln w="38100">
            <a:solidFill>
              <a:srgbClr val="C00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89" name="Straight Arrow Connector 188">
            <a:extLst>
              <a:ext uri="{FF2B5EF4-FFF2-40B4-BE49-F238E27FC236}">
                <a16:creationId xmlns:a16="http://schemas.microsoft.com/office/drawing/2014/main" id="{33D86539-79CF-0445-B02A-8C62BEB83626}"/>
              </a:ext>
            </a:extLst>
          </p:cNvPr>
          <p:cNvCxnSpPr>
            <a:cxnSpLocks/>
            <a:stCxn id="173" idx="6"/>
            <a:endCxn id="174" idx="2"/>
          </p:cNvCxnSpPr>
          <p:nvPr/>
        </p:nvCxnSpPr>
        <p:spPr>
          <a:xfrm>
            <a:off x="5470346" y="3597416"/>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0" name="Straight Arrow Connector 189">
            <a:extLst>
              <a:ext uri="{FF2B5EF4-FFF2-40B4-BE49-F238E27FC236}">
                <a16:creationId xmlns:a16="http://schemas.microsoft.com/office/drawing/2014/main" id="{F8381D70-2925-4E40-B1D0-52E51D8379E0}"/>
              </a:ext>
            </a:extLst>
          </p:cNvPr>
          <p:cNvCxnSpPr>
            <a:cxnSpLocks/>
          </p:cNvCxnSpPr>
          <p:nvPr/>
        </p:nvCxnSpPr>
        <p:spPr>
          <a:xfrm>
            <a:off x="4577888" y="4511816"/>
            <a:ext cx="4315" cy="91440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729890B3-61DA-164A-B8C4-1C5E931E0826}"/>
              </a:ext>
            </a:extLst>
          </p:cNvPr>
          <p:cNvCxnSpPr>
            <a:cxnSpLocks/>
            <a:stCxn id="173" idx="2"/>
          </p:cNvCxnSpPr>
          <p:nvPr/>
        </p:nvCxnSpPr>
        <p:spPr>
          <a:xfrm flipH="1">
            <a:off x="2727146" y="3597416"/>
            <a:ext cx="914400" cy="0"/>
          </a:xfrm>
          <a:prstGeom prst="straightConnector1">
            <a:avLst/>
          </a:prstGeom>
          <a:ln w="381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55A1E077-BB00-854A-965A-B516DEFC6F9F}"/>
              </a:ext>
            </a:extLst>
          </p:cNvPr>
          <p:cNvCxnSpPr>
            <a:cxnSpLocks/>
          </p:cNvCxnSpPr>
          <p:nvPr/>
        </p:nvCxnSpPr>
        <p:spPr>
          <a:xfrm flipH="1">
            <a:off x="2734026" y="3696353"/>
            <a:ext cx="914400"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8656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7191</TotalTime>
  <Words>198</Words>
  <Application>Microsoft Macintosh PowerPoint</Application>
  <PresentationFormat>Custom</PresentationFormat>
  <Paragraphs>21</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Min</dc:creator>
  <cp:lastModifiedBy>MARKUS MIN</cp:lastModifiedBy>
  <cp:revision>37</cp:revision>
  <dcterms:created xsi:type="dcterms:W3CDTF">2022-04-06T16:38:41Z</dcterms:created>
  <dcterms:modified xsi:type="dcterms:W3CDTF">2024-09-08T00:41:37Z</dcterms:modified>
</cp:coreProperties>
</file>