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2437765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89"/>
    <p:restoredTop sz="95797"/>
  </p:normalViewPr>
  <p:slideViewPr>
    <p:cSldViewPr snapToGrid="0" snapToObjects="1">
      <p:cViewPr>
        <p:scale>
          <a:sx n="30" d="100"/>
          <a:sy n="30" d="100"/>
        </p:scale>
        <p:origin x="318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F012D-514B-5F43-9838-4A941E85DE2A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4250" y="1143000"/>
            <a:ext cx="234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49EAE-84C4-9649-8B9C-239F4BDB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54250" y="1143000"/>
            <a:ext cx="2349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49EAE-84C4-9649-8B9C-239F4BDB01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4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5237694"/>
            <a:ext cx="20721003" cy="11142133"/>
          </a:xfrm>
        </p:spPr>
        <p:txBody>
          <a:bodyPr anchor="b"/>
          <a:lstStyle>
            <a:lvl1pPr algn="ctr">
              <a:defRPr sz="159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16809511"/>
            <a:ext cx="18283238" cy="7726889"/>
          </a:xfrm>
        </p:spPr>
        <p:txBody>
          <a:bodyPr/>
          <a:lstStyle>
            <a:lvl1pPr marL="0" indent="0" algn="ctr">
              <a:buNone/>
              <a:defRPr sz="6398"/>
            </a:lvl1pPr>
            <a:lvl2pPr marL="1218895" indent="0" algn="ctr">
              <a:buNone/>
              <a:defRPr sz="5332"/>
            </a:lvl2pPr>
            <a:lvl3pPr marL="2437790" indent="0" algn="ctr">
              <a:buNone/>
              <a:defRPr sz="4799"/>
            </a:lvl3pPr>
            <a:lvl4pPr marL="3656686" indent="0" algn="ctr">
              <a:buNone/>
              <a:defRPr sz="4266"/>
            </a:lvl4pPr>
            <a:lvl5pPr marL="4875581" indent="0" algn="ctr">
              <a:buNone/>
              <a:defRPr sz="4266"/>
            </a:lvl5pPr>
            <a:lvl6pPr marL="6094476" indent="0" algn="ctr">
              <a:buNone/>
              <a:defRPr sz="4266"/>
            </a:lvl6pPr>
            <a:lvl7pPr marL="7313371" indent="0" algn="ctr">
              <a:buNone/>
              <a:defRPr sz="4266"/>
            </a:lvl7pPr>
            <a:lvl8pPr marL="8532266" indent="0" algn="ctr">
              <a:buNone/>
              <a:defRPr sz="4266"/>
            </a:lvl8pPr>
            <a:lvl9pPr marL="9751162" indent="0" algn="ctr">
              <a:buNone/>
              <a:defRPr sz="426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7" y="1703917"/>
            <a:ext cx="5256431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5" y="1703917"/>
            <a:ext cx="15464572" cy="27121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6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8" y="7978784"/>
            <a:ext cx="21025723" cy="13312773"/>
          </a:xfrm>
        </p:spPr>
        <p:txBody>
          <a:bodyPr anchor="b"/>
          <a:lstStyle>
            <a:lvl1pPr>
              <a:defRPr sz="159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8" y="21417501"/>
            <a:ext cx="21025723" cy="7000873"/>
          </a:xfrm>
        </p:spPr>
        <p:txBody>
          <a:bodyPr/>
          <a:lstStyle>
            <a:lvl1pPr marL="0" indent="0">
              <a:buNone/>
              <a:defRPr sz="6398">
                <a:solidFill>
                  <a:schemeClr val="tx1"/>
                </a:solidFill>
              </a:defRPr>
            </a:lvl1pPr>
            <a:lvl2pPr marL="1218895" indent="0">
              <a:buNone/>
              <a:defRPr sz="5332">
                <a:solidFill>
                  <a:schemeClr val="tx1">
                    <a:tint val="75000"/>
                  </a:schemeClr>
                </a:solidFill>
              </a:defRPr>
            </a:lvl2pPr>
            <a:lvl3pPr marL="243779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3pPr>
            <a:lvl4pPr marL="3656686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4pPr>
            <a:lvl5pPr marL="4875581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5pPr>
            <a:lvl6pPr marL="6094476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6pPr>
            <a:lvl7pPr marL="7313371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7pPr>
            <a:lvl8pPr marL="8532266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8pPr>
            <a:lvl9pPr marL="9751162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5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8519583"/>
            <a:ext cx="10360501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8519583"/>
            <a:ext cx="10360501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0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1703924"/>
            <a:ext cx="21025723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41" y="7845427"/>
            <a:ext cx="10312887" cy="3844923"/>
          </a:xfrm>
        </p:spPr>
        <p:txBody>
          <a:bodyPr anchor="b"/>
          <a:lstStyle>
            <a:lvl1pPr marL="0" indent="0">
              <a:buNone/>
              <a:defRPr sz="6398" b="1"/>
            </a:lvl1pPr>
            <a:lvl2pPr marL="1218895" indent="0">
              <a:buNone/>
              <a:defRPr sz="5332" b="1"/>
            </a:lvl2pPr>
            <a:lvl3pPr marL="2437790" indent="0">
              <a:buNone/>
              <a:defRPr sz="4799" b="1"/>
            </a:lvl3pPr>
            <a:lvl4pPr marL="3656686" indent="0">
              <a:buNone/>
              <a:defRPr sz="4266" b="1"/>
            </a:lvl4pPr>
            <a:lvl5pPr marL="4875581" indent="0">
              <a:buNone/>
              <a:defRPr sz="4266" b="1"/>
            </a:lvl5pPr>
            <a:lvl6pPr marL="6094476" indent="0">
              <a:buNone/>
              <a:defRPr sz="4266" b="1"/>
            </a:lvl6pPr>
            <a:lvl7pPr marL="7313371" indent="0">
              <a:buNone/>
              <a:defRPr sz="4266" b="1"/>
            </a:lvl7pPr>
            <a:lvl8pPr marL="8532266" indent="0">
              <a:buNone/>
              <a:defRPr sz="4266" b="1"/>
            </a:lvl8pPr>
            <a:lvl9pPr marL="9751162" indent="0">
              <a:buNone/>
              <a:defRPr sz="42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41" y="11690350"/>
            <a:ext cx="10312887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7" y="7845427"/>
            <a:ext cx="10363676" cy="3844923"/>
          </a:xfrm>
        </p:spPr>
        <p:txBody>
          <a:bodyPr anchor="b"/>
          <a:lstStyle>
            <a:lvl1pPr marL="0" indent="0">
              <a:buNone/>
              <a:defRPr sz="6398" b="1"/>
            </a:lvl1pPr>
            <a:lvl2pPr marL="1218895" indent="0">
              <a:buNone/>
              <a:defRPr sz="5332" b="1"/>
            </a:lvl2pPr>
            <a:lvl3pPr marL="2437790" indent="0">
              <a:buNone/>
              <a:defRPr sz="4799" b="1"/>
            </a:lvl3pPr>
            <a:lvl4pPr marL="3656686" indent="0">
              <a:buNone/>
              <a:defRPr sz="4266" b="1"/>
            </a:lvl4pPr>
            <a:lvl5pPr marL="4875581" indent="0">
              <a:buNone/>
              <a:defRPr sz="4266" b="1"/>
            </a:lvl5pPr>
            <a:lvl6pPr marL="6094476" indent="0">
              <a:buNone/>
              <a:defRPr sz="4266" b="1"/>
            </a:lvl6pPr>
            <a:lvl7pPr marL="7313371" indent="0">
              <a:buNone/>
              <a:defRPr sz="4266" b="1"/>
            </a:lvl7pPr>
            <a:lvl8pPr marL="8532266" indent="0">
              <a:buNone/>
              <a:defRPr sz="4266" b="1"/>
            </a:lvl8pPr>
            <a:lvl9pPr marL="9751162" indent="0">
              <a:buNone/>
              <a:defRPr sz="42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7" y="11690350"/>
            <a:ext cx="10363676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6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1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2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8" y="2133600"/>
            <a:ext cx="7862427" cy="7467600"/>
          </a:xfrm>
        </p:spPr>
        <p:txBody>
          <a:bodyPr anchor="b"/>
          <a:lstStyle>
            <a:lvl1pPr>
              <a:defRPr sz="85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4607991"/>
            <a:ext cx="12341185" cy="22743583"/>
          </a:xfrm>
        </p:spPr>
        <p:txBody>
          <a:bodyPr/>
          <a:lstStyle>
            <a:lvl1pPr>
              <a:defRPr sz="8531"/>
            </a:lvl1pPr>
            <a:lvl2pPr>
              <a:defRPr sz="7465"/>
            </a:lvl2pPr>
            <a:lvl3pPr>
              <a:defRPr sz="6398"/>
            </a:lvl3pPr>
            <a:lvl4pPr>
              <a:defRPr sz="5332"/>
            </a:lvl4pPr>
            <a:lvl5pPr>
              <a:defRPr sz="5332"/>
            </a:lvl5pPr>
            <a:lvl6pPr>
              <a:defRPr sz="5332"/>
            </a:lvl6pPr>
            <a:lvl7pPr>
              <a:defRPr sz="5332"/>
            </a:lvl7pPr>
            <a:lvl8pPr>
              <a:defRPr sz="5332"/>
            </a:lvl8pPr>
            <a:lvl9pPr>
              <a:defRPr sz="53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38" y="9601200"/>
            <a:ext cx="7862427" cy="17787411"/>
          </a:xfrm>
        </p:spPr>
        <p:txBody>
          <a:bodyPr/>
          <a:lstStyle>
            <a:lvl1pPr marL="0" indent="0">
              <a:buNone/>
              <a:defRPr sz="4266"/>
            </a:lvl1pPr>
            <a:lvl2pPr marL="1218895" indent="0">
              <a:buNone/>
              <a:defRPr sz="3732"/>
            </a:lvl2pPr>
            <a:lvl3pPr marL="2437790" indent="0">
              <a:buNone/>
              <a:defRPr sz="3199"/>
            </a:lvl3pPr>
            <a:lvl4pPr marL="3656686" indent="0">
              <a:buNone/>
              <a:defRPr sz="2666"/>
            </a:lvl4pPr>
            <a:lvl5pPr marL="4875581" indent="0">
              <a:buNone/>
              <a:defRPr sz="2666"/>
            </a:lvl5pPr>
            <a:lvl6pPr marL="6094476" indent="0">
              <a:buNone/>
              <a:defRPr sz="2666"/>
            </a:lvl6pPr>
            <a:lvl7pPr marL="7313371" indent="0">
              <a:buNone/>
              <a:defRPr sz="2666"/>
            </a:lvl7pPr>
            <a:lvl8pPr marL="8532266" indent="0">
              <a:buNone/>
              <a:defRPr sz="2666"/>
            </a:lvl8pPr>
            <a:lvl9pPr marL="9751162" indent="0">
              <a:buNone/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8" y="2133600"/>
            <a:ext cx="7862427" cy="7467600"/>
          </a:xfrm>
        </p:spPr>
        <p:txBody>
          <a:bodyPr anchor="b"/>
          <a:lstStyle>
            <a:lvl1pPr>
              <a:defRPr sz="85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4607991"/>
            <a:ext cx="12341185" cy="22743583"/>
          </a:xfrm>
        </p:spPr>
        <p:txBody>
          <a:bodyPr anchor="t"/>
          <a:lstStyle>
            <a:lvl1pPr marL="0" indent="0">
              <a:buNone/>
              <a:defRPr sz="8531"/>
            </a:lvl1pPr>
            <a:lvl2pPr marL="1218895" indent="0">
              <a:buNone/>
              <a:defRPr sz="7465"/>
            </a:lvl2pPr>
            <a:lvl3pPr marL="2437790" indent="0">
              <a:buNone/>
              <a:defRPr sz="6398"/>
            </a:lvl3pPr>
            <a:lvl4pPr marL="3656686" indent="0">
              <a:buNone/>
              <a:defRPr sz="5332"/>
            </a:lvl4pPr>
            <a:lvl5pPr marL="4875581" indent="0">
              <a:buNone/>
              <a:defRPr sz="5332"/>
            </a:lvl5pPr>
            <a:lvl6pPr marL="6094476" indent="0">
              <a:buNone/>
              <a:defRPr sz="5332"/>
            </a:lvl6pPr>
            <a:lvl7pPr marL="7313371" indent="0">
              <a:buNone/>
              <a:defRPr sz="5332"/>
            </a:lvl7pPr>
            <a:lvl8pPr marL="8532266" indent="0">
              <a:buNone/>
              <a:defRPr sz="5332"/>
            </a:lvl8pPr>
            <a:lvl9pPr marL="9751162" indent="0">
              <a:buNone/>
              <a:defRPr sz="53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38" y="9601200"/>
            <a:ext cx="7862427" cy="17787411"/>
          </a:xfrm>
        </p:spPr>
        <p:txBody>
          <a:bodyPr/>
          <a:lstStyle>
            <a:lvl1pPr marL="0" indent="0">
              <a:buNone/>
              <a:defRPr sz="4266"/>
            </a:lvl1pPr>
            <a:lvl2pPr marL="1218895" indent="0">
              <a:buNone/>
              <a:defRPr sz="3732"/>
            </a:lvl2pPr>
            <a:lvl3pPr marL="2437790" indent="0">
              <a:buNone/>
              <a:defRPr sz="3199"/>
            </a:lvl3pPr>
            <a:lvl4pPr marL="3656686" indent="0">
              <a:buNone/>
              <a:defRPr sz="2666"/>
            </a:lvl4pPr>
            <a:lvl5pPr marL="4875581" indent="0">
              <a:buNone/>
              <a:defRPr sz="2666"/>
            </a:lvl5pPr>
            <a:lvl6pPr marL="6094476" indent="0">
              <a:buNone/>
              <a:defRPr sz="2666"/>
            </a:lvl6pPr>
            <a:lvl7pPr marL="7313371" indent="0">
              <a:buNone/>
              <a:defRPr sz="2666"/>
            </a:lvl7pPr>
            <a:lvl8pPr marL="8532266" indent="0">
              <a:buNone/>
              <a:defRPr sz="2666"/>
            </a:lvl8pPr>
            <a:lvl9pPr marL="9751162" indent="0">
              <a:buNone/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1703924"/>
            <a:ext cx="21025723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8519583"/>
            <a:ext cx="21025723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29662974"/>
            <a:ext cx="5484971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705F-197A-364B-B966-A3D2D808BF85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29662974"/>
            <a:ext cx="8227457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29662974"/>
            <a:ext cx="5484971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437790" rtl="0" eaLnBrk="1" latinLnBrk="0" hangingPunct="1">
        <a:lnSpc>
          <a:spcPct val="90000"/>
        </a:lnSpc>
        <a:spcBef>
          <a:spcPct val="0"/>
        </a:spcBef>
        <a:buNone/>
        <a:defRPr sz="117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448" indent="-609448" algn="l" defTabSz="2437790" rtl="0" eaLnBrk="1" latinLnBrk="0" hangingPunct="1">
        <a:lnSpc>
          <a:spcPct val="90000"/>
        </a:lnSpc>
        <a:spcBef>
          <a:spcPts val="2666"/>
        </a:spcBef>
        <a:buFont typeface="Arial" panose="020B0604020202020204" pitchFamily="34" charset="0"/>
        <a:buChar char="•"/>
        <a:defRPr sz="7465" kern="1200">
          <a:solidFill>
            <a:schemeClr val="tx1"/>
          </a:solidFill>
          <a:latin typeface="+mn-lt"/>
          <a:ea typeface="+mn-ea"/>
          <a:cs typeface="+mn-cs"/>
        </a:defRPr>
      </a:lvl1pPr>
      <a:lvl2pPr marL="1828343" indent="-609448" algn="l" defTabSz="243779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398" kern="1200">
          <a:solidFill>
            <a:schemeClr val="tx1"/>
          </a:solidFill>
          <a:latin typeface="+mn-lt"/>
          <a:ea typeface="+mn-ea"/>
          <a:cs typeface="+mn-cs"/>
        </a:defRPr>
      </a:lvl2pPr>
      <a:lvl3pPr marL="3047238" indent="-609448" algn="l" defTabSz="243779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2" kern="1200">
          <a:solidFill>
            <a:schemeClr val="tx1"/>
          </a:solidFill>
          <a:latin typeface="+mn-lt"/>
          <a:ea typeface="+mn-ea"/>
          <a:cs typeface="+mn-cs"/>
        </a:defRPr>
      </a:lvl3pPr>
      <a:lvl4pPr marL="4266133" indent="-609448" algn="l" defTabSz="243779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4pPr>
      <a:lvl5pPr marL="5485028" indent="-609448" algn="l" defTabSz="243779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5pPr>
      <a:lvl6pPr marL="6703924" indent="-609448" algn="l" defTabSz="243779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6pPr>
      <a:lvl7pPr marL="7922819" indent="-609448" algn="l" defTabSz="243779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7pPr>
      <a:lvl8pPr marL="9141714" indent="-609448" algn="l" defTabSz="243779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8pPr>
      <a:lvl9pPr marL="10360609" indent="-609448" algn="l" defTabSz="243779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1pPr>
      <a:lvl2pPr marL="1218895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437790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3pPr>
      <a:lvl4pPr marL="3656686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4pPr>
      <a:lvl5pPr marL="4875581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5pPr>
      <a:lvl6pPr marL="6094476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6pPr>
      <a:lvl7pPr marL="7313371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7pPr>
      <a:lvl8pPr marL="8532266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8pPr>
      <a:lvl9pPr marL="9751162" algn="l" defTabSz="2437790" rtl="0" eaLnBrk="1" latinLnBrk="0" hangingPunct="1">
        <a:defRPr sz="4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09EE1-D6C6-8B44-980A-0315F0D8F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0051"/>
            <a:ext cx="24377650" cy="14626590"/>
          </a:xfrm>
          <a:prstGeom prst="rect">
            <a:avLst/>
          </a:prstGeom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4F4196C-40C1-9B47-A1E6-D1F47EE5C584}"/>
              </a:ext>
            </a:extLst>
          </p:cNvPr>
          <p:cNvCxnSpPr>
            <a:cxnSpLocks/>
          </p:cNvCxnSpPr>
          <p:nvPr/>
        </p:nvCxnSpPr>
        <p:spPr>
          <a:xfrm rot="-3600000" flipH="1">
            <a:off x="9211539" y="24813716"/>
            <a:ext cx="0" cy="18288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EB24CF-DF42-2646-948E-7C800E7D21C8}"/>
              </a:ext>
            </a:extLst>
          </p:cNvPr>
          <p:cNvCxnSpPr>
            <a:cxnSpLocks/>
          </p:cNvCxnSpPr>
          <p:nvPr/>
        </p:nvCxnSpPr>
        <p:spPr>
          <a:xfrm flipH="1" flipV="1">
            <a:off x="1939878" y="24519366"/>
            <a:ext cx="1531866" cy="36316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E3C607-9216-6B4E-8FDF-77A0DBF8A906}"/>
              </a:ext>
            </a:extLst>
          </p:cNvPr>
          <p:cNvCxnSpPr>
            <a:cxnSpLocks/>
          </p:cNvCxnSpPr>
          <p:nvPr/>
        </p:nvCxnSpPr>
        <p:spPr>
          <a:xfrm flipH="1">
            <a:off x="5300550" y="24555682"/>
            <a:ext cx="1625399" cy="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ECFB3A-F16C-3F46-8626-012CECE19803}"/>
              </a:ext>
            </a:extLst>
          </p:cNvPr>
          <p:cNvCxnSpPr>
            <a:cxnSpLocks/>
          </p:cNvCxnSpPr>
          <p:nvPr/>
        </p:nvCxnSpPr>
        <p:spPr>
          <a:xfrm rot="3600000" flipH="1">
            <a:off x="9211539" y="22433965"/>
            <a:ext cx="0" cy="18288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E3EB03F-5454-CB42-93A5-7D75BF52DBD7}"/>
              </a:ext>
            </a:extLst>
          </p:cNvPr>
          <p:cNvSpPr>
            <a:spLocks noChangeAspect="1"/>
          </p:cNvSpPr>
          <p:nvPr/>
        </p:nvSpPr>
        <p:spPr>
          <a:xfrm>
            <a:off x="3471744" y="23641282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A4BF0-58AA-D14D-BB4A-6190B0707305}"/>
              </a:ext>
            </a:extLst>
          </p:cNvPr>
          <p:cNvSpPr txBox="1"/>
          <p:nvPr/>
        </p:nvSpPr>
        <p:spPr>
          <a:xfrm>
            <a:off x="3725192" y="23955524"/>
            <a:ext cx="132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Helvetica" pitchFamily="2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8FF7FF-DEBE-A140-B6D4-2F728C75E994}"/>
              </a:ext>
            </a:extLst>
          </p:cNvPr>
          <p:cNvSpPr>
            <a:spLocks noChangeAspect="1"/>
          </p:cNvSpPr>
          <p:nvPr/>
        </p:nvSpPr>
        <p:spPr>
          <a:xfrm>
            <a:off x="5050260" y="21716509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738B03-8D06-1941-AB77-1152D12AE6DF}"/>
              </a:ext>
            </a:extLst>
          </p:cNvPr>
          <p:cNvSpPr>
            <a:spLocks noChangeAspect="1"/>
          </p:cNvSpPr>
          <p:nvPr/>
        </p:nvSpPr>
        <p:spPr>
          <a:xfrm rot="480000">
            <a:off x="2375331" y="21738094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521C57-BCAA-884F-AF3E-A01F52E4DE34}"/>
              </a:ext>
            </a:extLst>
          </p:cNvPr>
          <p:cNvSpPr>
            <a:spLocks noChangeAspect="1"/>
          </p:cNvSpPr>
          <p:nvPr/>
        </p:nvSpPr>
        <p:spPr>
          <a:xfrm>
            <a:off x="6925943" y="23641282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395A5-BAE0-CB4E-9F12-27AA0F6F5A24}"/>
              </a:ext>
            </a:extLst>
          </p:cNvPr>
          <p:cNvSpPr txBox="1"/>
          <p:nvPr/>
        </p:nvSpPr>
        <p:spPr>
          <a:xfrm>
            <a:off x="7179391" y="23955524"/>
            <a:ext cx="132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Helvetica" pitchFamily="2" charset="0"/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E805C4-56DA-6242-8C5B-7523C71ACCB2}"/>
              </a:ext>
            </a:extLst>
          </p:cNvPr>
          <p:cNvSpPr>
            <a:spLocks noChangeAspect="1"/>
          </p:cNvSpPr>
          <p:nvPr/>
        </p:nvSpPr>
        <p:spPr>
          <a:xfrm>
            <a:off x="109728" y="23641282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7C09A2-C67A-184F-9598-CA96AE880729}"/>
              </a:ext>
            </a:extLst>
          </p:cNvPr>
          <p:cNvSpPr txBox="1"/>
          <p:nvPr/>
        </p:nvSpPr>
        <p:spPr>
          <a:xfrm>
            <a:off x="363176" y="23955524"/>
            <a:ext cx="132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Helvetica" pitchFamily="2" charset="0"/>
              </a:rPr>
              <a:t>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88FF60-9B7A-3A42-985A-A082B59475DB}"/>
              </a:ext>
            </a:extLst>
          </p:cNvPr>
          <p:cNvCxnSpPr>
            <a:cxnSpLocks/>
          </p:cNvCxnSpPr>
          <p:nvPr/>
        </p:nvCxnSpPr>
        <p:spPr>
          <a:xfrm flipH="1">
            <a:off x="2705817" y="24218931"/>
            <a:ext cx="1" cy="644039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DE9BCC-9F43-1E4F-BCBF-130C0DAD1800}"/>
              </a:ext>
            </a:extLst>
          </p:cNvPr>
          <p:cNvSpPr txBox="1"/>
          <p:nvPr/>
        </p:nvSpPr>
        <p:spPr>
          <a:xfrm>
            <a:off x="1697429" y="23564950"/>
            <a:ext cx="198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BON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7143DC-6AAA-E34C-BCC6-656739168196}"/>
              </a:ext>
            </a:extLst>
          </p:cNvPr>
          <p:cNvCxnSpPr>
            <a:cxnSpLocks/>
          </p:cNvCxnSpPr>
          <p:nvPr/>
        </p:nvCxnSpPr>
        <p:spPr>
          <a:xfrm flipH="1">
            <a:off x="6113249" y="24241405"/>
            <a:ext cx="1" cy="644039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713984-0855-F347-A38C-D3F6075A1B62}"/>
              </a:ext>
            </a:extLst>
          </p:cNvPr>
          <p:cNvSpPr txBox="1"/>
          <p:nvPr/>
        </p:nvSpPr>
        <p:spPr>
          <a:xfrm>
            <a:off x="5170649" y="23614341"/>
            <a:ext cx="198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MCN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F7E07E-2398-C742-82DA-B1D9AB6D7656}"/>
              </a:ext>
            </a:extLst>
          </p:cNvPr>
          <p:cNvSpPr>
            <a:spLocks noChangeAspect="1"/>
          </p:cNvSpPr>
          <p:nvPr/>
        </p:nvSpPr>
        <p:spPr>
          <a:xfrm>
            <a:off x="9923822" y="25655534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CC7951-9709-714C-BD87-492A01CFCECD}"/>
              </a:ext>
            </a:extLst>
          </p:cNvPr>
          <p:cNvSpPr>
            <a:spLocks noChangeAspect="1"/>
          </p:cNvSpPr>
          <p:nvPr/>
        </p:nvSpPr>
        <p:spPr>
          <a:xfrm>
            <a:off x="9953184" y="21574975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DB8E89-6175-A24C-B601-CC2F1D7AC6B1}"/>
              </a:ext>
            </a:extLst>
          </p:cNvPr>
          <p:cNvCxnSpPr>
            <a:cxnSpLocks/>
          </p:cNvCxnSpPr>
          <p:nvPr/>
        </p:nvCxnSpPr>
        <p:spPr>
          <a:xfrm flipH="1">
            <a:off x="9211545" y="23046735"/>
            <a:ext cx="1" cy="644039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5181C12-88CB-104C-9FEC-A5D4C9431787}"/>
              </a:ext>
            </a:extLst>
          </p:cNvPr>
          <p:cNvSpPr txBox="1"/>
          <p:nvPr/>
        </p:nvSpPr>
        <p:spPr>
          <a:xfrm>
            <a:off x="8212077" y="22392991"/>
            <a:ext cx="198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PRA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097206-7F1C-6341-BA54-F6A0FA02C39A}"/>
              </a:ext>
            </a:extLst>
          </p:cNvPr>
          <p:cNvCxnSpPr>
            <a:cxnSpLocks/>
          </p:cNvCxnSpPr>
          <p:nvPr/>
        </p:nvCxnSpPr>
        <p:spPr>
          <a:xfrm flipH="1">
            <a:off x="9211545" y="25433645"/>
            <a:ext cx="1" cy="644039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558D39D-6B32-C447-840E-131246A0F7A8}"/>
              </a:ext>
            </a:extLst>
          </p:cNvPr>
          <p:cNvSpPr txBox="1"/>
          <p:nvPr/>
        </p:nvSpPr>
        <p:spPr>
          <a:xfrm>
            <a:off x="8220793" y="24853240"/>
            <a:ext cx="198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ICH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D71503F-562F-514C-94AE-F54E9C62D791}"/>
              </a:ext>
            </a:extLst>
          </p:cNvPr>
          <p:cNvSpPr>
            <a:spLocks noChangeAspect="1"/>
          </p:cNvSpPr>
          <p:nvPr/>
        </p:nvSpPr>
        <p:spPr>
          <a:xfrm>
            <a:off x="7154543" y="21121091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06A6EC-A616-364E-9481-8C1D37FE05EE}"/>
              </a:ext>
            </a:extLst>
          </p:cNvPr>
          <p:cNvCxnSpPr>
            <a:cxnSpLocks/>
          </p:cNvCxnSpPr>
          <p:nvPr/>
        </p:nvCxnSpPr>
        <p:spPr>
          <a:xfrm rot="-1800000">
            <a:off x="3677229" y="22946446"/>
            <a:ext cx="0" cy="9144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76D6347-28C7-4E46-B55F-BD72D833D66C}"/>
              </a:ext>
            </a:extLst>
          </p:cNvPr>
          <p:cNvSpPr>
            <a:spLocks noChangeAspect="1"/>
          </p:cNvSpPr>
          <p:nvPr/>
        </p:nvSpPr>
        <p:spPr>
          <a:xfrm>
            <a:off x="1901078" y="25618216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9EAEA2-6D2E-D24C-84FB-0623AEEA6980}"/>
              </a:ext>
            </a:extLst>
          </p:cNvPr>
          <p:cNvSpPr txBox="1"/>
          <p:nvPr/>
        </p:nvSpPr>
        <p:spPr>
          <a:xfrm>
            <a:off x="1925926" y="26057801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15M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F5561EC-31EE-5145-B9C8-77FFBAA5F78A}"/>
              </a:ext>
            </a:extLst>
          </p:cNvPr>
          <p:cNvCxnSpPr>
            <a:cxnSpLocks/>
          </p:cNvCxnSpPr>
          <p:nvPr/>
        </p:nvCxnSpPr>
        <p:spPr>
          <a:xfrm flipV="1">
            <a:off x="4386144" y="25470082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6799C136-5C44-924A-B191-7449C922D034}"/>
              </a:ext>
            </a:extLst>
          </p:cNvPr>
          <p:cNvSpPr>
            <a:spLocks noChangeAspect="1"/>
          </p:cNvSpPr>
          <p:nvPr/>
        </p:nvSpPr>
        <p:spPr>
          <a:xfrm>
            <a:off x="5361058" y="25713721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B3FA139-A4BA-634F-AECD-A9E1F7A68065}"/>
              </a:ext>
            </a:extLst>
          </p:cNvPr>
          <p:cNvSpPr txBox="1"/>
          <p:nvPr/>
        </p:nvSpPr>
        <p:spPr>
          <a:xfrm>
            <a:off x="5410754" y="26153306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UMA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0CA8B6A-8D30-BD4A-89F2-EFCB49C040C6}"/>
              </a:ext>
            </a:extLst>
          </p:cNvPr>
          <p:cNvSpPr>
            <a:spLocks noChangeAspect="1"/>
          </p:cNvSpPr>
          <p:nvPr/>
        </p:nvSpPr>
        <p:spPr>
          <a:xfrm>
            <a:off x="7154543" y="26689948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8DC6ED2-88F8-A649-B595-DAB48482EDEC}"/>
              </a:ext>
            </a:extLst>
          </p:cNvPr>
          <p:cNvSpPr txBox="1"/>
          <p:nvPr/>
        </p:nvSpPr>
        <p:spPr>
          <a:xfrm>
            <a:off x="7179391" y="27129533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WAWA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FD8DC16-B3A7-8646-A171-F7598825C03D}"/>
              </a:ext>
            </a:extLst>
          </p:cNvPr>
          <p:cNvSpPr>
            <a:spLocks noChangeAspect="1"/>
          </p:cNvSpPr>
          <p:nvPr/>
        </p:nvSpPr>
        <p:spPr>
          <a:xfrm>
            <a:off x="3675274" y="26689948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12BD21C-20C5-8947-97CB-8E1ACA7C1E7C}"/>
              </a:ext>
            </a:extLst>
          </p:cNvPr>
          <p:cNvSpPr txBox="1"/>
          <p:nvPr/>
        </p:nvSpPr>
        <p:spPr>
          <a:xfrm>
            <a:off x="3563235" y="27129531"/>
            <a:ext cx="15956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OTHER</a:t>
            </a:r>
          </a:p>
          <a:p>
            <a:pPr algn="ctr"/>
            <a:r>
              <a:rPr lang="en-US" sz="2600" dirty="0">
                <a:latin typeface="Helvetica" pitchFamily="2" charset="0"/>
              </a:rPr>
              <a:t>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8128ED2-0984-5B4B-A517-7E3B39D1B198}"/>
              </a:ext>
            </a:extLst>
          </p:cNvPr>
          <p:cNvSpPr txBox="1"/>
          <p:nvPr/>
        </p:nvSpPr>
        <p:spPr>
          <a:xfrm>
            <a:off x="2400179" y="22177679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DES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57377FC-F86A-8F43-B785-FCF901E5B2E7}"/>
              </a:ext>
            </a:extLst>
          </p:cNvPr>
          <p:cNvSpPr txBox="1"/>
          <p:nvPr/>
        </p:nvSpPr>
        <p:spPr>
          <a:xfrm>
            <a:off x="5099956" y="22156094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JDR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ABE2103-1468-1942-8402-A9C99ED52DEF}"/>
              </a:ext>
            </a:extLst>
          </p:cNvPr>
          <p:cNvSpPr txBox="1"/>
          <p:nvPr/>
        </p:nvSpPr>
        <p:spPr>
          <a:xfrm>
            <a:off x="7179391" y="21560676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YAK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C628298-C2AF-3F48-B1F6-B64DFE7458A3}"/>
              </a:ext>
            </a:extLst>
          </p:cNvPr>
          <p:cNvSpPr txBox="1"/>
          <p:nvPr/>
        </p:nvSpPr>
        <p:spPr>
          <a:xfrm>
            <a:off x="10292468" y="21889216"/>
            <a:ext cx="1150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Helvetica" pitchFamily="2" charset="0"/>
              </a:rPr>
              <a:t>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23AC042-B4FC-9543-B2D1-59EBEE77BDA7}"/>
              </a:ext>
            </a:extLst>
          </p:cNvPr>
          <p:cNvSpPr txBox="1"/>
          <p:nvPr/>
        </p:nvSpPr>
        <p:spPr>
          <a:xfrm>
            <a:off x="10177270" y="25969776"/>
            <a:ext cx="132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Helvetica" pitchFamily="2" charset="0"/>
              </a:rPr>
              <a:t>8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418F4AF-D694-9B4F-B437-A8EAF091DDD0}"/>
              </a:ext>
            </a:extLst>
          </p:cNvPr>
          <p:cNvCxnSpPr>
            <a:cxnSpLocks/>
          </p:cNvCxnSpPr>
          <p:nvPr/>
        </p:nvCxnSpPr>
        <p:spPr>
          <a:xfrm rot="2700000">
            <a:off x="3452178" y="25083943"/>
            <a:ext cx="0" cy="9144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559A3B6-080A-A149-A6A3-DBD6BA3122D3}"/>
              </a:ext>
            </a:extLst>
          </p:cNvPr>
          <p:cNvCxnSpPr>
            <a:cxnSpLocks/>
          </p:cNvCxnSpPr>
          <p:nvPr/>
        </p:nvCxnSpPr>
        <p:spPr>
          <a:xfrm rot="1800000">
            <a:off x="5166024" y="22946446"/>
            <a:ext cx="0" cy="9144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47C8D90-90CA-E542-BFC0-4DB3D20A5F5C}"/>
              </a:ext>
            </a:extLst>
          </p:cNvPr>
          <p:cNvCxnSpPr>
            <a:cxnSpLocks/>
          </p:cNvCxnSpPr>
          <p:nvPr/>
        </p:nvCxnSpPr>
        <p:spPr>
          <a:xfrm rot="-2700000">
            <a:off x="5325393" y="25083942"/>
            <a:ext cx="0" cy="9144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7ECE91E-3431-204C-8B7B-B153089D84C7}"/>
              </a:ext>
            </a:extLst>
          </p:cNvPr>
          <p:cNvCxnSpPr>
            <a:cxnSpLocks/>
          </p:cNvCxnSpPr>
          <p:nvPr/>
        </p:nvCxnSpPr>
        <p:spPr>
          <a:xfrm flipV="1">
            <a:off x="7840343" y="22494237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8F4467E-67EE-F342-B43F-A3BF8C2CC823}"/>
              </a:ext>
            </a:extLst>
          </p:cNvPr>
          <p:cNvCxnSpPr>
            <a:cxnSpLocks/>
          </p:cNvCxnSpPr>
          <p:nvPr/>
        </p:nvCxnSpPr>
        <p:spPr>
          <a:xfrm flipV="1">
            <a:off x="7840343" y="25457082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5D63181-F3F3-E04E-A0BC-58C90B0AF399}"/>
              </a:ext>
            </a:extLst>
          </p:cNvPr>
          <p:cNvCxnSpPr>
            <a:cxnSpLocks/>
          </p:cNvCxnSpPr>
          <p:nvPr/>
        </p:nvCxnSpPr>
        <p:spPr>
          <a:xfrm rot="3600000" flipH="1">
            <a:off x="12460457" y="20637773"/>
            <a:ext cx="0" cy="18288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30D5ED5E-4790-B94D-8579-6FF8B4DD341F}"/>
              </a:ext>
            </a:extLst>
          </p:cNvPr>
          <p:cNvSpPr>
            <a:spLocks noChangeAspect="1"/>
          </p:cNvSpPr>
          <p:nvPr/>
        </p:nvSpPr>
        <p:spPr>
          <a:xfrm>
            <a:off x="13202102" y="19778783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F5E3647-F895-4C46-A56C-988DCE081589}"/>
              </a:ext>
            </a:extLst>
          </p:cNvPr>
          <p:cNvCxnSpPr>
            <a:cxnSpLocks/>
          </p:cNvCxnSpPr>
          <p:nvPr/>
        </p:nvCxnSpPr>
        <p:spPr>
          <a:xfrm flipH="1">
            <a:off x="12460463" y="21250543"/>
            <a:ext cx="1" cy="644039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F6BAE77-55F4-B44C-8FE1-F0A6E90570EC}"/>
              </a:ext>
            </a:extLst>
          </p:cNvPr>
          <p:cNvSpPr txBox="1"/>
          <p:nvPr/>
        </p:nvSpPr>
        <p:spPr>
          <a:xfrm>
            <a:off x="11460995" y="20596799"/>
            <a:ext cx="198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RIS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FEE53B-843D-0140-8A43-5F74A08550CB}"/>
              </a:ext>
            </a:extLst>
          </p:cNvPr>
          <p:cNvSpPr txBox="1"/>
          <p:nvPr/>
        </p:nvSpPr>
        <p:spPr>
          <a:xfrm>
            <a:off x="13541386" y="20093024"/>
            <a:ext cx="1150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Helvetica" pitchFamily="2" charset="0"/>
              </a:rPr>
              <a:t>5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C97BFD9-22EB-784F-80F5-896875A94F1E}"/>
              </a:ext>
            </a:extLst>
          </p:cNvPr>
          <p:cNvCxnSpPr>
            <a:cxnSpLocks/>
          </p:cNvCxnSpPr>
          <p:nvPr/>
        </p:nvCxnSpPr>
        <p:spPr>
          <a:xfrm rot="3600000" flipH="1">
            <a:off x="15710850" y="18818778"/>
            <a:ext cx="0" cy="18288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101C3A4B-F10F-5843-A21E-58A321632FDF}"/>
              </a:ext>
            </a:extLst>
          </p:cNvPr>
          <p:cNvSpPr>
            <a:spLocks noChangeAspect="1"/>
          </p:cNvSpPr>
          <p:nvPr/>
        </p:nvSpPr>
        <p:spPr>
          <a:xfrm>
            <a:off x="16452495" y="17959788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21C76B18-AF18-1748-9DA1-062805F6AA8D}"/>
              </a:ext>
            </a:extLst>
          </p:cNvPr>
          <p:cNvCxnSpPr>
            <a:cxnSpLocks/>
          </p:cNvCxnSpPr>
          <p:nvPr/>
        </p:nvCxnSpPr>
        <p:spPr>
          <a:xfrm flipH="1">
            <a:off x="15710856" y="19431548"/>
            <a:ext cx="1" cy="644039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A291AC1B-FC9B-8A48-87B6-039A6AF4D35E}"/>
              </a:ext>
            </a:extLst>
          </p:cNvPr>
          <p:cNvSpPr txBox="1"/>
          <p:nvPr/>
        </p:nvSpPr>
        <p:spPr>
          <a:xfrm>
            <a:off x="14711388" y="18777804"/>
            <a:ext cx="198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RRE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E1E0D81-9AB5-8241-AEFC-C05C0983F59E}"/>
              </a:ext>
            </a:extLst>
          </p:cNvPr>
          <p:cNvSpPr txBox="1"/>
          <p:nvPr/>
        </p:nvSpPr>
        <p:spPr>
          <a:xfrm>
            <a:off x="16791779" y="18274029"/>
            <a:ext cx="1150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Helvetica" pitchFamily="2" charset="0"/>
              </a:rPr>
              <a:t>6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FBB51442-0F23-FA40-AAA7-1F960104573B}"/>
              </a:ext>
            </a:extLst>
          </p:cNvPr>
          <p:cNvCxnSpPr>
            <a:cxnSpLocks/>
          </p:cNvCxnSpPr>
          <p:nvPr/>
        </p:nvCxnSpPr>
        <p:spPr>
          <a:xfrm rot="3600000" flipH="1">
            <a:off x="18961243" y="16999783"/>
            <a:ext cx="0" cy="18288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0EBF0D33-1BE3-DE45-BF75-4534344A1BDA}"/>
              </a:ext>
            </a:extLst>
          </p:cNvPr>
          <p:cNvSpPr>
            <a:spLocks noChangeAspect="1"/>
          </p:cNvSpPr>
          <p:nvPr/>
        </p:nvSpPr>
        <p:spPr>
          <a:xfrm>
            <a:off x="19702888" y="16140793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FC27FFF-670A-C94E-AE22-DA0080398B7A}"/>
              </a:ext>
            </a:extLst>
          </p:cNvPr>
          <p:cNvCxnSpPr>
            <a:cxnSpLocks/>
          </p:cNvCxnSpPr>
          <p:nvPr/>
        </p:nvCxnSpPr>
        <p:spPr>
          <a:xfrm flipH="1">
            <a:off x="18961249" y="17612553"/>
            <a:ext cx="1" cy="644039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F9E65D29-5423-2647-B7F0-AB3856A6645A}"/>
              </a:ext>
            </a:extLst>
          </p:cNvPr>
          <p:cNvSpPr txBox="1"/>
          <p:nvPr/>
        </p:nvSpPr>
        <p:spPr>
          <a:xfrm>
            <a:off x="17961781" y="16958809"/>
            <a:ext cx="198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WEL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36AE08C-093B-3849-8C61-50C1B984D247}"/>
              </a:ext>
            </a:extLst>
          </p:cNvPr>
          <p:cNvSpPr txBox="1"/>
          <p:nvPr/>
        </p:nvSpPr>
        <p:spPr>
          <a:xfrm>
            <a:off x="20042172" y="16455033"/>
            <a:ext cx="1150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Helvetica" pitchFamily="2" charset="0"/>
              </a:rPr>
              <a:t>7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39CA7B4-5F0D-204F-B676-EA737095B41F}"/>
              </a:ext>
            </a:extLst>
          </p:cNvPr>
          <p:cNvCxnSpPr>
            <a:cxnSpLocks/>
          </p:cNvCxnSpPr>
          <p:nvPr/>
        </p:nvCxnSpPr>
        <p:spPr>
          <a:xfrm rot="-3600000" flipH="1">
            <a:off x="12461843" y="26565970"/>
            <a:ext cx="0" cy="18288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E133C565-2B5B-0A46-8E70-ED8BB854709F}"/>
              </a:ext>
            </a:extLst>
          </p:cNvPr>
          <p:cNvSpPr>
            <a:spLocks noChangeAspect="1"/>
          </p:cNvSpPr>
          <p:nvPr/>
        </p:nvSpPr>
        <p:spPr>
          <a:xfrm>
            <a:off x="13174126" y="27407788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B9F86F0-FFCC-3B4C-B996-2E6D82AAC4C6}"/>
              </a:ext>
            </a:extLst>
          </p:cNvPr>
          <p:cNvCxnSpPr>
            <a:cxnSpLocks/>
          </p:cNvCxnSpPr>
          <p:nvPr/>
        </p:nvCxnSpPr>
        <p:spPr>
          <a:xfrm flipH="1">
            <a:off x="12461849" y="27185899"/>
            <a:ext cx="1" cy="644039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78BE5B9-9C1D-2641-8D2F-06E729F40C1B}"/>
              </a:ext>
            </a:extLst>
          </p:cNvPr>
          <p:cNvSpPr txBox="1"/>
          <p:nvPr/>
        </p:nvSpPr>
        <p:spPr>
          <a:xfrm>
            <a:off x="11471097" y="26605494"/>
            <a:ext cx="198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LGR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4478965-5F7F-4142-BABE-4B914241D6EB}"/>
              </a:ext>
            </a:extLst>
          </p:cNvPr>
          <p:cNvSpPr txBox="1"/>
          <p:nvPr/>
        </p:nvSpPr>
        <p:spPr>
          <a:xfrm>
            <a:off x="13427574" y="27722030"/>
            <a:ext cx="132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Helvetica" pitchFamily="2" charset="0"/>
              </a:rPr>
              <a:t>9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C83C16A-66CB-1B47-8BFD-EF3703143E0C}"/>
              </a:ext>
            </a:extLst>
          </p:cNvPr>
          <p:cNvSpPr>
            <a:spLocks noChangeAspect="1"/>
          </p:cNvSpPr>
          <p:nvPr/>
        </p:nvSpPr>
        <p:spPr>
          <a:xfrm>
            <a:off x="15113337" y="25791212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27474AAC-FA19-954F-BEC2-0461F7FCCE5B}"/>
              </a:ext>
            </a:extLst>
          </p:cNvPr>
          <p:cNvSpPr>
            <a:spLocks noChangeAspect="1"/>
          </p:cNvSpPr>
          <p:nvPr/>
        </p:nvSpPr>
        <p:spPr>
          <a:xfrm>
            <a:off x="11742128" y="29499319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1FDD35E-F340-0B46-BDB9-FBEACE31E903}"/>
              </a:ext>
            </a:extLst>
          </p:cNvPr>
          <p:cNvSpPr txBox="1"/>
          <p:nvPr/>
        </p:nvSpPr>
        <p:spPr>
          <a:xfrm>
            <a:off x="11766976" y="29938904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SAL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080D716-406F-A34C-8115-5C25CA32D732}"/>
              </a:ext>
            </a:extLst>
          </p:cNvPr>
          <p:cNvSpPr>
            <a:spLocks noChangeAspect="1"/>
          </p:cNvSpPr>
          <p:nvPr/>
        </p:nvSpPr>
        <p:spPr>
          <a:xfrm>
            <a:off x="13452623" y="30450933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607ACD4-B937-7843-85AE-8480E6816D90}"/>
              </a:ext>
            </a:extLst>
          </p:cNvPr>
          <p:cNvSpPr txBox="1"/>
          <p:nvPr/>
        </p:nvSpPr>
        <p:spPr>
          <a:xfrm>
            <a:off x="13477471" y="30890518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GRRO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E47DF3D-1B9E-0745-91D6-9FD2225FF82E}"/>
              </a:ext>
            </a:extLst>
          </p:cNvPr>
          <p:cNvCxnSpPr>
            <a:cxnSpLocks/>
          </p:cNvCxnSpPr>
          <p:nvPr/>
        </p:nvCxnSpPr>
        <p:spPr>
          <a:xfrm flipV="1">
            <a:off x="14138423" y="29255680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val 229">
            <a:extLst>
              <a:ext uri="{FF2B5EF4-FFF2-40B4-BE49-F238E27FC236}">
                <a16:creationId xmlns:a16="http://schemas.microsoft.com/office/drawing/2014/main" id="{3FE76103-2AB4-4D46-B609-3A5685AB9C77}"/>
              </a:ext>
            </a:extLst>
          </p:cNvPr>
          <p:cNvSpPr>
            <a:spLocks noChangeAspect="1"/>
          </p:cNvSpPr>
          <p:nvPr/>
        </p:nvSpPr>
        <p:spPr>
          <a:xfrm>
            <a:off x="15113337" y="29499319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9EFDA04-2620-7A49-AF1D-D0D2A4427A3E}"/>
              </a:ext>
            </a:extLst>
          </p:cNvPr>
          <p:cNvSpPr txBox="1"/>
          <p:nvPr/>
        </p:nvSpPr>
        <p:spPr>
          <a:xfrm>
            <a:off x="15163033" y="29938904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IMN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806DAD55-83DD-274F-BCA7-76FE8346406C}"/>
              </a:ext>
            </a:extLst>
          </p:cNvPr>
          <p:cNvSpPr>
            <a:spLocks noChangeAspect="1"/>
          </p:cNvSpPr>
          <p:nvPr/>
        </p:nvSpPr>
        <p:spPr>
          <a:xfrm>
            <a:off x="13452623" y="24858605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F13FD07-3CBE-EC49-87CD-1B8A9E61D358}"/>
              </a:ext>
            </a:extLst>
          </p:cNvPr>
          <p:cNvSpPr txBox="1"/>
          <p:nvPr/>
        </p:nvSpPr>
        <p:spPr>
          <a:xfrm>
            <a:off x="13340584" y="25298190"/>
            <a:ext cx="15956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ASO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BBF8A64-4B7B-0A4D-922A-C30BECF43107}"/>
              </a:ext>
            </a:extLst>
          </p:cNvPr>
          <p:cNvSpPr txBox="1"/>
          <p:nvPr/>
        </p:nvSpPr>
        <p:spPr>
          <a:xfrm>
            <a:off x="15163033" y="26230797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CLE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DFD133A-C263-C74C-A17E-1483599EED32}"/>
              </a:ext>
            </a:extLst>
          </p:cNvPr>
          <p:cNvCxnSpPr>
            <a:cxnSpLocks/>
          </p:cNvCxnSpPr>
          <p:nvPr/>
        </p:nvCxnSpPr>
        <p:spPr>
          <a:xfrm rot="2700000">
            <a:off x="13204457" y="28869541"/>
            <a:ext cx="0" cy="9144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37676124-55C3-AF40-8288-993685D723F1}"/>
              </a:ext>
            </a:extLst>
          </p:cNvPr>
          <p:cNvCxnSpPr>
            <a:cxnSpLocks/>
          </p:cNvCxnSpPr>
          <p:nvPr/>
        </p:nvCxnSpPr>
        <p:spPr>
          <a:xfrm rot="2700000">
            <a:off x="15077672" y="26888825"/>
            <a:ext cx="0" cy="9144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88708FE6-F051-2B46-A707-2A7451551EE4}"/>
              </a:ext>
            </a:extLst>
          </p:cNvPr>
          <p:cNvCxnSpPr>
            <a:cxnSpLocks/>
          </p:cNvCxnSpPr>
          <p:nvPr/>
        </p:nvCxnSpPr>
        <p:spPr>
          <a:xfrm rot="-2700000">
            <a:off x="15077672" y="28869540"/>
            <a:ext cx="0" cy="9144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A62E4C4A-07D5-DC4D-80F2-1E7802C04D5C}"/>
              </a:ext>
            </a:extLst>
          </p:cNvPr>
          <p:cNvCxnSpPr>
            <a:cxnSpLocks/>
          </p:cNvCxnSpPr>
          <p:nvPr/>
        </p:nvCxnSpPr>
        <p:spPr>
          <a:xfrm flipV="1">
            <a:off x="14138423" y="26238602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8066D8BD-8C26-A347-B4DF-2B1D97865C45}"/>
              </a:ext>
            </a:extLst>
          </p:cNvPr>
          <p:cNvSpPr>
            <a:spLocks noChangeAspect="1"/>
          </p:cNvSpPr>
          <p:nvPr/>
        </p:nvSpPr>
        <p:spPr>
          <a:xfrm>
            <a:off x="10164335" y="28668623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711A09B-01B5-4448-9EE1-724E1F09E67A}"/>
              </a:ext>
            </a:extLst>
          </p:cNvPr>
          <p:cNvSpPr txBox="1"/>
          <p:nvPr/>
        </p:nvSpPr>
        <p:spPr>
          <a:xfrm>
            <a:off x="10189183" y="29108208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TUC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1AC3369-29B9-B540-8FA7-441FE7B9C414}"/>
              </a:ext>
            </a:extLst>
          </p:cNvPr>
          <p:cNvCxnSpPr>
            <a:cxnSpLocks/>
          </p:cNvCxnSpPr>
          <p:nvPr/>
        </p:nvCxnSpPr>
        <p:spPr>
          <a:xfrm flipV="1">
            <a:off x="10850135" y="27506027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D68D1DC5-E9E4-A84C-B560-A630EDB6893B}"/>
              </a:ext>
            </a:extLst>
          </p:cNvPr>
          <p:cNvSpPr>
            <a:spLocks noChangeAspect="1"/>
          </p:cNvSpPr>
          <p:nvPr/>
        </p:nvSpPr>
        <p:spPr>
          <a:xfrm>
            <a:off x="13452623" y="17209032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B0F8C1D-8FB2-B44C-B923-4E3DBCDCF040}"/>
              </a:ext>
            </a:extLst>
          </p:cNvPr>
          <p:cNvSpPr txBox="1"/>
          <p:nvPr/>
        </p:nvSpPr>
        <p:spPr>
          <a:xfrm>
            <a:off x="13340584" y="17648617"/>
            <a:ext cx="15956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WEN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ECA06FA-8876-BD45-B494-2FCE2E09DB78}"/>
              </a:ext>
            </a:extLst>
          </p:cNvPr>
          <p:cNvCxnSpPr>
            <a:cxnSpLocks/>
          </p:cNvCxnSpPr>
          <p:nvPr/>
        </p:nvCxnSpPr>
        <p:spPr>
          <a:xfrm flipV="1">
            <a:off x="14138423" y="18589029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BCE2CE43-83E0-254B-966B-85D8F3AFCEA8}"/>
              </a:ext>
            </a:extLst>
          </p:cNvPr>
          <p:cNvSpPr>
            <a:spLocks noChangeAspect="1"/>
          </p:cNvSpPr>
          <p:nvPr/>
        </p:nvSpPr>
        <p:spPr>
          <a:xfrm>
            <a:off x="16625008" y="15400876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E632F29-4CE6-2E4D-8542-6961D1B8584A}"/>
              </a:ext>
            </a:extLst>
          </p:cNvPr>
          <p:cNvSpPr txBox="1"/>
          <p:nvPr/>
        </p:nvSpPr>
        <p:spPr>
          <a:xfrm>
            <a:off x="16512969" y="15840460"/>
            <a:ext cx="15956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ENT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B024C0F6-55F1-D34F-913C-8EE784E2A3D8}"/>
              </a:ext>
            </a:extLst>
          </p:cNvPr>
          <p:cNvCxnSpPr>
            <a:cxnSpLocks/>
          </p:cNvCxnSpPr>
          <p:nvPr/>
        </p:nvCxnSpPr>
        <p:spPr>
          <a:xfrm flipV="1">
            <a:off x="17310808" y="16780873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249">
            <a:extLst>
              <a:ext uri="{FF2B5EF4-FFF2-40B4-BE49-F238E27FC236}">
                <a16:creationId xmlns:a16="http://schemas.microsoft.com/office/drawing/2014/main" id="{4A4796FD-526F-9543-890C-53EA1456D2D4}"/>
              </a:ext>
            </a:extLst>
          </p:cNvPr>
          <p:cNvSpPr>
            <a:spLocks noChangeAspect="1"/>
          </p:cNvSpPr>
          <p:nvPr/>
        </p:nvSpPr>
        <p:spPr>
          <a:xfrm>
            <a:off x="20002455" y="19142887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1D3E43-1DC4-0747-9916-94558D229723}"/>
              </a:ext>
            </a:extLst>
          </p:cNvPr>
          <p:cNvSpPr txBox="1"/>
          <p:nvPr/>
        </p:nvSpPr>
        <p:spPr>
          <a:xfrm>
            <a:off x="20027303" y="19582472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OKA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FCF17BFB-FCAB-9F49-98E5-13D7A084F98D}"/>
              </a:ext>
            </a:extLst>
          </p:cNvPr>
          <p:cNvCxnSpPr>
            <a:cxnSpLocks/>
          </p:cNvCxnSpPr>
          <p:nvPr/>
        </p:nvCxnSpPr>
        <p:spPr>
          <a:xfrm flipV="1">
            <a:off x="20688255" y="17980291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73DC1FFE-B1E4-5B42-8E01-B49CD447C501}"/>
              </a:ext>
            </a:extLst>
          </p:cNvPr>
          <p:cNvSpPr>
            <a:spLocks noChangeAspect="1"/>
          </p:cNvSpPr>
          <p:nvPr/>
        </p:nvSpPr>
        <p:spPr>
          <a:xfrm>
            <a:off x="21663169" y="18256587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088519F-34EC-5242-BBF8-DC4FD871B921}"/>
              </a:ext>
            </a:extLst>
          </p:cNvPr>
          <p:cNvSpPr txBox="1"/>
          <p:nvPr/>
        </p:nvSpPr>
        <p:spPr>
          <a:xfrm>
            <a:off x="21712865" y="18696172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MET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5DAF6359-975C-2843-839F-2C1BD8E9A460}"/>
              </a:ext>
            </a:extLst>
          </p:cNvPr>
          <p:cNvCxnSpPr>
            <a:cxnSpLocks/>
          </p:cNvCxnSpPr>
          <p:nvPr/>
        </p:nvCxnSpPr>
        <p:spPr>
          <a:xfrm rot="-2700000">
            <a:off x="21627504" y="17626808"/>
            <a:ext cx="0" cy="9144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4161A8B6-FF2D-5E40-BFDC-0790426E5B6B}"/>
              </a:ext>
            </a:extLst>
          </p:cNvPr>
          <p:cNvCxnSpPr>
            <a:cxnSpLocks/>
          </p:cNvCxnSpPr>
          <p:nvPr/>
        </p:nvCxnSpPr>
        <p:spPr>
          <a:xfrm rot="5400000" flipV="1">
            <a:off x="22126048" y="16460833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>
            <a:extLst>
              <a:ext uri="{FF2B5EF4-FFF2-40B4-BE49-F238E27FC236}">
                <a16:creationId xmlns:a16="http://schemas.microsoft.com/office/drawing/2014/main" id="{3013703A-04D9-3A4F-8E16-DB98742FBF5B}"/>
              </a:ext>
            </a:extLst>
          </p:cNvPr>
          <p:cNvSpPr>
            <a:spLocks noChangeAspect="1"/>
          </p:cNvSpPr>
          <p:nvPr/>
        </p:nvSpPr>
        <p:spPr>
          <a:xfrm>
            <a:off x="22712757" y="16369393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3F965F2-6669-9B47-8C14-50AD232AC64D}"/>
              </a:ext>
            </a:extLst>
          </p:cNvPr>
          <p:cNvSpPr txBox="1"/>
          <p:nvPr/>
        </p:nvSpPr>
        <p:spPr>
          <a:xfrm>
            <a:off x="22568507" y="16808975"/>
            <a:ext cx="16601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OTHER</a:t>
            </a:r>
          </a:p>
          <a:p>
            <a:pPr algn="ctr"/>
            <a:r>
              <a:rPr lang="en-US" sz="2600" dirty="0">
                <a:latin typeface="Helvetica" pitchFamily="2" charset="0"/>
              </a:rPr>
              <a:t>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09E275-DF46-834F-A440-41246F02585D}"/>
              </a:ext>
            </a:extLst>
          </p:cNvPr>
          <p:cNvSpPr txBox="1"/>
          <p:nvPr/>
        </p:nvSpPr>
        <p:spPr>
          <a:xfrm>
            <a:off x="336825" y="382509"/>
            <a:ext cx="1578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Helvetica" pitchFamily="2" charset="0"/>
              </a:rPr>
              <a:t>(A)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788E18C-89B7-F940-9C5A-FE5FF358CB59}"/>
              </a:ext>
            </a:extLst>
          </p:cNvPr>
          <p:cNvSpPr txBox="1"/>
          <p:nvPr/>
        </p:nvSpPr>
        <p:spPr>
          <a:xfrm>
            <a:off x="336825" y="15649864"/>
            <a:ext cx="1578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Helvetica" pitchFamily="2" charset="0"/>
              </a:rPr>
              <a:t>(B)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F92A82-2CF9-874B-B187-78FC28B4B748}"/>
              </a:ext>
            </a:extLst>
          </p:cNvPr>
          <p:cNvCxnSpPr>
            <a:cxnSpLocks/>
          </p:cNvCxnSpPr>
          <p:nvPr/>
        </p:nvCxnSpPr>
        <p:spPr>
          <a:xfrm>
            <a:off x="-15714" y="14957881"/>
            <a:ext cx="24377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65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44</Words>
  <Application>Microsoft Macintosh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Microsoft Office User</cp:lastModifiedBy>
  <cp:revision>40</cp:revision>
  <cp:lastPrinted>2024-11-04T02:29:04Z</cp:lastPrinted>
  <dcterms:created xsi:type="dcterms:W3CDTF">2022-04-06T16:38:41Z</dcterms:created>
  <dcterms:modified xsi:type="dcterms:W3CDTF">2025-03-20T22:10:26Z</dcterms:modified>
</cp:coreProperties>
</file>