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24377650" cy="1691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09"/>
    <p:restoredTop sz="95782"/>
  </p:normalViewPr>
  <p:slideViewPr>
    <p:cSldViewPr snapToGrid="0" snapToObjects="1">
      <p:cViewPr varScale="1">
        <p:scale>
          <a:sx n="49" d="100"/>
          <a:sy n="49" d="100"/>
        </p:scale>
        <p:origin x="108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F012D-514B-5F43-9838-4A941E85DE2A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1143000"/>
            <a:ext cx="4448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449EAE-84C4-9649-8B9C-239F4BDB0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96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4913" y="1143000"/>
            <a:ext cx="44481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449EAE-84C4-9649-8B9C-239F4BDB01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44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324" y="2768496"/>
            <a:ext cx="20721003" cy="5889413"/>
          </a:xfrm>
        </p:spPr>
        <p:txBody>
          <a:bodyPr anchor="b"/>
          <a:lstStyle>
            <a:lvl1pPr algn="ctr">
              <a:defRPr sz="1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8885027"/>
            <a:ext cx="18283238" cy="4084213"/>
          </a:xfrm>
        </p:spPr>
        <p:txBody>
          <a:bodyPr/>
          <a:lstStyle>
            <a:lvl1pPr marL="0" indent="0" algn="ctr">
              <a:buNone/>
              <a:defRPr sz="5920"/>
            </a:lvl1pPr>
            <a:lvl2pPr marL="1127775" indent="0" algn="ctr">
              <a:buNone/>
              <a:defRPr sz="4933"/>
            </a:lvl2pPr>
            <a:lvl3pPr marL="2255550" indent="0" algn="ctr">
              <a:buNone/>
              <a:defRPr sz="4440"/>
            </a:lvl3pPr>
            <a:lvl4pPr marL="3383326" indent="0" algn="ctr">
              <a:buNone/>
              <a:defRPr sz="3947"/>
            </a:lvl4pPr>
            <a:lvl5pPr marL="4511101" indent="0" algn="ctr">
              <a:buNone/>
              <a:defRPr sz="3947"/>
            </a:lvl5pPr>
            <a:lvl6pPr marL="5638876" indent="0" algn="ctr">
              <a:buNone/>
              <a:defRPr sz="3947"/>
            </a:lvl6pPr>
            <a:lvl7pPr marL="6766651" indent="0" algn="ctr">
              <a:buNone/>
              <a:defRPr sz="3947"/>
            </a:lvl7pPr>
            <a:lvl8pPr marL="7894427" indent="0" algn="ctr">
              <a:buNone/>
              <a:defRPr sz="3947"/>
            </a:lvl8pPr>
            <a:lvl9pPr marL="9022202" indent="0" algn="ctr">
              <a:buNone/>
              <a:defRPr sz="39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65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857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7" y="900642"/>
            <a:ext cx="5256431" cy="143358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5" y="900642"/>
            <a:ext cx="15464572" cy="143358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7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0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8" y="4217358"/>
            <a:ext cx="21025723" cy="7036751"/>
          </a:xfrm>
        </p:spPr>
        <p:txBody>
          <a:bodyPr anchor="b"/>
          <a:lstStyle>
            <a:lvl1pPr>
              <a:defRPr sz="1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8" y="11320679"/>
            <a:ext cx="21025723" cy="3700461"/>
          </a:xfrm>
        </p:spPr>
        <p:txBody>
          <a:bodyPr/>
          <a:lstStyle>
            <a:lvl1pPr marL="0" indent="0">
              <a:buNone/>
              <a:defRPr sz="5920">
                <a:solidFill>
                  <a:schemeClr val="tx1"/>
                </a:solidFill>
              </a:defRPr>
            </a:lvl1pPr>
            <a:lvl2pPr marL="1127775" indent="0">
              <a:buNone/>
              <a:defRPr sz="4933">
                <a:solidFill>
                  <a:schemeClr val="tx1">
                    <a:tint val="75000"/>
                  </a:schemeClr>
                </a:solidFill>
              </a:defRPr>
            </a:lvl2pPr>
            <a:lvl3pPr marL="2255550" indent="0">
              <a:buNone/>
              <a:defRPr sz="4440">
                <a:solidFill>
                  <a:schemeClr val="tx1">
                    <a:tint val="75000"/>
                  </a:schemeClr>
                </a:solidFill>
              </a:defRPr>
            </a:lvl3pPr>
            <a:lvl4pPr marL="3383326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4pPr>
            <a:lvl5pPr marL="4511101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5pPr>
            <a:lvl6pPr marL="5638876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6pPr>
            <a:lvl7pPr marL="6766651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7pPr>
            <a:lvl8pPr marL="7894427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8pPr>
            <a:lvl9pPr marL="9022202" indent="0">
              <a:buNone/>
              <a:defRPr sz="39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0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4503209"/>
            <a:ext cx="10360501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4503209"/>
            <a:ext cx="10360501" cy="10733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5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900645"/>
            <a:ext cx="21025723" cy="32697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41" y="4146869"/>
            <a:ext cx="10312887" cy="2032316"/>
          </a:xfrm>
        </p:spPr>
        <p:txBody>
          <a:bodyPr anchor="b"/>
          <a:lstStyle>
            <a:lvl1pPr marL="0" indent="0">
              <a:buNone/>
              <a:defRPr sz="5920" b="1"/>
            </a:lvl1pPr>
            <a:lvl2pPr marL="1127775" indent="0">
              <a:buNone/>
              <a:defRPr sz="4933" b="1"/>
            </a:lvl2pPr>
            <a:lvl3pPr marL="2255550" indent="0">
              <a:buNone/>
              <a:defRPr sz="4440" b="1"/>
            </a:lvl3pPr>
            <a:lvl4pPr marL="3383326" indent="0">
              <a:buNone/>
              <a:defRPr sz="3947" b="1"/>
            </a:lvl4pPr>
            <a:lvl5pPr marL="4511101" indent="0">
              <a:buNone/>
              <a:defRPr sz="3947" b="1"/>
            </a:lvl5pPr>
            <a:lvl6pPr marL="5638876" indent="0">
              <a:buNone/>
              <a:defRPr sz="3947" b="1"/>
            </a:lvl6pPr>
            <a:lvl7pPr marL="6766651" indent="0">
              <a:buNone/>
              <a:defRPr sz="3947" b="1"/>
            </a:lvl7pPr>
            <a:lvl8pPr marL="7894427" indent="0">
              <a:buNone/>
              <a:defRPr sz="3947" b="1"/>
            </a:lvl8pPr>
            <a:lvl9pPr marL="9022202" indent="0">
              <a:buNone/>
              <a:defRPr sz="39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41" y="6179185"/>
            <a:ext cx="10312887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7" y="4146869"/>
            <a:ext cx="10363676" cy="2032316"/>
          </a:xfrm>
        </p:spPr>
        <p:txBody>
          <a:bodyPr anchor="b"/>
          <a:lstStyle>
            <a:lvl1pPr marL="0" indent="0">
              <a:buNone/>
              <a:defRPr sz="5920" b="1"/>
            </a:lvl1pPr>
            <a:lvl2pPr marL="1127775" indent="0">
              <a:buNone/>
              <a:defRPr sz="4933" b="1"/>
            </a:lvl2pPr>
            <a:lvl3pPr marL="2255550" indent="0">
              <a:buNone/>
              <a:defRPr sz="4440" b="1"/>
            </a:lvl3pPr>
            <a:lvl4pPr marL="3383326" indent="0">
              <a:buNone/>
              <a:defRPr sz="3947" b="1"/>
            </a:lvl4pPr>
            <a:lvl5pPr marL="4511101" indent="0">
              <a:buNone/>
              <a:defRPr sz="3947" b="1"/>
            </a:lvl5pPr>
            <a:lvl6pPr marL="5638876" indent="0">
              <a:buNone/>
              <a:defRPr sz="3947" b="1"/>
            </a:lvl6pPr>
            <a:lvl7pPr marL="6766651" indent="0">
              <a:buNone/>
              <a:defRPr sz="3947" b="1"/>
            </a:lvl7pPr>
            <a:lvl8pPr marL="7894427" indent="0">
              <a:buNone/>
              <a:defRPr sz="3947" b="1"/>
            </a:lvl8pPr>
            <a:lvl9pPr marL="9022202" indent="0">
              <a:buNone/>
              <a:defRPr sz="39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7" y="6179185"/>
            <a:ext cx="10363676" cy="9088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3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5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8" y="1127760"/>
            <a:ext cx="7862427" cy="3947160"/>
          </a:xfrm>
        </p:spPr>
        <p:txBody>
          <a:bodyPr anchor="b"/>
          <a:lstStyle>
            <a:lvl1pPr>
              <a:defRPr sz="78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2435652"/>
            <a:ext cx="12341185" cy="12021608"/>
          </a:xfrm>
        </p:spPr>
        <p:txBody>
          <a:bodyPr/>
          <a:lstStyle>
            <a:lvl1pPr>
              <a:defRPr sz="7893"/>
            </a:lvl1pPr>
            <a:lvl2pPr>
              <a:defRPr sz="6907"/>
            </a:lvl2pPr>
            <a:lvl3pPr>
              <a:defRPr sz="5920"/>
            </a:lvl3pPr>
            <a:lvl4pPr>
              <a:defRPr sz="4933"/>
            </a:lvl4pPr>
            <a:lvl5pPr>
              <a:defRPr sz="4933"/>
            </a:lvl5pPr>
            <a:lvl6pPr>
              <a:defRPr sz="4933"/>
            </a:lvl6pPr>
            <a:lvl7pPr>
              <a:defRPr sz="4933"/>
            </a:lvl7pPr>
            <a:lvl8pPr>
              <a:defRPr sz="4933"/>
            </a:lvl8pPr>
            <a:lvl9pPr>
              <a:defRPr sz="4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38" y="5074920"/>
            <a:ext cx="7862427" cy="9401917"/>
          </a:xfrm>
        </p:spPr>
        <p:txBody>
          <a:bodyPr/>
          <a:lstStyle>
            <a:lvl1pPr marL="0" indent="0">
              <a:buNone/>
              <a:defRPr sz="3947"/>
            </a:lvl1pPr>
            <a:lvl2pPr marL="1127775" indent="0">
              <a:buNone/>
              <a:defRPr sz="3453"/>
            </a:lvl2pPr>
            <a:lvl3pPr marL="2255550" indent="0">
              <a:buNone/>
              <a:defRPr sz="2960"/>
            </a:lvl3pPr>
            <a:lvl4pPr marL="3383326" indent="0">
              <a:buNone/>
              <a:defRPr sz="2467"/>
            </a:lvl4pPr>
            <a:lvl5pPr marL="4511101" indent="0">
              <a:buNone/>
              <a:defRPr sz="2467"/>
            </a:lvl5pPr>
            <a:lvl6pPr marL="5638876" indent="0">
              <a:buNone/>
              <a:defRPr sz="2467"/>
            </a:lvl6pPr>
            <a:lvl7pPr marL="6766651" indent="0">
              <a:buNone/>
              <a:defRPr sz="2467"/>
            </a:lvl7pPr>
            <a:lvl8pPr marL="7894427" indent="0">
              <a:buNone/>
              <a:defRPr sz="2467"/>
            </a:lvl8pPr>
            <a:lvl9pPr marL="9022202" indent="0">
              <a:buNone/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831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8" y="1127760"/>
            <a:ext cx="7862427" cy="3947160"/>
          </a:xfrm>
        </p:spPr>
        <p:txBody>
          <a:bodyPr anchor="b"/>
          <a:lstStyle>
            <a:lvl1pPr>
              <a:defRPr sz="78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2435652"/>
            <a:ext cx="12341185" cy="12021608"/>
          </a:xfrm>
        </p:spPr>
        <p:txBody>
          <a:bodyPr anchor="t"/>
          <a:lstStyle>
            <a:lvl1pPr marL="0" indent="0">
              <a:buNone/>
              <a:defRPr sz="7893"/>
            </a:lvl1pPr>
            <a:lvl2pPr marL="1127775" indent="0">
              <a:buNone/>
              <a:defRPr sz="6907"/>
            </a:lvl2pPr>
            <a:lvl3pPr marL="2255550" indent="0">
              <a:buNone/>
              <a:defRPr sz="5920"/>
            </a:lvl3pPr>
            <a:lvl4pPr marL="3383326" indent="0">
              <a:buNone/>
              <a:defRPr sz="4933"/>
            </a:lvl4pPr>
            <a:lvl5pPr marL="4511101" indent="0">
              <a:buNone/>
              <a:defRPr sz="4933"/>
            </a:lvl5pPr>
            <a:lvl6pPr marL="5638876" indent="0">
              <a:buNone/>
              <a:defRPr sz="4933"/>
            </a:lvl6pPr>
            <a:lvl7pPr marL="6766651" indent="0">
              <a:buNone/>
              <a:defRPr sz="4933"/>
            </a:lvl7pPr>
            <a:lvl8pPr marL="7894427" indent="0">
              <a:buNone/>
              <a:defRPr sz="4933"/>
            </a:lvl8pPr>
            <a:lvl9pPr marL="9022202" indent="0">
              <a:buNone/>
              <a:defRPr sz="4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38" y="5074920"/>
            <a:ext cx="7862427" cy="9401917"/>
          </a:xfrm>
        </p:spPr>
        <p:txBody>
          <a:bodyPr/>
          <a:lstStyle>
            <a:lvl1pPr marL="0" indent="0">
              <a:buNone/>
              <a:defRPr sz="3947"/>
            </a:lvl1pPr>
            <a:lvl2pPr marL="1127775" indent="0">
              <a:buNone/>
              <a:defRPr sz="3453"/>
            </a:lvl2pPr>
            <a:lvl3pPr marL="2255550" indent="0">
              <a:buNone/>
              <a:defRPr sz="2960"/>
            </a:lvl3pPr>
            <a:lvl4pPr marL="3383326" indent="0">
              <a:buNone/>
              <a:defRPr sz="2467"/>
            </a:lvl4pPr>
            <a:lvl5pPr marL="4511101" indent="0">
              <a:buNone/>
              <a:defRPr sz="2467"/>
            </a:lvl5pPr>
            <a:lvl6pPr marL="5638876" indent="0">
              <a:buNone/>
              <a:defRPr sz="2467"/>
            </a:lvl6pPr>
            <a:lvl7pPr marL="6766651" indent="0">
              <a:buNone/>
              <a:defRPr sz="2467"/>
            </a:lvl7pPr>
            <a:lvl8pPr marL="7894427" indent="0">
              <a:buNone/>
              <a:defRPr sz="2467"/>
            </a:lvl8pPr>
            <a:lvl9pPr marL="9022202" indent="0">
              <a:buNone/>
              <a:defRPr sz="2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9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900645"/>
            <a:ext cx="21025723" cy="3269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4503209"/>
            <a:ext cx="21025723" cy="10733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5679000"/>
            <a:ext cx="5484971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7705F-197A-364B-B966-A3D2D808BF85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5679000"/>
            <a:ext cx="8227457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5679000"/>
            <a:ext cx="5484971" cy="9006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8D318-BBA0-0A4A-BB5C-86CBC1D6D7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108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255550" rtl="0" eaLnBrk="1" latinLnBrk="0" hangingPunct="1">
        <a:lnSpc>
          <a:spcPct val="90000"/>
        </a:lnSpc>
        <a:spcBef>
          <a:spcPct val="0"/>
        </a:spcBef>
        <a:buNone/>
        <a:defRPr sz="108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3888" indent="-563888" algn="l" defTabSz="2255550" rtl="0" eaLnBrk="1" latinLnBrk="0" hangingPunct="1">
        <a:lnSpc>
          <a:spcPct val="90000"/>
        </a:lnSpc>
        <a:spcBef>
          <a:spcPts val="2467"/>
        </a:spcBef>
        <a:buFont typeface="Arial" panose="020B0604020202020204" pitchFamily="34" charset="0"/>
        <a:buChar char="•"/>
        <a:defRPr sz="6907" kern="1200">
          <a:solidFill>
            <a:schemeClr val="tx1"/>
          </a:solidFill>
          <a:latin typeface="+mn-lt"/>
          <a:ea typeface="+mn-ea"/>
          <a:cs typeface="+mn-cs"/>
        </a:defRPr>
      </a:lvl1pPr>
      <a:lvl2pPr marL="1691663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5920" kern="1200">
          <a:solidFill>
            <a:schemeClr val="tx1"/>
          </a:solidFill>
          <a:latin typeface="+mn-lt"/>
          <a:ea typeface="+mn-ea"/>
          <a:cs typeface="+mn-cs"/>
        </a:defRPr>
      </a:lvl2pPr>
      <a:lvl3pPr marL="2819438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933" kern="1200">
          <a:solidFill>
            <a:schemeClr val="tx1"/>
          </a:solidFill>
          <a:latin typeface="+mn-lt"/>
          <a:ea typeface="+mn-ea"/>
          <a:cs typeface="+mn-cs"/>
        </a:defRPr>
      </a:lvl3pPr>
      <a:lvl4pPr marL="3947213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4pPr>
      <a:lvl5pPr marL="5074989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5pPr>
      <a:lvl6pPr marL="6202764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6pPr>
      <a:lvl7pPr marL="7330539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7pPr>
      <a:lvl8pPr marL="8458314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8pPr>
      <a:lvl9pPr marL="9586090" indent="-563888" algn="l" defTabSz="2255550" rtl="0" eaLnBrk="1" latinLnBrk="0" hangingPunct="1">
        <a:lnSpc>
          <a:spcPct val="90000"/>
        </a:lnSpc>
        <a:spcBef>
          <a:spcPts val="1233"/>
        </a:spcBef>
        <a:buFont typeface="Arial" panose="020B0604020202020204" pitchFamily="34" charset="0"/>
        <a:buChar char="•"/>
        <a:defRPr sz="4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1pPr>
      <a:lvl2pPr marL="1127775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2pPr>
      <a:lvl3pPr marL="2255550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3pPr>
      <a:lvl4pPr marL="3383326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4pPr>
      <a:lvl5pPr marL="4511101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5pPr>
      <a:lvl6pPr marL="5638876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6pPr>
      <a:lvl7pPr marL="6766651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7pPr>
      <a:lvl8pPr marL="7894427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8pPr>
      <a:lvl9pPr marL="9022202" algn="l" defTabSz="2255550" rtl="0" eaLnBrk="1" latinLnBrk="0" hangingPunct="1">
        <a:defRPr sz="4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E4F4196C-40C1-9B47-A1E6-D1F47EE5C584}"/>
              </a:ext>
            </a:extLst>
          </p:cNvPr>
          <p:cNvCxnSpPr>
            <a:cxnSpLocks/>
          </p:cNvCxnSpPr>
          <p:nvPr/>
        </p:nvCxnSpPr>
        <p:spPr>
          <a:xfrm rot="-3600000" flipH="1">
            <a:off x="9217530" y="9683513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BEB24CF-DF42-2646-948E-7C800E7D21C8}"/>
              </a:ext>
            </a:extLst>
          </p:cNvPr>
          <p:cNvCxnSpPr>
            <a:cxnSpLocks/>
          </p:cNvCxnSpPr>
          <p:nvPr/>
        </p:nvCxnSpPr>
        <p:spPr>
          <a:xfrm flipH="1" flipV="1">
            <a:off x="1945869" y="9389163"/>
            <a:ext cx="1531866" cy="36316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2E3C607-9216-6B4E-8FDF-77A0DBF8A906}"/>
              </a:ext>
            </a:extLst>
          </p:cNvPr>
          <p:cNvCxnSpPr>
            <a:cxnSpLocks/>
          </p:cNvCxnSpPr>
          <p:nvPr/>
        </p:nvCxnSpPr>
        <p:spPr>
          <a:xfrm flipH="1">
            <a:off x="5306539" y="9425479"/>
            <a:ext cx="1625399" cy="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8ECFB3A-F16C-3F46-8626-012CECE19803}"/>
              </a:ext>
            </a:extLst>
          </p:cNvPr>
          <p:cNvCxnSpPr>
            <a:cxnSpLocks/>
          </p:cNvCxnSpPr>
          <p:nvPr/>
        </p:nvCxnSpPr>
        <p:spPr>
          <a:xfrm rot="3600000" flipH="1">
            <a:off x="9217530" y="7303762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3E3EB03F-5454-CB42-93A5-7D75BF52DBD7}"/>
              </a:ext>
            </a:extLst>
          </p:cNvPr>
          <p:cNvSpPr>
            <a:spLocks noChangeAspect="1"/>
          </p:cNvSpPr>
          <p:nvPr/>
        </p:nvSpPr>
        <p:spPr>
          <a:xfrm>
            <a:off x="3477735" y="8511079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A4BF0-58AA-D14D-BB4A-6190B0707305}"/>
              </a:ext>
            </a:extLst>
          </p:cNvPr>
          <p:cNvSpPr txBox="1"/>
          <p:nvPr/>
        </p:nvSpPr>
        <p:spPr>
          <a:xfrm>
            <a:off x="3731183" y="8825319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8FF7FF-DEBE-A140-B6D4-2F728C75E994}"/>
              </a:ext>
            </a:extLst>
          </p:cNvPr>
          <p:cNvSpPr>
            <a:spLocks noChangeAspect="1"/>
          </p:cNvSpPr>
          <p:nvPr/>
        </p:nvSpPr>
        <p:spPr>
          <a:xfrm>
            <a:off x="5056251" y="6586306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738B03-8D06-1941-AB77-1152D12AE6DF}"/>
              </a:ext>
            </a:extLst>
          </p:cNvPr>
          <p:cNvSpPr>
            <a:spLocks noChangeAspect="1"/>
          </p:cNvSpPr>
          <p:nvPr/>
        </p:nvSpPr>
        <p:spPr>
          <a:xfrm rot="480000">
            <a:off x="2381322" y="6607891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2521C57-BCAA-884F-AF3E-A01F52E4DE34}"/>
              </a:ext>
            </a:extLst>
          </p:cNvPr>
          <p:cNvSpPr>
            <a:spLocks noChangeAspect="1"/>
          </p:cNvSpPr>
          <p:nvPr/>
        </p:nvSpPr>
        <p:spPr>
          <a:xfrm>
            <a:off x="6931934" y="8511079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0395A5-BAE0-CB4E-9F12-27AA0F6F5A24}"/>
              </a:ext>
            </a:extLst>
          </p:cNvPr>
          <p:cNvSpPr txBox="1"/>
          <p:nvPr/>
        </p:nvSpPr>
        <p:spPr>
          <a:xfrm>
            <a:off x="7185382" y="8825319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3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8E805C4-56DA-6242-8C5B-7523C71ACCB2}"/>
              </a:ext>
            </a:extLst>
          </p:cNvPr>
          <p:cNvSpPr>
            <a:spLocks noChangeAspect="1"/>
          </p:cNvSpPr>
          <p:nvPr/>
        </p:nvSpPr>
        <p:spPr>
          <a:xfrm>
            <a:off x="115719" y="8511079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7C09A2-C67A-184F-9598-CA96AE880729}"/>
              </a:ext>
            </a:extLst>
          </p:cNvPr>
          <p:cNvSpPr txBox="1"/>
          <p:nvPr/>
        </p:nvSpPr>
        <p:spPr>
          <a:xfrm>
            <a:off x="369167" y="8825319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988FF60-9B7A-3A42-985A-A082B59475DB}"/>
              </a:ext>
            </a:extLst>
          </p:cNvPr>
          <p:cNvCxnSpPr>
            <a:cxnSpLocks/>
          </p:cNvCxnSpPr>
          <p:nvPr/>
        </p:nvCxnSpPr>
        <p:spPr>
          <a:xfrm flipH="1">
            <a:off x="2711806" y="9088726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8DE9BCC-9F43-1E4F-BCBF-130C0DAD1800}"/>
              </a:ext>
            </a:extLst>
          </p:cNvPr>
          <p:cNvSpPr txBox="1"/>
          <p:nvPr/>
        </p:nvSpPr>
        <p:spPr>
          <a:xfrm>
            <a:off x="1703418" y="8434745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BON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7143DC-6AAA-E34C-BCC6-656739168196}"/>
              </a:ext>
            </a:extLst>
          </p:cNvPr>
          <p:cNvCxnSpPr>
            <a:cxnSpLocks/>
          </p:cNvCxnSpPr>
          <p:nvPr/>
        </p:nvCxnSpPr>
        <p:spPr>
          <a:xfrm flipH="1">
            <a:off x="6119238" y="9111200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E713984-0855-F347-A38C-D3F6075A1B62}"/>
              </a:ext>
            </a:extLst>
          </p:cNvPr>
          <p:cNvSpPr txBox="1"/>
          <p:nvPr/>
        </p:nvSpPr>
        <p:spPr>
          <a:xfrm>
            <a:off x="5176638" y="8484136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MCN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FF7E07E-2398-C742-82DA-B1D9AB6D7656}"/>
              </a:ext>
            </a:extLst>
          </p:cNvPr>
          <p:cNvSpPr>
            <a:spLocks noChangeAspect="1"/>
          </p:cNvSpPr>
          <p:nvPr/>
        </p:nvSpPr>
        <p:spPr>
          <a:xfrm>
            <a:off x="9929813" y="10525331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2CC7951-9709-714C-BD87-492A01CFCECD}"/>
              </a:ext>
            </a:extLst>
          </p:cNvPr>
          <p:cNvSpPr>
            <a:spLocks noChangeAspect="1"/>
          </p:cNvSpPr>
          <p:nvPr/>
        </p:nvSpPr>
        <p:spPr>
          <a:xfrm>
            <a:off x="9959175" y="6444772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7DB8E89-6175-A24C-B601-CC2F1D7AC6B1}"/>
              </a:ext>
            </a:extLst>
          </p:cNvPr>
          <p:cNvCxnSpPr>
            <a:cxnSpLocks/>
          </p:cNvCxnSpPr>
          <p:nvPr/>
        </p:nvCxnSpPr>
        <p:spPr>
          <a:xfrm flipH="1">
            <a:off x="9217534" y="7916530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5181C12-88CB-104C-9FEC-A5D4C9431787}"/>
              </a:ext>
            </a:extLst>
          </p:cNvPr>
          <p:cNvSpPr txBox="1"/>
          <p:nvPr/>
        </p:nvSpPr>
        <p:spPr>
          <a:xfrm>
            <a:off x="8218066" y="7262786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PRA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6097206-7F1C-6341-BA54-F6A0FA02C39A}"/>
              </a:ext>
            </a:extLst>
          </p:cNvPr>
          <p:cNvCxnSpPr>
            <a:cxnSpLocks/>
          </p:cNvCxnSpPr>
          <p:nvPr/>
        </p:nvCxnSpPr>
        <p:spPr>
          <a:xfrm flipH="1">
            <a:off x="9217534" y="10303440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558D39D-6B32-C447-840E-131246A0F7A8}"/>
              </a:ext>
            </a:extLst>
          </p:cNvPr>
          <p:cNvSpPr txBox="1"/>
          <p:nvPr/>
        </p:nvSpPr>
        <p:spPr>
          <a:xfrm>
            <a:off x="8226782" y="9723035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ICH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D71503F-562F-514C-94AE-F54E9C62D791}"/>
              </a:ext>
            </a:extLst>
          </p:cNvPr>
          <p:cNvSpPr>
            <a:spLocks noChangeAspect="1"/>
          </p:cNvSpPr>
          <p:nvPr/>
        </p:nvSpPr>
        <p:spPr>
          <a:xfrm>
            <a:off x="7160534" y="5990888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06A6EC-A616-364E-9481-8C1D37FE05EE}"/>
              </a:ext>
            </a:extLst>
          </p:cNvPr>
          <p:cNvCxnSpPr>
            <a:cxnSpLocks/>
          </p:cNvCxnSpPr>
          <p:nvPr/>
        </p:nvCxnSpPr>
        <p:spPr>
          <a:xfrm rot="-1800000">
            <a:off x="3683220" y="7816243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val 147">
            <a:extLst>
              <a:ext uri="{FF2B5EF4-FFF2-40B4-BE49-F238E27FC236}">
                <a16:creationId xmlns:a16="http://schemas.microsoft.com/office/drawing/2014/main" id="{576D6347-28C7-4E46-B55F-BD72D833D66C}"/>
              </a:ext>
            </a:extLst>
          </p:cNvPr>
          <p:cNvSpPr>
            <a:spLocks noChangeAspect="1"/>
          </p:cNvSpPr>
          <p:nvPr/>
        </p:nvSpPr>
        <p:spPr>
          <a:xfrm>
            <a:off x="1907069" y="10488013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749EAEA2-6D2E-D24C-84FB-0623AEEA6980}"/>
              </a:ext>
            </a:extLst>
          </p:cNvPr>
          <p:cNvSpPr txBox="1"/>
          <p:nvPr/>
        </p:nvSpPr>
        <p:spPr>
          <a:xfrm>
            <a:off x="1931917" y="10927596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15M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8F5561EC-31EE-5145-B9C8-77FFBAA5F78A}"/>
              </a:ext>
            </a:extLst>
          </p:cNvPr>
          <p:cNvCxnSpPr>
            <a:cxnSpLocks/>
          </p:cNvCxnSpPr>
          <p:nvPr/>
        </p:nvCxnSpPr>
        <p:spPr>
          <a:xfrm flipV="1">
            <a:off x="4392135" y="10339879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Oval 151">
            <a:extLst>
              <a:ext uri="{FF2B5EF4-FFF2-40B4-BE49-F238E27FC236}">
                <a16:creationId xmlns:a16="http://schemas.microsoft.com/office/drawing/2014/main" id="{6799C136-5C44-924A-B191-7449C922D034}"/>
              </a:ext>
            </a:extLst>
          </p:cNvPr>
          <p:cNvSpPr>
            <a:spLocks noChangeAspect="1"/>
          </p:cNvSpPr>
          <p:nvPr/>
        </p:nvSpPr>
        <p:spPr>
          <a:xfrm>
            <a:off x="5367049" y="10583518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B3FA139-A4BA-634F-AECD-A9E1F7A68065}"/>
              </a:ext>
            </a:extLst>
          </p:cNvPr>
          <p:cNvSpPr txBox="1"/>
          <p:nvPr/>
        </p:nvSpPr>
        <p:spPr>
          <a:xfrm>
            <a:off x="5416745" y="11023101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UMA</a:t>
            </a: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50CA8B6A-8D30-BD4A-89F2-EFCB49C040C6}"/>
              </a:ext>
            </a:extLst>
          </p:cNvPr>
          <p:cNvSpPr>
            <a:spLocks noChangeAspect="1"/>
          </p:cNvSpPr>
          <p:nvPr/>
        </p:nvSpPr>
        <p:spPr>
          <a:xfrm>
            <a:off x="7160534" y="11559745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8DC6ED2-88F8-A649-B595-DAB48482EDEC}"/>
              </a:ext>
            </a:extLst>
          </p:cNvPr>
          <p:cNvSpPr txBox="1"/>
          <p:nvPr/>
        </p:nvSpPr>
        <p:spPr>
          <a:xfrm>
            <a:off x="7185382" y="11999328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WAWA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FD8DC16-B3A7-8646-A171-F7598825C03D}"/>
              </a:ext>
            </a:extLst>
          </p:cNvPr>
          <p:cNvSpPr>
            <a:spLocks noChangeAspect="1"/>
          </p:cNvSpPr>
          <p:nvPr/>
        </p:nvSpPr>
        <p:spPr>
          <a:xfrm>
            <a:off x="3681265" y="11559745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12BD21C-20C5-8947-97CB-8E1ACA7C1E7C}"/>
              </a:ext>
            </a:extLst>
          </p:cNvPr>
          <p:cNvSpPr txBox="1"/>
          <p:nvPr/>
        </p:nvSpPr>
        <p:spPr>
          <a:xfrm>
            <a:off x="3569226" y="11999328"/>
            <a:ext cx="159567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OTHER</a:t>
            </a:r>
          </a:p>
          <a:p>
            <a:pPr algn="ctr"/>
            <a:r>
              <a:rPr lang="en-US" sz="2600" dirty="0">
                <a:latin typeface="Helvetica" pitchFamily="2" charset="0"/>
              </a:rPr>
              <a:t>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8128ED2-0984-5B4B-A517-7E3B39D1B198}"/>
              </a:ext>
            </a:extLst>
          </p:cNvPr>
          <p:cNvSpPr txBox="1"/>
          <p:nvPr/>
        </p:nvSpPr>
        <p:spPr>
          <a:xfrm>
            <a:off x="2406170" y="7047474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DES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57377FC-F86A-8F43-B785-FCF901E5B2E7}"/>
              </a:ext>
            </a:extLst>
          </p:cNvPr>
          <p:cNvSpPr txBox="1"/>
          <p:nvPr/>
        </p:nvSpPr>
        <p:spPr>
          <a:xfrm>
            <a:off x="5105947" y="7025889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JDR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ABE2103-1468-1942-8402-A9C99ED52DEF}"/>
              </a:ext>
            </a:extLst>
          </p:cNvPr>
          <p:cNvSpPr txBox="1"/>
          <p:nvPr/>
        </p:nvSpPr>
        <p:spPr>
          <a:xfrm>
            <a:off x="7185382" y="6430471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YAK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2C628298-C2AF-3F48-B1F6-B64DFE7458A3}"/>
              </a:ext>
            </a:extLst>
          </p:cNvPr>
          <p:cNvSpPr txBox="1"/>
          <p:nvPr/>
        </p:nvSpPr>
        <p:spPr>
          <a:xfrm>
            <a:off x="10298457" y="6759011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4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F23AC042-B4FC-9543-B2D1-59EBEE77BDA7}"/>
              </a:ext>
            </a:extLst>
          </p:cNvPr>
          <p:cNvSpPr txBox="1"/>
          <p:nvPr/>
        </p:nvSpPr>
        <p:spPr>
          <a:xfrm>
            <a:off x="10183261" y="10839571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8</a:t>
            </a:r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418F4AF-D694-9B4F-B437-A8EAF091DDD0}"/>
              </a:ext>
            </a:extLst>
          </p:cNvPr>
          <p:cNvCxnSpPr>
            <a:cxnSpLocks/>
          </p:cNvCxnSpPr>
          <p:nvPr/>
        </p:nvCxnSpPr>
        <p:spPr>
          <a:xfrm rot="2700000">
            <a:off x="3458169" y="9953740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B559A3B6-080A-A149-A6A3-DBD6BA3122D3}"/>
              </a:ext>
            </a:extLst>
          </p:cNvPr>
          <p:cNvCxnSpPr>
            <a:cxnSpLocks/>
          </p:cNvCxnSpPr>
          <p:nvPr/>
        </p:nvCxnSpPr>
        <p:spPr>
          <a:xfrm rot="1800000">
            <a:off x="5172015" y="7816243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747C8D90-90CA-E542-BFC0-4DB3D20A5F5C}"/>
              </a:ext>
            </a:extLst>
          </p:cNvPr>
          <p:cNvCxnSpPr>
            <a:cxnSpLocks/>
          </p:cNvCxnSpPr>
          <p:nvPr/>
        </p:nvCxnSpPr>
        <p:spPr>
          <a:xfrm rot="-2700000">
            <a:off x="5331384" y="9953739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7ECE91E-3431-204C-8B7B-B153089D84C7}"/>
              </a:ext>
            </a:extLst>
          </p:cNvPr>
          <p:cNvCxnSpPr>
            <a:cxnSpLocks/>
          </p:cNvCxnSpPr>
          <p:nvPr/>
        </p:nvCxnSpPr>
        <p:spPr>
          <a:xfrm flipV="1">
            <a:off x="7846334" y="7364034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8F4467E-67EE-F342-B43F-A3BF8C2CC823}"/>
              </a:ext>
            </a:extLst>
          </p:cNvPr>
          <p:cNvCxnSpPr>
            <a:cxnSpLocks/>
          </p:cNvCxnSpPr>
          <p:nvPr/>
        </p:nvCxnSpPr>
        <p:spPr>
          <a:xfrm flipV="1">
            <a:off x="7846334" y="10326879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B5D63181-F3F3-E04E-A0BC-58C90B0AF399}"/>
              </a:ext>
            </a:extLst>
          </p:cNvPr>
          <p:cNvCxnSpPr>
            <a:cxnSpLocks/>
          </p:cNvCxnSpPr>
          <p:nvPr/>
        </p:nvCxnSpPr>
        <p:spPr>
          <a:xfrm rot="3600000" flipH="1">
            <a:off x="12466448" y="5507570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146">
            <a:extLst>
              <a:ext uri="{FF2B5EF4-FFF2-40B4-BE49-F238E27FC236}">
                <a16:creationId xmlns:a16="http://schemas.microsoft.com/office/drawing/2014/main" id="{30D5ED5E-4790-B94D-8579-6FF8B4DD341F}"/>
              </a:ext>
            </a:extLst>
          </p:cNvPr>
          <p:cNvSpPr>
            <a:spLocks noChangeAspect="1"/>
          </p:cNvSpPr>
          <p:nvPr/>
        </p:nvSpPr>
        <p:spPr>
          <a:xfrm>
            <a:off x="13208093" y="464858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3F5E3647-F895-4C46-A56C-988DCE081589}"/>
              </a:ext>
            </a:extLst>
          </p:cNvPr>
          <p:cNvCxnSpPr>
            <a:cxnSpLocks/>
          </p:cNvCxnSpPr>
          <p:nvPr/>
        </p:nvCxnSpPr>
        <p:spPr>
          <a:xfrm flipH="1">
            <a:off x="12466452" y="6120338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BF6BAE77-55F4-B44C-8FE1-F0A6E90570EC}"/>
              </a:ext>
            </a:extLst>
          </p:cNvPr>
          <p:cNvSpPr txBox="1"/>
          <p:nvPr/>
        </p:nvSpPr>
        <p:spPr>
          <a:xfrm>
            <a:off x="11466984" y="5466594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RIS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1AFEE53B-843D-0140-8A43-5F74A08550CB}"/>
              </a:ext>
            </a:extLst>
          </p:cNvPr>
          <p:cNvSpPr txBox="1"/>
          <p:nvPr/>
        </p:nvSpPr>
        <p:spPr>
          <a:xfrm>
            <a:off x="13547375" y="4962819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5</a:t>
            </a:r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AC97BFD9-22EB-784F-80F5-896875A94F1E}"/>
              </a:ext>
            </a:extLst>
          </p:cNvPr>
          <p:cNvCxnSpPr>
            <a:cxnSpLocks/>
          </p:cNvCxnSpPr>
          <p:nvPr/>
        </p:nvCxnSpPr>
        <p:spPr>
          <a:xfrm rot="3600000" flipH="1">
            <a:off x="15716841" y="3688575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>
            <a:extLst>
              <a:ext uri="{FF2B5EF4-FFF2-40B4-BE49-F238E27FC236}">
                <a16:creationId xmlns:a16="http://schemas.microsoft.com/office/drawing/2014/main" id="{101C3A4B-F10F-5843-A21E-58A321632FDF}"/>
              </a:ext>
            </a:extLst>
          </p:cNvPr>
          <p:cNvSpPr>
            <a:spLocks noChangeAspect="1"/>
          </p:cNvSpPr>
          <p:nvPr/>
        </p:nvSpPr>
        <p:spPr>
          <a:xfrm>
            <a:off x="16458486" y="2829585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21C76B18-AF18-1748-9DA1-062805F6AA8D}"/>
              </a:ext>
            </a:extLst>
          </p:cNvPr>
          <p:cNvCxnSpPr>
            <a:cxnSpLocks/>
          </p:cNvCxnSpPr>
          <p:nvPr/>
        </p:nvCxnSpPr>
        <p:spPr>
          <a:xfrm flipH="1">
            <a:off x="15716845" y="4301343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TextBox 211">
            <a:extLst>
              <a:ext uri="{FF2B5EF4-FFF2-40B4-BE49-F238E27FC236}">
                <a16:creationId xmlns:a16="http://schemas.microsoft.com/office/drawing/2014/main" id="{A291AC1B-FC9B-8A48-87B6-039A6AF4D35E}"/>
              </a:ext>
            </a:extLst>
          </p:cNvPr>
          <p:cNvSpPr txBox="1"/>
          <p:nvPr/>
        </p:nvSpPr>
        <p:spPr>
          <a:xfrm>
            <a:off x="14717377" y="3647599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RRE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1E0D81-9AB5-8241-AEFC-C05C0983F59E}"/>
              </a:ext>
            </a:extLst>
          </p:cNvPr>
          <p:cNvSpPr txBox="1"/>
          <p:nvPr/>
        </p:nvSpPr>
        <p:spPr>
          <a:xfrm>
            <a:off x="16797768" y="3143824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6</a:t>
            </a: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FBB51442-0F23-FA40-AAA7-1F960104573B}"/>
              </a:ext>
            </a:extLst>
          </p:cNvPr>
          <p:cNvCxnSpPr>
            <a:cxnSpLocks/>
          </p:cNvCxnSpPr>
          <p:nvPr/>
        </p:nvCxnSpPr>
        <p:spPr>
          <a:xfrm rot="3600000" flipH="1">
            <a:off x="18967234" y="1869580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0EBF0D33-1BE3-DE45-BF75-4534344A1BDA}"/>
              </a:ext>
            </a:extLst>
          </p:cNvPr>
          <p:cNvSpPr>
            <a:spLocks noChangeAspect="1"/>
          </p:cNvSpPr>
          <p:nvPr/>
        </p:nvSpPr>
        <p:spPr>
          <a:xfrm>
            <a:off x="19708879" y="1010590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CFC27FFF-670A-C94E-AE22-DA0080398B7A}"/>
              </a:ext>
            </a:extLst>
          </p:cNvPr>
          <p:cNvCxnSpPr>
            <a:cxnSpLocks/>
          </p:cNvCxnSpPr>
          <p:nvPr/>
        </p:nvCxnSpPr>
        <p:spPr>
          <a:xfrm flipH="1">
            <a:off x="18967238" y="2482348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F9E65D29-5423-2647-B7F0-AB3856A6645A}"/>
              </a:ext>
            </a:extLst>
          </p:cNvPr>
          <p:cNvSpPr txBox="1"/>
          <p:nvPr/>
        </p:nvSpPr>
        <p:spPr>
          <a:xfrm>
            <a:off x="17967770" y="1828604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WEL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336AE08C-093B-3849-8C61-50C1B984D247}"/>
              </a:ext>
            </a:extLst>
          </p:cNvPr>
          <p:cNvSpPr txBox="1"/>
          <p:nvPr/>
        </p:nvSpPr>
        <p:spPr>
          <a:xfrm>
            <a:off x="20048161" y="1324828"/>
            <a:ext cx="1150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7</a:t>
            </a:r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439CA7B4-5F0D-204F-B676-EA737095B41F}"/>
              </a:ext>
            </a:extLst>
          </p:cNvPr>
          <p:cNvCxnSpPr>
            <a:cxnSpLocks/>
          </p:cNvCxnSpPr>
          <p:nvPr/>
        </p:nvCxnSpPr>
        <p:spPr>
          <a:xfrm rot="-3600000" flipH="1">
            <a:off x="12467834" y="11435767"/>
            <a:ext cx="0" cy="18288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Oval 219">
            <a:extLst>
              <a:ext uri="{FF2B5EF4-FFF2-40B4-BE49-F238E27FC236}">
                <a16:creationId xmlns:a16="http://schemas.microsoft.com/office/drawing/2014/main" id="{E133C565-2B5B-0A46-8E70-ED8BB854709F}"/>
              </a:ext>
            </a:extLst>
          </p:cNvPr>
          <p:cNvSpPr>
            <a:spLocks noChangeAspect="1"/>
          </p:cNvSpPr>
          <p:nvPr/>
        </p:nvSpPr>
        <p:spPr>
          <a:xfrm>
            <a:off x="13180117" y="12277585"/>
            <a:ext cx="1828800" cy="1828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AB9F86F0-FFCC-3B4C-B996-2E6D82AAC4C6}"/>
              </a:ext>
            </a:extLst>
          </p:cNvPr>
          <p:cNvCxnSpPr>
            <a:cxnSpLocks/>
          </p:cNvCxnSpPr>
          <p:nvPr/>
        </p:nvCxnSpPr>
        <p:spPr>
          <a:xfrm flipH="1">
            <a:off x="12467838" y="12055694"/>
            <a:ext cx="1" cy="644039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78BE5B9-9C1D-2641-8D2F-06E729F40C1B}"/>
              </a:ext>
            </a:extLst>
          </p:cNvPr>
          <p:cNvSpPr txBox="1"/>
          <p:nvPr/>
        </p:nvSpPr>
        <p:spPr>
          <a:xfrm>
            <a:off x="11477086" y="11475289"/>
            <a:ext cx="19891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Helvetica" pitchFamily="2" charset="0"/>
              </a:rPr>
              <a:t>LGR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4478965-5F7F-4142-BABE-4B914241D6EB}"/>
              </a:ext>
            </a:extLst>
          </p:cNvPr>
          <p:cNvSpPr txBox="1"/>
          <p:nvPr/>
        </p:nvSpPr>
        <p:spPr>
          <a:xfrm>
            <a:off x="13433565" y="12591825"/>
            <a:ext cx="13219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latin typeface="Helvetica" pitchFamily="2" charset="0"/>
              </a:rPr>
              <a:t>9</a:t>
            </a:r>
          </a:p>
        </p:txBody>
      </p:sp>
      <p:sp>
        <p:nvSpPr>
          <p:cNvPr id="224" name="Oval 223">
            <a:extLst>
              <a:ext uri="{FF2B5EF4-FFF2-40B4-BE49-F238E27FC236}">
                <a16:creationId xmlns:a16="http://schemas.microsoft.com/office/drawing/2014/main" id="{2C83C16A-66CB-1B47-8BFD-EF3703143E0C}"/>
              </a:ext>
            </a:extLst>
          </p:cNvPr>
          <p:cNvSpPr>
            <a:spLocks noChangeAspect="1"/>
          </p:cNvSpPr>
          <p:nvPr/>
        </p:nvSpPr>
        <p:spPr>
          <a:xfrm>
            <a:off x="15119328" y="1066100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5" name="Oval 224">
            <a:extLst>
              <a:ext uri="{FF2B5EF4-FFF2-40B4-BE49-F238E27FC236}">
                <a16:creationId xmlns:a16="http://schemas.microsoft.com/office/drawing/2014/main" id="{27474AAC-FA19-954F-BEC2-0461F7FCCE5B}"/>
              </a:ext>
            </a:extLst>
          </p:cNvPr>
          <p:cNvSpPr>
            <a:spLocks noChangeAspect="1"/>
          </p:cNvSpPr>
          <p:nvPr/>
        </p:nvSpPr>
        <p:spPr>
          <a:xfrm>
            <a:off x="11748119" y="14369116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91FDD35E-F340-0B46-BDB9-FBEACE31E903}"/>
              </a:ext>
            </a:extLst>
          </p:cNvPr>
          <p:cNvSpPr txBox="1"/>
          <p:nvPr/>
        </p:nvSpPr>
        <p:spPr>
          <a:xfrm>
            <a:off x="11772967" y="14808699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SAL</a:t>
            </a: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2080D716-406F-A34C-8115-5C25CA32D732}"/>
              </a:ext>
            </a:extLst>
          </p:cNvPr>
          <p:cNvSpPr>
            <a:spLocks noChangeAspect="1"/>
          </p:cNvSpPr>
          <p:nvPr/>
        </p:nvSpPr>
        <p:spPr>
          <a:xfrm>
            <a:off x="13458614" y="1532073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607ACD4-B937-7843-85AE-8480E6816D90}"/>
              </a:ext>
            </a:extLst>
          </p:cNvPr>
          <p:cNvSpPr txBox="1"/>
          <p:nvPr/>
        </p:nvSpPr>
        <p:spPr>
          <a:xfrm>
            <a:off x="13483462" y="15760313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GRRO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0E47DF3D-1B9E-0745-91D6-9FD2225FF82E}"/>
              </a:ext>
            </a:extLst>
          </p:cNvPr>
          <p:cNvCxnSpPr>
            <a:cxnSpLocks/>
          </p:cNvCxnSpPr>
          <p:nvPr/>
        </p:nvCxnSpPr>
        <p:spPr>
          <a:xfrm flipV="1">
            <a:off x="14144414" y="14125477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Oval 229">
            <a:extLst>
              <a:ext uri="{FF2B5EF4-FFF2-40B4-BE49-F238E27FC236}">
                <a16:creationId xmlns:a16="http://schemas.microsoft.com/office/drawing/2014/main" id="{3FE76103-2AB4-4D46-B609-3A5685AB9C77}"/>
              </a:ext>
            </a:extLst>
          </p:cNvPr>
          <p:cNvSpPr>
            <a:spLocks noChangeAspect="1"/>
          </p:cNvSpPr>
          <p:nvPr/>
        </p:nvSpPr>
        <p:spPr>
          <a:xfrm>
            <a:off x="15119328" y="14369116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9EFDA04-2620-7A49-AF1D-D0D2A4427A3E}"/>
              </a:ext>
            </a:extLst>
          </p:cNvPr>
          <p:cNvSpPr txBox="1"/>
          <p:nvPr/>
        </p:nvSpPr>
        <p:spPr>
          <a:xfrm>
            <a:off x="15169024" y="14808699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IMN</a:t>
            </a:r>
          </a:p>
        </p:txBody>
      </p:sp>
      <p:sp>
        <p:nvSpPr>
          <p:cNvPr id="232" name="Oval 231">
            <a:extLst>
              <a:ext uri="{FF2B5EF4-FFF2-40B4-BE49-F238E27FC236}">
                <a16:creationId xmlns:a16="http://schemas.microsoft.com/office/drawing/2014/main" id="{806DAD55-83DD-274F-BCA7-76FE8346406C}"/>
              </a:ext>
            </a:extLst>
          </p:cNvPr>
          <p:cNvSpPr>
            <a:spLocks noChangeAspect="1"/>
          </p:cNvSpPr>
          <p:nvPr/>
        </p:nvSpPr>
        <p:spPr>
          <a:xfrm>
            <a:off x="13458614" y="9728402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8F13FD07-3CBE-EC49-87CD-1B8A9E61D358}"/>
              </a:ext>
            </a:extLst>
          </p:cNvPr>
          <p:cNvSpPr txBox="1"/>
          <p:nvPr/>
        </p:nvSpPr>
        <p:spPr>
          <a:xfrm>
            <a:off x="13346575" y="10167985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ASO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CBBF8A64-4B7B-0A4D-922A-C30BECF43107}"/>
              </a:ext>
            </a:extLst>
          </p:cNvPr>
          <p:cNvSpPr txBox="1"/>
          <p:nvPr/>
        </p:nvSpPr>
        <p:spPr>
          <a:xfrm>
            <a:off x="15169024" y="11100592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CLE</a:t>
            </a:r>
          </a:p>
        </p:txBody>
      </p: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8DFD133A-C263-C74C-A17E-1483599EED32}"/>
              </a:ext>
            </a:extLst>
          </p:cNvPr>
          <p:cNvCxnSpPr>
            <a:cxnSpLocks/>
          </p:cNvCxnSpPr>
          <p:nvPr/>
        </p:nvCxnSpPr>
        <p:spPr>
          <a:xfrm rot="2700000">
            <a:off x="13210448" y="13739338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37676124-55C3-AF40-8288-993685D723F1}"/>
              </a:ext>
            </a:extLst>
          </p:cNvPr>
          <p:cNvCxnSpPr>
            <a:cxnSpLocks/>
          </p:cNvCxnSpPr>
          <p:nvPr/>
        </p:nvCxnSpPr>
        <p:spPr>
          <a:xfrm rot="2700000">
            <a:off x="15083663" y="11758622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88708FE6-F051-2B46-A707-2A7451551EE4}"/>
              </a:ext>
            </a:extLst>
          </p:cNvPr>
          <p:cNvCxnSpPr>
            <a:cxnSpLocks/>
          </p:cNvCxnSpPr>
          <p:nvPr/>
        </p:nvCxnSpPr>
        <p:spPr>
          <a:xfrm rot="-2700000">
            <a:off x="15083663" y="13739337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A62E4C4A-07D5-DC4D-80F2-1E7802C04D5C}"/>
              </a:ext>
            </a:extLst>
          </p:cNvPr>
          <p:cNvCxnSpPr>
            <a:cxnSpLocks/>
          </p:cNvCxnSpPr>
          <p:nvPr/>
        </p:nvCxnSpPr>
        <p:spPr>
          <a:xfrm flipV="1">
            <a:off x="14144414" y="11108399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Oval 238">
            <a:extLst>
              <a:ext uri="{FF2B5EF4-FFF2-40B4-BE49-F238E27FC236}">
                <a16:creationId xmlns:a16="http://schemas.microsoft.com/office/drawing/2014/main" id="{8066D8BD-8C26-A347-B4DF-2B1D97865C45}"/>
              </a:ext>
            </a:extLst>
          </p:cNvPr>
          <p:cNvSpPr>
            <a:spLocks noChangeAspect="1"/>
          </p:cNvSpPr>
          <p:nvPr/>
        </p:nvSpPr>
        <p:spPr>
          <a:xfrm>
            <a:off x="10170326" y="1353842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B711A09B-01B5-4448-9EE1-724E1F09E67A}"/>
              </a:ext>
            </a:extLst>
          </p:cNvPr>
          <p:cNvSpPr txBox="1"/>
          <p:nvPr/>
        </p:nvSpPr>
        <p:spPr>
          <a:xfrm>
            <a:off x="10195174" y="13978003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TUC</a:t>
            </a:r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51AC3369-29B9-B540-8FA7-441FE7B9C414}"/>
              </a:ext>
            </a:extLst>
          </p:cNvPr>
          <p:cNvCxnSpPr>
            <a:cxnSpLocks/>
          </p:cNvCxnSpPr>
          <p:nvPr/>
        </p:nvCxnSpPr>
        <p:spPr>
          <a:xfrm flipV="1">
            <a:off x="10856126" y="12375824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Oval 241">
            <a:extLst>
              <a:ext uri="{FF2B5EF4-FFF2-40B4-BE49-F238E27FC236}">
                <a16:creationId xmlns:a16="http://schemas.microsoft.com/office/drawing/2014/main" id="{D68D1DC5-E9E4-A84C-B560-A630EDB6893B}"/>
              </a:ext>
            </a:extLst>
          </p:cNvPr>
          <p:cNvSpPr>
            <a:spLocks noChangeAspect="1"/>
          </p:cNvSpPr>
          <p:nvPr/>
        </p:nvSpPr>
        <p:spPr>
          <a:xfrm>
            <a:off x="13458614" y="2078829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B0F8C1D-8FB2-B44C-B923-4E3DBCDCF040}"/>
              </a:ext>
            </a:extLst>
          </p:cNvPr>
          <p:cNvSpPr txBox="1"/>
          <p:nvPr/>
        </p:nvSpPr>
        <p:spPr>
          <a:xfrm>
            <a:off x="13346575" y="2518412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WEN</a:t>
            </a:r>
          </a:p>
        </p:txBody>
      </p: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CECA06FA-8876-BD45-B494-2FCE2E09DB78}"/>
              </a:ext>
            </a:extLst>
          </p:cNvPr>
          <p:cNvCxnSpPr>
            <a:cxnSpLocks/>
          </p:cNvCxnSpPr>
          <p:nvPr/>
        </p:nvCxnSpPr>
        <p:spPr>
          <a:xfrm flipV="1">
            <a:off x="14144414" y="3458826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Oval 244">
            <a:extLst>
              <a:ext uri="{FF2B5EF4-FFF2-40B4-BE49-F238E27FC236}">
                <a16:creationId xmlns:a16="http://schemas.microsoft.com/office/drawing/2014/main" id="{BCE2CE43-83E0-254B-966B-85D8F3AFCEA8}"/>
              </a:ext>
            </a:extLst>
          </p:cNvPr>
          <p:cNvSpPr>
            <a:spLocks noChangeAspect="1"/>
          </p:cNvSpPr>
          <p:nvPr/>
        </p:nvSpPr>
        <p:spPr>
          <a:xfrm>
            <a:off x="16630999" y="270673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4E632F29-4CE6-2E4D-8542-6961D1B8584A}"/>
              </a:ext>
            </a:extLst>
          </p:cNvPr>
          <p:cNvSpPr txBox="1"/>
          <p:nvPr/>
        </p:nvSpPr>
        <p:spPr>
          <a:xfrm>
            <a:off x="16518960" y="710255"/>
            <a:ext cx="159567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ENT</a:t>
            </a:r>
          </a:p>
        </p:txBody>
      </p: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B024C0F6-55F1-D34F-913C-8EE784E2A3D8}"/>
              </a:ext>
            </a:extLst>
          </p:cNvPr>
          <p:cNvCxnSpPr>
            <a:cxnSpLocks/>
          </p:cNvCxnSpPr>
          <p:nvPr/>
        </p:nvCxnSpPr>
        <p:spPr>
          <a:xfrm flipV="1">
            <a:off x="17316799" y="1650670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Oval 249">
            <a:extLst>
              <a:ext uri="{FF2B5EF4-FFF2-40B4-BE49-F238E27FC236}">
                <a16:creationId xmlns:a16="http://schemas.microsoft.com/office/drawing/2014/main" id="{4A4796FD-526F-9543-890C-53EA1456D2D4}"/>
              </a:ext>
            </a:extLst>
          </p:cNvPr>
          <p:cNvSpPr>
            <a:spLocks noChangeAspect="1"/>
          </p:cNvSpPr>
          <p:nvPr/>
        </p:nvSpPr>
        <p:spPr>
          <a:xfrm>
            <a:off x="20008446" y="4012684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C1D3E43-1DC4-0747-9916-94558D229723}"/>
              </a:ext>
            </a:extLst>
          </p:cNvPr>
          <p:cNvSpPr txBox="1"/>
          <p:nvPr/>
        </p:nvSpPr>
        <p:spPr>
          <a:xfrm>
            <a:off x="20033294" y="4452267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OKA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FCF17BFB-FCAB-9F49-98E5-13D7A084F98D}"/>
              </a:ext>
            </a:extLst>
          </p:cNvPr>
          <p:cNvCxnSpPr>
            <a:cxnSpLocks/>
          </p:cNvCxnSpPr>
          <p:nvPr/>
        </p:nvCxnSpPr>
        <p:spPr>
          <a:xfrm flipV="1">
            <a:off x="20694246" y="2850088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Oval 252">
            <a:extLst>
              <a:ext uri="{FF2B5EF4-FFF2-40B4-BE49-F238E27FC236}">
                <a16:creationId xmlns:a16="http://schemas.microsoft.com/office/drawing/2014/main" id="{73DC1FFE-B1E4-5B42-8E01-B49CD447C501}"/>
              </a:ext>
            </a:extLst>
          </p:cNvPr>
          <p:cNvSpPr>
            <a:spLocks noChangeAspect="1"/>
          </p:cNvSpPr>
          <p:nvPr/>
        </p:nvSpPr>
        <p:spPr>
          <a:xfrm>
            <a:off x="21669160" y="3126384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F088519F-34EC-5242-BBF8-DC4FD871B921}"/>
              </a:ext>
            </a:extLst>
          </p:cNvPr>
          <p:cNvSpPr txBox="1"/>
          <p:nvPr/>
        </p:nvSpPr>
        <p:spPr>
          <a:xfrm>
            <a:off x="21718856" y="3565967"/>
            <a:ext cx="13219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MET</a:t>
            </a:r>
          </a:p>
        </p:txBody>
      </p:sp>
      <p:cxnSp>
        <p:nvCxnSpPr>
          <p:cNvPr id="256" name="Straight Arrow Connector 255">
            <a:extLst>
              <a:ext uri="{FF2B5EF4-FFF2-40B4-BE49-F238E27FC236}">
                <a16:creationId xmlns:a16="http://schemas.microsoft.com/office/drawing/2014/main" id="{5DAF6359-975C-2843-839F-2C1BD8E9A460}"/>
              </a:ext>
            </a:extLst>
          </p:cNvPr>
          <p:cNvCxnSpPr>
            <a:cxnSpLocks/>
          </p:cNvCxnSpPr>
          <p:nvPr/>
        </p:nvCxnSpPr>
        <p:spPr>
          <a:xfrm rot="-2700000">
            <a:off x="21633495" y="2496605"/>
            <a:ext cx="0" cy="91440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4161A8B6-FF2D-5E40-BFDC-0790426E5B6B}"/>
              </a:ext>
            </a:extLst>
          </p:cNvPr>
          <p:cNvCxnSpPr>
            <a:cxnSpLocks/>
          </p:cNvCxnSpPr>
          <p:nvPr/>
        </p:nvCxnSpPr>
        <p:spPr>
          <a:xfrm rot="5400000" flipV="1">
            <a:off x="22132039" y="1330630"/>
            <a:ext cx="0" cy="1188720"/>
          </a:xfrm>
          <a:prstGeom prst="straightConnector1">
            <a:avLst/>
          </a:prstGeom>
          <a:ln w="635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Oval 257">
            <a:extLst>
              <a:ext uri="{FF2B5EF4-FFF2-40B4-BE49-F238E27FC236}">
                <a16:creationId xmlns:a16="http://schemas.microsoft.com/office/drawing/2014/main" id="{3013703A-04D9-3A4F-8E16-DB98742FBF5B}"/>
              </a:ext>
            </a:extLst>
          </p:cNvPr>
          <p:cNvSpPr>
            <a:spLocks noChangeAspect="1"/>
          </p:cNvSpPr>
          <p:nvPr/>
        </p:nvSpPr>
        <p:spPr>
          <a:xfrm>
            <a:off x="22718748" y="1239190"/>
            <a:ext cx="1371600" cy="1371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B3F965F2-6669-9B47-8C14-50AD232AC64D}"/>
              </a:ext>
            </a:extLst>
          </p:cNvPr>
          <p:cNvSpPr txBox="1"/>
          <p:nvPr/>
        </p:nvSpPr>
        <p:spPr>
          <a:xfrm>
            <a:off x="22574498" y="1678772"/>
            <a:ext cx="16601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pitchFamily="2" charset="0"/>
              </a:rPr>
              <a:t>OTHER</a:t>
            </a:r>
          </a:p>
          <a:p>
            <a:pPr algn="ctr"/>
            <a:r>
              <a:rPr lang="en-US" sz="2600" dirty="0">
                <a:latin typeface="Helvetica" pitchFamily="2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78865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1553</TotalTime>
  <Words>38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38</cp:revision>
  <cp:lastPrinted>2024-11-04T02:29:04Z</cp:lastPrinted>
  <dcterms:created xsi:type="dcterms:W3CDTF">2022-04-06T16:38:41Z</dcterms:created>
  <dcterms:modified xsi:type="dcterms:W3CDTF">2025-02-21T19:38:59Z</dcterms:modified>
</cp:coreProperties>
</file>