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5243175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7"/>
    <p:restoredTop sz="95639"/>
  </p:normalViewPr>
  <p:slideViewPr>
    <p:cSldViewPr snapToGrid="0" snapToObjects="1">
      <p:cViewPr>
        <p:scale>
          <a:sx n="60" d="100"/>
          <a:sy n="60" d="100"/>
        </p:scale>
        <p:origin x="1672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238" y="2095078"/>
            <a:ext cx="12956699" cy="4456853"/>
          </a:xfrm>
        </p:spPr>
        <p:txBody>
          <a:bodyPr anchor="b"/>
          <a:lstStyle>
            <a:lvl1pPr algn="ctr">
              <a:defRPr sz="10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397" y="6723804"/>
            <a:ext cx="11432381" cy="3090756"/>
          </a:xfrm>
        </p:spPr>
        <p:txBody>
          <a:bodyPr/>
          <a:lstStyle>
            <a:lvl1pPr marL="0" indent="0" algn="ctr">
              <a:buNone/>
              <a:defRPr sz="4001"/>
            </a:lvl1pPr>
            <a:lvl2pPr marL="762152" indent="0" algn="ctr">
              <a:buNone/>
              <a:defRPr sz="3334"/>
            </a:lvl2pPr>
            <a:lvl3pPr marL="1524305" indent="0" algn="ctr">
              <a:buNone/>
              <a:defRPr sz="3001"/>
            </a:lvl3pPr>
            <a:lvl4pPr marL="2286457" indent="0" algn="ctr">
              <a:buNone/>
              <a:defRPr sz="2667"/>
            </a:lvl4pPr>
            <a:lvl5pPr marL="3048610" indent="0" algn="ctr">
              <a:buNone/>
              <a:defRPr sz="2667"/>
            </a:lvl5pPr>
            <a:lvl6pPr marL="3810762" indent="0" algn="ctr">
              <a:buNone/>
              <a:defRPr sz="2667"/>
            </a:lvl6pPr>
            <a:lvl7pPr marL="4572914" indent="0" algn="ctr">
              <a:buNone/>
              <a:defRPr sz="2667"/>
            </a:lvl7pPr>
            <a:lvl8pPr marL="5335067" indent="0" algn="ctr">
              <a:buNone/>
              <a:defRPr sz="2667"/>
            </a:lvl8pPr>
            <a:lvl9pPr marL="6097219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8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8398" y="681567"/>
            <a:ext cx="32868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969" y="681567"/>
            <a:ext cx="9669889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030" y="3191514"/>
            <a:ext cx="13147238" cy="5325109"/>
          </a:xfrm>
        </p:spPr>
        <p:txBody>
          <a:bodyPr anchor="b"/>
          <a:lstStyle>
            <a:lvl1pPr>
              <a:defRPr sz="10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030" y="8567000"/>
            <a:ext cx="13147238" cy="2800349"/>
          </a:xfrm>
        </p:spPr>
        <p:txBody>
          <a:bodyPr/>
          <a:lstStyle>
            <a:lvl1pPr marL="0" indent="0">
              <a:buNone/>
              <a:defRPr sz="4001">
                <a:solidFill>
                  <a:schemeClr val="tx1"/>
                </a:solidFill>
              </a:defRPr>
            </a:lvl1pPr>
            <a:lvl2pPr marL="762152" indent="0">
              <a:buNone/>
              <a:defRPr sz="3334">
                <a:solidFill>
                  <a:schemeClr val="tx1">
                    <a:tint val="75000"/>
                  </a:schemeClr>
                </a:solidFill>
              </a:defRPr>
            </a:lvl2pPr>
            <a:lvl3pPr marL="1524305" indent="0">
              <a:buNone/>
              <a:defRPr sz="3001">
                <a:solidFill>
                  <a:schemeClr val="tx1">
                    <a:tint val="75000"/>
                  </a:schemeClr>
                </a:solidFill>
              </a:defRPr>
            </a:lvl3pPr>
            <a:lvl4pPr marL="228645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61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76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914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506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7219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968" y="3407833"/>
            <a:ext cx="647834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6858" y="3407833"/>
            <a:ext cx="6478349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4" y="681570"/>
            <a:ext cx="13147238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955" y="3138171"/>
            <a:ext cx="6448577" cy="1537969"/>
          </a:xfrm>
        </p:spPr>
        <p:txBody>
          <a:bodyPr anchor="b"/>
          <a:lstStyle>
            <a:lvl1pPr marL="0" indent="0">
              <a:buNone/>
              <a:defRPr sz="4001" b="1"/>
            </a:lvl1pPr>
            <a:lvl2pPr marL="762152" indent="0">
              <a:buNone/>
              <a:defRPr sz="3334" b="1"/>
            </a:lvl2pPr>
            <a:lvl3pPr marL="1524305" indent="0">
              <a:buNone/>
              <a:defRPr sz="3001" b="1"/>
            </a:lvl3pPr>
            <a:lvl4pPr marL="2286457" indent="0">
              <a:buNone/>
              <a:defRPr sz="2667" b="1"/>
            </a:lvl4pPr>
            <a:lvl5pPr marL="3048610" indent="0">
              <a:buNone/>
              <a:defRPr sz="2667" b="1"/>
            </a:lvl5pPr>
            <a:lvl6pPr marL="3810762" indent="0">
              <a:buNone/>
              <a:defRPr sz="2667" b="1"/>
            </a:lvl6pPr>
            <a:lvl7pPr marL="4572914" indent="0">
              <a:buNone/>
              <a:defRPr sz="2667" b="1"/>
            </a:lvl7pPr>
            <a:lvl8pPr marL="5335067" indent="0">
              <a:buNone/>
              <a:defRPr sz="2667" b="1"/>
            </a:lvl8pPr>
            <a:lvl9pPr marL="6097219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955" y="4676140"/>
            <a:ext cx="644857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6858" y="3138171"/>
            <a:ext cx="6480335" cy="1537969"/>
          </a:xfrm>
        </p:spPr>
        <p:txBody>
          <a:bodyPr anchor="b"/>
          <a:lstStyle>
            <a:lvl1pPr marL="0" indent="0">
              <a:buNone/>
              <a:defRPr sz="4001" b="1"/>
            </a:lvl1pPr>
            <a:lvl2pPr marL="762152" indent="0">
              <a:buNone/>
              <a:defRPr sz="3334" b="1"/>
            </a:lvl2pPr>
            <a:lvl3pPr marL="1524305" indent="0">
              <a:buNone/>
              <a:defRPr sz="3001" b="1"/>
            </a:lvl3pPr>
            <a:lvl4pPr marL="2286457" indent="0">
              <a:buNone/>
              <a:defRPr sz="2667" b="1"/>
            </a:lvl4pPr>
            <a:lvl5pPr marL="3048610" indent="0">
              <a:buNone/>
              <a:defRPr sz="2667" b="1"/>
            </a:lvl5pPr>
            <a:lvl6pPr marL="3810762" indent="0">
              <a:buNone/>
              <a:defRPr sz="2667" b="1"/>
            </a:lvl6pPr>
            <a:lvl7pPr marL="4572914" indent="0">
              <a:buNone/>
              <a:defRPr sz="2667" b="1"/>
            </a:lvl7pPr>
            <a:lvl8pPr marL="5335067" indent="0">
              <a:buNone/>
              <a:defRPr sz="2667" b="1"/>
            </a:lvl8pPr>
            <a:lvl9pPr marL="6097219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6858" y="4676140"/>
            <a:ext cx="6480335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4" y="853440"/>
            <a:ext cx="4916321" cy="2987040"/>
          </a:xfrm>
        </p:spPr>
        <p:txBody>
          <a:bodyPr anchor="b"/>
          <a:lstStyle>
            <a:lvl1pPr>
              <a:defRPr sz="5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335" y="1843196"/>
            <a:ext cx="7716857" cy="9097433"/>
          </a:xfrm>
        </p:spPr>
        <p:txBody>
          <a:bodyPr/>
          <a:lstStyle>
            <a:lvl1pPr>
              <a:defRPr sz="5334"/>
            </a:lvl1pPr>
            <a:lvl2pPr>
              <a:defRPr sz="4668"/>
            </a:lvl2pPr>
            <a:lvl3pPr>
              <a:defRPr sz="4001"/>
            </a:lvl3pPr>
            <a:lvl4pPr>
              <a:defRPr sz="3334"/>
            </a:lvl4pPr>
            <a:lvl5pPr>
              <a:defRPr sz="3334"/>
            </a:lvl5pPr>
            <a:lvl6pPr>
              <a:defRPr sz="3334"/>
            </a:lvl6pPr>
            <a:lvl7pPr>
              <a:defRPr sz="3334"/>
            </a:lvl7pPr>
            <a:lvl8pPr>
              <a:defRPr sz="3334"/>
            </a:lvl8pPr>
            <a:lvl9pPr>
              <a:defRPr sz="33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954" y="3840480"/>
            <a:ext cx="4916321" cy="7114964"/>
          </a:xfrm>
        </p:spPr>
        <p:txBody>
          <a:bodyPr/>
          <a:lstStyle>
            <a:lvl1pPr marL="0" indent="0">
              <a:buNone/>
              <a:defRPr sz="2667"/>
            </a:lvl1pPr>
            <a:lvl2pPr marL="762152" indent="0">
              <a:buNone/>
              <a:defRPr sz="2334"/>
            </a:lvl2pPr>
            <a:lvl3pPr marL="1524305" indent="0">
              <a:buNone/>
              <a:defRPr sz="2000"/>
            </a:lvl3pPr>
            <a:lvl4pPr marL="2286457" indent="0">
              <a:buNone/>
              <a:defRPr sz="1667"/>
            </a:lvl4pPr>
            <a:lvl5pPr marL="3048610" indent="0">
              <a:buNone/>
              <a:defRPr sz="1667"/>
            </a:lvl5pPr>
            <a:lvl6pPr marL="3810762" indent="0">
              <a:buNone/>
              <a:defRPr sz="1667"/>
            </a:lvl6pPr>
            <a:lvl7pPr marL="4572914" indent="0">
              <a:buNone/>
              <a:defRPr sz="1667"/>
            </a:lvl7pPr>
            <a:lvl8pPr marL="5335067" indent="0">
              <a:buNone/>
              <a:defRPr sz="1667"/>
            </a:lvl8pPr>
            <a:lvl9pPr marL="6097219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954" y="853440"/>
            <a:ext cx="4916321" cy="2987040"/>
          </a:xfrm>
        </p:spPr>
        <p:txBody>
          <a:bodyPr anchor="b"/>
          <a:lstStyle>
            <a:lvl1pPr>
              <a:defRPr sz="53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80335" y="1843196"/>
            <a:ext cx="7716857" cy="9097433"/>
          </a:xfrm>
        </p:spPr>
        <p:txBody>
          <a:bodyPr anchor="t"/>
          <a:lstStyle>
            <a:lvl1pPr marL="0" indent="0">
              <a:buNone/>
              <a:defRPr sz="5334"/>
            </a:lvl1pPr>
            <a:lvl2pPr marL="762152" indent="0">
              <a:buNone/>
              <a:defRPr sz="4668"/>
            </a:lvl2pPr>
            <a:lvl3pPr marL="1524305" indent="0">
              <a:buNone/>
              <a:defRPr sz="4001"/>
            </a:lvl3pPr>
            <a:lvl4pPr marL="2286457" indent="0">
              <a:buNone/>
              <a:defRPr sz="3334"/>
            </a:lvl4pPr>
            <a:lvl5pPr marL="3048610" indent="0">
              <a:buNone/>
              <a:defRPr sz="3334"/>
            </a:lvl5pPr>
            <a:lvl6pPr marL="3810762" indent="0">
              <a:buNone/>
              <a:defRPr sz="3334"/>
            </a:lvl6pPr>
            <a:lvl7pPr marL="4572914" indent="0">
              <a:buNone/>
              <a:defRPr sz="3334"/>
            </a:lvl7pPr>
            <a:lvl8pPr marL="5335067" indent="0">
              <a:buNone/>
              <a:defRPr sz="3334"/>
            </a:lvl8pPr>
            <a:lvl9pPr marL="6097219" indent="0">
              <a:buNone/>
              <a:defRPr sz="33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954" y="3840480"/>
            <a:ext cx="4916321" cy="7114964"/>
          </a:xfrm>
        </p:spPr>
        <p:txBody>
          <a:bodyPr/>
          <a:lstStyle>
            <a:lvl1pPr marL="0" indent="0">
              <a:buNone/>
              <a:defRPr sz="2667"/>
            </a:lvl1pPr>
            <a:lvl2pPr marL="762152" indent="0">
              <a:buNone/>
              <a:defRPr sz="2334"/>
            </a:lvl2pPr>
            <a:lvl3pPr marL="1524305" indent="0">
              <a:buNone/>
              <a:defRPr sz="2000"/>
            </a:lvl3pPr>
            <a:lvl4pPr marL="2286457" indent="0">
              <a:buNone/>
              <a:defRPr sz="1667"/>
            </a:lvl4pPr>
            <a:lvl5pPr marL="3048610" indent="0">
              <a:buNone/>
              <a:defRPr sz="1667"/>
            </a:lvl5pPr>
            <a:lvl6pPr marL="3810762" indent="0">
              <a:buNone/>
              <a:defRPr sz="1667"/>
            </a:lvl6pPr>
            <a:lvl7pPr marL="4572914" indent="0">
              <a:buNone/>
              <a:defRPr sz="1667"/>
            </a:lvl7pPr>
            <a:lvl8pPr marL="5335067" indent="0">
              <a:buNone/>
              <a:defRPr sz="1667"/>
            </a:lvl8pPr>
            <a:lvl9pPr marL="6097219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969" y="681570"/>
            <a:ext cx="13147238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969" y="3407833"/>
            <a:ext cx="13147238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968" y="11865189"/>
            <a:ext cx="342971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9302" y="11865189"/>
            <a:ext cx="514457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493" y="11865189"/>
            <a:ext cx="3429714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24305" rtl="0" eaLnBrk="1" latinLnBrk="0" hangingPunct="1">
        <a:lnSpc>
          <a:spcPct val="90000"/>
        </a:lnSpc>
        <a:spcBef>
          <a:spcPct val="0"/>
        </a:spcBef>
        <a:buNone/>
        <a:defRPr sz="7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76" indent="-381076" algn="l" defTabSz="1524305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8" kern="1200">
          <a:solidFill>
            <a:schemeClr val="tx1"/>
          </a:solidFill>
          <a:latin typeface="+mn-lt"/>
          <a:ea typeface="+mn-ea"/>
          <a:cs typeface="+mn-cs"/>
        </a:defRPr>
      </a:lvl1pPr>
      <a:lvl2pPr marL="1143229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4001" kern="1200">
          <a:solidFill>
            <a:schemeClr val="tx1"/>
          </a:solidFill>
          <a:latin typeface="+mn-lt"/>
          <a:ea typeface="+mn-ea"/>
          <a:cs typeface="+mn-cs"/>
        </a:defRPr>
      </a:lvl2pPr>
      <a:lvl3pPr marL="1905381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334" kern="1200">
          <a:solidFill>
            <a:schemeClr val="tx1"/>
          </a:solidFill>
          <a:latin typeface="+mn-lt"/>
          <a:ea typeface="+mn-ea"/>
          <a:cs typeface="+mn-cs"/>
        </a:defRPr>
      </a:lvl3pPr>
      <a:lvl4pPr marL="2667533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4pPr>
      <a:lvl5pPr marL="3429686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5pPr>
      <a:lvl6pPr marL="4191838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6pPr>
      <a:lvl7pPr marL="4953991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7pPr>
      <a:lvl8pPr marL="5716143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8pPr>
      <a:lvl9pPr marL="6478295" indent="-381076" algn="l" defTabSz="1524305" rtl="0" eaLnBrk="1" latinLnBrk="0" hangingPunct="1">
        <a:lnSpc>
          <a:spcPct val="90000"/>
        </a:lnSpc>
        <a:spcBef>
          <a:spcPts val="834"/>
        </a:spcBef>
        <a:buFont typeface="Arial" panose="020B0604020202020204" pitchFamily="34" charset="0"/>
        <a:buChar char="•"/>
        <a:defRPr sz="3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1pPr>
      <a:lvl2pPr marL="762152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3pPr>
      <a:lvl4pPr marL="2286457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4pPr>
      <a:lvl5pPr marL="3048610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5pPr>
      <a:lvl6pPr marL="3810762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6pPr>
      <a:lvl7pPr marL="4572914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7pPr>
      <a:lvl8pPr marL="5335067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8pPr>
      <a:lvl9pPr marL="6097219" algn="l" defTabSz="1524305" rtl="0" eaLnBrk="1" latinLnBrk="0" hangingPunct="1">
        <a:defRPr sz="3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10472160" y="2250384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13215359" y="2250384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13468809" y="2841622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Mainstem, upstream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7716177" y="2275741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7842904" y="2866977"/>
            <a:ext cx="157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Mainstem, downstream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10079142" y="2843912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12735375" y="2868125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76D6347-28C7-4E46-B55F-BD72D833D66C}"/>
              </a:ext>
            </a:extLst>
          </p:cNvPr>
          <p:cNvSpPr>
            <a:spLocks noChangeAspect="1"/>
          </p:cNvSpPr>
          <p:nvPr/>
        </p:nvSpPr>
        <p:spPr>
          <a:xfrm>
            <a:off x="10774766" y="5017814"/>
            <a:ext cx="1280160" cy="12801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9EAEA2-6D2E-D24C-84FB-0623AEEA6980}"/>
              </a:ext>
            </a:extLst>
          </p:cNvPr>
          <p:cNvSpPr txBox="1"/>
          <p:nvPr/>
        </p:nvSpPr>
        <p:spPr>
          <a:xfrm>
            <a:off x="10736710" y="34111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Other tributary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FD8DC16-B3A7-8646-A171-F7598825C03D}"/>
              </a:ext>
            </a:extLst>
          </p:cNvPr>
          <p:cNvSpPr>
            <a:spLocks noChangeAspect="1"/>
          </p:cNvSpPr>
          <p:nvPr/>
        </p:nvSpPr>
        <p:spPr>
          <a:xfrm>
            <a:off x="10725608" y="47092"/>
            <a:ext cx="1280160" cy="12801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2BD21C-20C5-8947-97CB-8E1ACA7C1E7C}"/>
              </a:ext>
            </a:extLst>
          </p:cNvPr>
          <p:cNvSpPr txBox="1"/>
          <p:nvPr/>
        </p:nvSpPr>
        <p:spPr>
          <a:xfrm>
            <a:off x="10779416" y="534212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Natal tributary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1EF117-93D2-214A-8ECF-A65F3A8A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53894" y="2924379"/>
            <a:ext cx="1265332" cy="457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002328-5FEC-3E43-8E3D-349E6B6C394B}"/>
              </a:ext>
            </a:extLst>
          </p:cNvPr>
          <p:cNvCxnSpPr>
            <a:cxnSpLocks/>
          </p:cNvCxnSpPr>
          <p:nvPr/>
        </p:nvCxnSpPr>
        <p:spPr>
          <a:xfrm>
            <a:off x="12242907" y="9101975"/>
            <a:ext cx="1828800" cy="0"/>
          </a:xfrm>
          <a:prstGeom prst="straightConnector1">
            <a:avLst/>
          </a:prstGeom>
          <a:ln w="762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6591CAF6-91FB-9E40-B7F3-5AAF22D2F12B}"/>
              </a:ext>
            </a:extLst>
          </p:cNvPr>
          <p:cNvSpPr txBox="1"/>
          <p:nvPr/>
        </p:nvSpPr>
        <p:spPr>
          <a:xfrm>
            <a:off x="8832385" y="8809590"/>
            <a:ext cx="34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Temperature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0489EEF-50DE-7E43-9C8F-70587661A1BC}"/>
              </a:ext>
            </a:extLst>
          </p:cNvPr>
          <p:cNvSpPr txBox="1"/>
          <p:nvPr/>
        </p:nvSpPr>
        <p:spPr>
          <a:xfrm>
            <a:off x="8832385" y="9520866"/>
            <a:ext cx="34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Winter spill days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173D72D-7BAF-EB49-9498-F9D3CC53ADC6}"/>
              </a:ext>
            </a:extLst>
          </p:cNvPr>
          <p:cNvSpPr txBox="1"/>
          <p:nvPr/>
        </p:nvSpPr>
        <p:spPr>
          <a:xfrm>
            <a:off x="8832385" y="10232142"/>
            <a:ext cx="34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Spill volume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507BB8B-2AD6-414D-A922-429949C54EE7}"/>
              </a:ext>
            </a:extLst>
          </p:cNvPr>
          <p:cNvCxnSpPr>
            <a:cxnSpLocks/>
          </p:cNvCxnSpPr>
          <p:nvPr/>
        </p:nvCxnSpPr>
        <p:spPr>
          <a:xfrm>
            <a:off x="12242907" y="9813251"/>
            <a:ext cx="1828800" cy="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C521544-10E1-2E43-AB67-9E49DF891C49}"/>
              </a:ext>
            </a:extLst>
          </p:cNvPr>
          <p:cNvCxnSpPr>
            <a:cxnSpLocks/>
          </p:cNvCxnSpPr>
          <p:nvPr/>
        </p:nvCxnSpPr>
        <p:spPr>
          <a:xfrm>
            <a:off x="12242907" y="10524527"/>
            <a:ext cx="1828800" cy="0"/>
          </a:xfrm>
          <a:prstGeom prst="straightConnector1">
            <a:avLst/>
          </a:prstGeom>
          <a:ln w="76200" cmpd="sng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D0FDDF9-99B3-6248-A1FE-22A45187E9FD}"/>
              </a:ext>
            </a:extLst>
          </p:cNvPr>
          <p:cNvCxnSpPr>
            <a:cxnSpLocks/>
          </p:cNvCxnSpPr>
          <p:nvPr/>
        </p:nvCxnSpPr>
        <p:spPr>
          <a:xfrm flipV="1">
            <a:off x="11504146" y="1335984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A20EF65-D1BF-2F48-A416-852220B855C8}"/>
              </a:ext>
            </a:extLst>
          </p:cNvPr>
          <p:cNvCxnSpPr>
            <a:cxnSpLocks/>
          </p:cNvCxnSpPr>
          <p:nvPr/>
        </p:nvCxnSpPr>
        <p:spPr>
          <a:xfrm>
            <a:off x="11524418" y="4079184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2DD1BED1-4C7F-4248-8C3D-7E9945489B52}"/>
              </a:ext>
            </a:extLst>
          </p:cNvPr>
          <p:cNvCxnSpPr>
            <a:cxnSpLocks/>
          </p:cNvCxnSpPr>
          <p:nvPr/>
        </p:nvCxnSpPr>
        <p:spPr>
          <a:xfrm>
            <a:off x="12300960" y="3056357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6741BFF-7ACF-3744-89CD-76B59976AC36}"/>
              </a:ext>
            </a:extLst>
          </p:cNvPr>
          <p:cNvCxnSpPr>
            <a:cxnSpLocks/>
          </p:cNvCxnSpPr>
          <p:nvPr/>
        </p:nvCxnSpPr>
        <p:spPr>
          <a:xfrm>
            <a:off x="12242907" y="8390699"/>
            <a:ext cx="1828800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C453DFCE-E073-8148-AD86-EA49CAE1C7D1}"/>
              </a:ext>
            </a:extLst>
          </p:cNvPr>
          <p:cNvSpPr txBox="1"/>
          <p:nvPr/>
        </p:nvSpPr>
        <p:spPr>
          <a:xfrm>
            <a:off x="8832385" y="8098314"/>
            <a:ext cx="34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Intercept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C0B9E51-C15A-AA42-AE8D-CF72761C4323}"/>
              </a:ext>
            </a:extLst>
          </p:cNvPr>
          <p:cNvCxnSpPr>
            <a:cxnSpLocks/>
            <a:stCxn id="4" idx="6"/>
            <a:endCxn id="24" idx="2"/>
          </p:cNvCxnSpPr>
          <p:nvPr/>
        </p:nvCxnSpPr>
        <p:spPr>
          <a:xfrm>
            <a:off x="12300960" y="3164784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E469EEC-C113-9E49-BF15-99C6D67A1A94}"/>
              </a:ext>
            </a:extLst>
          </p:cNvPr>
          <p:cNvCxnSpPr>
            <a:cxnSpLocks/>
          </p:cNvCxnSpPr>
          <p:nvPr/>
        </p:nvCxnSpPr>
        <p:spPr>
          <a:xfrm>
            <a:off x="11408504" y="4079184"/>
            <a:ext cx="4315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7EDDED4-F537-A148-B542-FE71CB325AFC}"/>
              </a:ext>
            </a:extLst>
          </p:cNvPr>
          <p:cNvCxnSpPr>
            <a:cxnSpLocks/>
          </p:cNvCxnSpPr>
          <p:nvPr/>
        </p:nvCxnSpPr>
        <p:spPr>
          <a:xfrm flipV="1">
            <a:off x="11386560" y="1335984"/>
            <a:ext cx="0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215C7D1-7A39-A04B-BA1B-DD3E8A94A3A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557760" y="3164784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5ACC7F2-7196-6A44-A4D9-A39C3E596B99}"/>
              </a:ext>
            </a:extLst>
          </p:cNvPr>
          <p:cNvCxnSpPr>
            <a:cxnSpLocks/>
          </p:cNvCxnSpPr>
          <p:nvPr/>
        </p:nvCxnSpPr>
        <p:spPr>
          <a:xfrm flipH="1">
            <a:off x="9564640" y="3263721"/>
            <a:ext cx="91440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0CC79CFA-CE9E-884E-9583-39C5FF88F561}"/>
              </a:ext>
            </a:extLst>
          </p:cNvPr>
          <p:cNvSpPr>
            <a:spLocks noChangeAspect="1"/>
          </p:cNvSpPr>
          <p:nvPr/>
        </p:nvSpPr>
        <p:spPr>
          <a:xfrm>
            <a:off x="54422" y="8682563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C3B37337-4541-8741-9CBA-F70E7E991999}"/>
              </a:ext>
            </a:extLst>
          </p:cNvPr>
          <p:cNvSpPr>
            <a:spLocks noChangeAspect="1"/>
          </p:cNvSpPr>
          <p:nvPr/>
        </p:nvSpPr>
        <p:spPr>
          <a:xfrm>
            <a:off x="2797622" y="8682563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F64ECC0-9C88-3C48-A327-5FE46F3594FF}"/>
              </a:ext>
            </a:extLst>
          </p:cNvPr>
          <p:cNvSpPr txBox="1"/>
          <p:nvPr/>
        </p:nvSpPr>
        <p:spPr>
          <a:xfrm>
            <a:off x="5822199" y="9261593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Mainstem, upstream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45A30A9-8A22-7543-BE44-17C0915A6BA8}"/>
              </a:ext>
            </a:extLst>
          </p:cNvPr>
          <p:cNvSpPr>
            <a:spLocks noChangeAspect="1"/>
          </p:cNvSpPr>
          <p:nvPr/>
        </p:nvSpPr>
        <p:spPr>
          <a:xfrm>
            <a:off x="5540822" y="8645401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84C3F9F9-8108-D24E-917B-718D75A5BC3D}"/>
              </a:ext>
            </a:extLst>
          </p:cNvPr>
          <p:cNvSpPr txBox="1"/>
          <p:nvPr/>
        </p:nvSpPr>
        <p:spPr>
          <a:xfrm>
            <a:off x="207405" y="9302119"/>
            <a:ext cx="157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Mainstem, downstream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4C34641-05A6-0746-B1CC-F300951BCCF6}"/>
              </a:ext>
            </a:extLst>
          </p:cNvPr>
          <p:cNvCxnSpPr>
            <a:cxnSpLocks/>
          </p:cNvCxnSpPr>
          <p:nvPr/>
        </p:nvCxnSpPr>
        <p:spPr>
          <a:xfrm flipH="1">
            <a:off x="5083403" y="9258852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35D79DC-497D-BE41-B7CB-CEDB92C83ED6}"/>
              </a:ext>
            </a:extLst>
          </p:cNvPr>
          <p:cNvCxnSpPr>
            <a:cxnSpLocks/>
          </p:cNvCxnSpPr>
          <p:nvPr/>
        </p:nvCxnSpPr>
        <p:spPr>
          <a:xfrm flipH="1">
            <a:off x="2317636" y="9300303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D8494C43-0B98-1245-9A90-0CF9958F79F9}"/>
              </a:ext>
            </a:extLst>
          </p:cNvPr>
          <p:cNvSpPr>
            <a:spLocks noChangeAspect="1"/>
          </p:cNvSpPr>
          <p:nvPr/>
        </p:nvSpPr>
        <p:spPr>
          <a:xfrm>
            <a:off x="357028" y="11449993"/>
            <a:ext cx="1280160" cy="12801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37375B8-2718-AB40-A3BD-1C3068C50792}"/>
              </a:ext>
            </a:extLst>
          </p:cNvPr>
          <p:cNvSpPr txBox="1"/>
          <p:nvPr/>
        </p:nvSpPr>
        <p:spPr>
          <a:xfrm>
            <a:off x="334128" y="11752122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Natal tributary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96DB3C68-B4AE-DE4E-9402-5434BF8C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044612" y="9343005"/>
            <a:ext cx="1265332" cy="457200"/>
          </a:xfrm>
          <a:prstGeom prst="rect">
            <a:avLst/>
          </a:prstGeom>
        </p:spPr>
      </p:pic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F09BD44-A978-7645-AE60-F1EE19494062}"/>
              </a:ext>
            </a:extLst>
          </p:cNvPr>
          <p:cNvCxnSpPr>
            <a:cxnSpLocks/>
          </p:cNvCxnSpPr>
          <p:nvPr/>
        </p:nvCxnSpPr>
        <p:spPr>
          <a:xfrm flipH="1">
            <a:off x="1876342" y="9568174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2FD27D3-23E2-D84C-B825-40BD785E8568}"/>
              </a:ext>
            </a:extLst>
          </p:cNvPr>
          <p:cNvCxnSpPr>
            <a:cxnSpLocks/>
          </p:cNvCxnSpPr>
          <p:nvPr/>
        </p:nvCxnSpPr>
        <p:spPr>
          <a:xfrm flipH="1">
            <a:off x="1883222" y="9667110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AEDCCA70-1EE1-604E-859B-9E8A258DF23F}"/>
              </a:ext>
            </a:extLst>
          </p:cNvPr>
          <p:cNvSpPr>
            <a:spLocks noChangeAspect="1"/>
          </p:cNvSpPr>
          <p:nvPr/>
        </p:nvSpPr>
        <p:spPr>
          <a:xfrm>
            <a:off x="3141660" y="11449993"/>
            <a:ext cx="1280160" cy="12801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38AD9D2-AAA8-9347-AED4-164625CBBE7D}"/>
              </a:ext>
            </a:extLst>
          </p:cNvPr>
          <p:cNvSpPr txBox="1"/>
          <p:nvPr/>
        </p:nvSpPr>
        <p:spPr>
          <a:xfrm>
            <a:off x="3120789" y="11766910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Other tributary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FE1410-E403-7746-8BD3-51F2E65F442B}"/>
              </a:ext>
            </a:extLst>
          </p:cNvPr>
          <p:cNvSpPr txBox="1"/>
          <p:nvPr/>
        </p:nvSpPr>
        <p:spPr>
          <a:xfrm>
            <a:off x="8832385" y="10943419"/>
            <a:ext cx="34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Year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C2DD22-1AAA-1944-BBA2-1F09AAC2FD37}"/>
              </a:ext>
            </a:extLst>
          </p:cNvPr>
          <p:cNvCxnSpPr>
            <a:cxnSpLocks/>
          </p:cNvCxnSpPr>
          <p:nvPr/>
        </p:nvCxnSpPr>
        <p:spPr>
          <a:xfrm>
            <a:off x="12242907" y="11235804"/>
            <a:ext cx="1828800" cy="0"/>
          </a:xfrm>
          <a:prstGeom prst="straightConnector1">
            <a:avLst/>
          </a:prstGeom>
          <a:ln w="762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AC24EF-8A14-FC48-81DE-747038692BA7}"/>
              </a:ext>
            </a:extLst>
          </p:cNvPr>
          <p:cNvCxnSpPr>
            <a:cxnSpLocks/>
          </p:cNvCxnSpPr>
          <p:nvPr/>
        </p:nvCxnSpPr>
        <p:spPr>
          <a:xfrm>
            <a:off x="12300960" y="3270553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E9EBD9-70C5-3842-AF44-A0D9F4F1AAF4}"/>
              </a:ext>
            </a:extLst>
          </p:cNvPr>
          <p:cNvCxnSpPr>
            <a:cxnSpLocks/>
          </p:cNvCxnSpPr>
          <p:nvPr/>
        </p:nvCxnSpPr>
        <p:spPr>
          <a:xfrm flipV="1">
            <a:off x="11259991" y="1335984"/>
            <a:ext cx="0" cy="91440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D89A39-BCDC-714E-B296-83D10B0E2191}"/>
              </a:ext>
            </a:extLst>
          </p:cNvPr>
          <p:cNvCxnSpPr>
            <a:cxnSpLocks/>
          </p:cNvCxnSpPr>
          <p:nvPr/>
        </p:nvCxnSpPr>
        <p:spPr>
          <a:xfrm flipH="1">
            <a:off x="9557760" y="3056357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6CC1399-B06D-3145-B83B-117AC3159E63}"/>
              </a:ext>
            </a:extLst>
          </p:cNvPr>
          <p:cNvCxnSpPr>
            <a:cxnSpLocks/>
          </p:cNvCxnSpPr>
          <p:nvPr/>
        </p:nvCxnSpPr>
        <p:spPr>
          <a:xfrm>
            <a:off x="11312401" y="4079184"/>
            <a:ext cx="4315" cy="91440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0A4FAA-FC72-0D48-B73D-A2C54C19B218}"/>
              </a:ext>
            </a:extLst>
          </p:cNvPr>
          <p:cNvSpPr txBox="1"/>
          <p:nvPr/>
        </p:nvSpPr>
        <p:spPr>
          <a:xfrm>
            <a:off x="7641966" y="67955"/>
            <a:ext cx="2762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Helvetica" pitchFamily="2" charset="0"/>
              </a:rPr>
              <a:t>B) Within DPS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64C98E-0340-1D46-802E-BD9E7A010E7E}"/>
              </a:ext>
            </a:extLst>
          </p:cNvPr>
          <p:cNvSpPr txBox="1"/>
          <p:nvPr/>
        </p:nvSpPr>
        <p:spPr>
          <a:xfrm>
            <a:off x="18799" y="6452865"/>
            <a:ext cx="741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Helvetica" pitchFamily="2" charset="0"/>
              </a:rPr>
              <a:t>C) Within DPS – upstream of natal tributary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5765648-C9BC-1148-85DF-C7D4889AAEF1}"/>
              </a:ext>
            </a:extLst>
          </p:cNvPr>
          <p:cNvSpPr txBox="1"/>
          <p:nvPr/>
        </p:nvSpPr>
        <p:spPr>
          <a:xfrm>
            <a:off x="8832385" y="7305699"/>
            <a:ext cx="378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Helvetica" pitchFamily="2" charset="0"/>
              </a:rPr>
              <a:t>Legend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A21FE8E-6531-B346-B1AD-51834E87A582}"/>
              </a:ext>
            </a:extLst>
          </p:cNvPr>
          <p:cNvCxnSpPr>
            <a:cxnSpLocks/>
          </p:cNvCxnSpPr>
          <p:nvPr/>
        </p:nvCxnSpPr>
        <p:spPr>
          <a:xfrm>
            <a:off x="1086408" y="10511363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27AA4F-C37D-AB48-8FD8-B036FC3FB056}"/>
              </a:ext>
            </a:extLst>
          </p:cNvPr>
          <p:cNvCxnSpPr>
            <a:cxnSpLocks/>
          </p:cNvCxnSpPr>
          <p:nvPr/>
        </p:nvCxnSpPr>
        <p:spPr>
          <a:xfrm>
            <a:off x="980401" y="10511363"/>
            <a:ext cx="4315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CA3CE94-CEA4-584E-B9B5-86EB6A8DAA8C}"/>
              </a:ext>
            </a:extLst>
          </p:cNvPr>
          <p:cNvCxnSpPr>
            <a:cxnSpLocks/>
          </p:cNvCxnSpPr>
          <p:nvPr/>
        </p:nvCxnSpPr>
        <p:spPr>
          <a:xfrm>
            <a:off x="874392" y="10511363"/>
            <a:ext cx="4315" cy="91440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3F7273-F4BB-3348-A9BB-5597B6B3A5AA}"/>
              </a:ext>
            </a:extLst>
          </p:cNvPr>
          <p:cNvCxnSpPr>
            <a:cxnSpLocks/>
          </p:cNvCxnSpPr>
          <p:nvPr/>
        </p:nvCxnSpPr>
        <p:spPr>
          <a:xfrm>
            <a:off x="3856680" y="10511363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FE161E-1C2C-D841-AD48-54196A2DB2BB}"/>
              </a:ext>
            </a:extLst>
          </p:cNvPr>
          <p:cNvCxnSpPr>
            <a:cxnSpLocks/>
          </p:cNvCxnSpPr>
          <p:nvPr/>
        </p:nvCxnSpPr>
        <p:spPr>
          <a:xfrm>
            <a:off x="3740767" y="10511363"/>
            <a:ext cx="4315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4063D1-1E1C-3549-A2B8-F56DFD903156}"/>
              </a:ext>
            </a:extLst>
          </p:cNvPr>
          <p:cNvCxnSpPr>
            <a:cxnSpLocks/>
          </p:cNvCxnSpPr>
          <p:nvPr/>
        </p:nvCxnSpPr>
        <p:spPr>
          <a:xfrm>
            <a:off x="3644664" y="10511363"/>
            <a:ext cx="4315" cy="91440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7C75A51-D2E3-3846-921A-1DEE865D7844}"/>
              </a:ext>
            </a:extLst>
          </p:cNvPr>
          <p:cNvCxnSpPr>
            <a:cxnSpLocks/>
          </p:cNvCxnSpPr>
          <p:nvPr/>
        </p:nvCxnSpPr>
        <p:spPr>
          <a:xfrm>
            <a:off x="4626422" y="9470840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34CEBE5-C1BA-6E4F-B951-07A7AF0735E3}"/>
              </a:ext>
            </a:extLst>
          </p:cNvPr>
          <p:cNvCxnSpPr>
            <a:cxnSpLocks/>
          </p:cNvCxnSpPr>
          <p:nvPr/>
        </p:nvCxnSpPr>
        <p:spPr>
          <a:xfrm>
            <a:off x="4626422" y="957926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472532F-F156-1E46-AA19-CB33128078D5}"/>
              </a:ext>
            </a:extLst>
          </p:cNvPr>
          <p:cNvCxnSpPr>
            <a:cxnSpLocks/>
          </p:cNvCxnSpPr>
          <p:nvPr/>
        </p:nvCxnSpPr>
        <p:spPr>
          <a:xfrm>
            <a:off x="4626422" y="9685035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1FFEDFA-666A-E04A-A622-BF5DFF05ACF5}"/>
              </a:ext>
            </a:extLst>
          </p:cNvPr>
          <p:cNvSpPr txBox="1"/>
          <p:nvPr/>
        </p:nvSpPr>
        <p:spPr>
          <a:xfrm>
            <a:off x="1700" y="67955"/>
            <a:ext cx="330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Helvetica" pitchFamily="2" charset="0"/>
              </a:rPr>
              <a:t>A) Outside of DPS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7B12188-F6FE-B34D-BF60-DA39642A3709}"/>
              </a:ext>
            </a:extLst>
          </p:cNvPr>
          <p:cNvSpPr>
            <a:spLocks noChangeAspect="1"/>
          </p:cNvSpPr>
          <p:nvPr/>
        </p:nvSpPr>
        <p:spPr>
          <a:xfrm>
            <a:off x="2865062" y="2285311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C29641C-3E1D-214D-893B-4470BA3E20F0}"/>
              </a:ext>
            </a:extLst>
          </p:cNvPr>
          <p:cNvSpPr>
            <a:spLocks noChangeAspect="1"/>
          </p:cNvSpPr>
          <p:nvPr/>
        </p:nvSpPr>
        <p:spPr>
          <a:xfrm>
            <a:off x="5608261" y="2285311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D07E5D-8E22-5D4B-8AEA-C01240A7FF25}"/>
              </a:ext>
            </a:extLst>
          </p:cNvPr>
          <p:cNvSpPr txBox="1"/>
          <p:nvPr/>
        </p:nvSpPr>
        <p:spPr>
          <a:xfrm>
            <a:off x="5861711" y="2876549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Mainstem, upstream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FBBDFD9-8D36-1C4F-9D17-E46D6ECD4F0A}"/>
              </a:ext>
            </a:extLst>
          </p:cNvPr>
          <p:cNvSpPr>
            <a:spLocks noChangeAspect="1"/>
          </p:cNvSpPr>
          <p:nvPr/>
        </p:nvSpPr>
        <p:spPr>
          <a:xfrm>
            <a:off x="109079" y="2310668"/>
            <a:ext cx="1828800" cy="18288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21D7316-FDB0-6D46-8EA4-81D7CCA2FEC4}"/>
              </a:ext>
            </a:extLst>
          </p:cNvPr>
          <p:cNvSpPr txBox="1"/>
          <p:nvPr/>
        </p:nvSpPr>
        <p:spPr>
          <a:xfrm>
            <a:off x="235804" y="2901904"/>
            <a:ext cx="157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Mainstem, downstream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F9952FB-CAFA-9D44-AD4C-F0BD7FB31BAF}"/>
              </a:ext>
            </a:extLst>
          </p:cNvPr>
          <p:cNvCxnSpPr>
            <a:cxnSpLocks/>
          </p:cNvCxnSpPr>
          <p:nvPr/>
        </p:nvCxnSpPr>
        <p:spPr>
          <a:xfrm flipH="1">
            <a:off x="2472043" y="2878839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40B3B92-9C00-6F46-B23C-2A8A3AB457F7}"/>
              </a:ext>
            </a:extLst>
          </p:cNvPr>
          <p:cNvCxnSpPr>
            <a:cxnSpLocks/>
          </p:cNvCxnSpPr>
          <p:nvPr/>
        </p:nvCxnSpPr>
        <p:spPr>
          <a:xfrm flipH="1">
            <a:off x="5128277" y="2903052"/>
            <a:ext cx="1" cy="644039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CD5FD6F6-BB9D-D24B-A410-FA13DD36FEBC}"/>
              </a:ext>
            </a:extLst>
          </p:cNvPr>
          <p:cNvSpPr>
            <a:spLocks noChangeAspect="1"/>
          </p:cNvSpPr>
          <p:nvPr/>
        </p:nvSpPr>
        <p:spPr>
          <a:xfrm>
            <a:off x="3167668" y="5052741"/>
            <a:ext cx="1280160" cy="128016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3CFA97F-6DF9-E040-B78D-6993F4FE7E64}"/>
              </a:ext>
            </a:extLst>
          </p:cNvPr>
          <p:cNvSpPr txBox="1"/>
          <p:nvPr/>
        </p:nvSpPr>
        <p:spPr>
          <a:xfrm>
            <a:off x="3146796" y="5369657"/>
            <a:ext cx="1321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Other tributary</a:t>
            </a:r>
          </a:p>
        </p:txBody>
      </p:sp>
      <p:pic>
        <p:nvPicPr>
          <p:cNvPr id="186" name="Graphic 185">
            <a:extLst>
              <a:ext uri="{FF2B5EF4-FFF2-40B4-BE49-F238E27FC236}">
                <a16:creationId xmlns:a16="http://schemas.microsoft.com/office/drawing/2014/main" id="{593340A1-0AF3-2049-99DC-FE98961D5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46796" y="2959306"/>
            <a:ext cx="1265332" cy="4572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8D4B4B3-58F1-334E-B1B4-7E709574A201}"/>
              </a:ext>
            </a:extLst>
          </p:cNvPr>
          <p:cNvCxnSpPr>
            <a:cxnSpLocks/>
          </p:cNvCxnSpPr>
          <p:nvPr/>
        </p:nvCxnSpPr>
        <p:spPr>
          <a:xfrm>
            <a:off x="3917320" y="4114111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F5A1CC5-6FAE-B24A-A5A9-96184CD03083}"/>
              </a:ext>
            </a:extLst>
          </p:cNvPr>
          <p:cNvCxnSpPr>
            <a:cxnSpLocks/>
          </p:cNvCxnSpPr>
          <p:nvPr/>
        </p:nvCxnSpPr>
        <p:spPr>
          <a:xfrm>
            <a:off x="4693862" y="3091284"/>
            <a:ext cx="914400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3D86539-79CF-0445-B02A-8C62BEB83626}"/>
              </a:ext>
            </a:extLst>
          </p:cNvPr>
          <p:cNvCxnSpPr>
            <a:cxnSpLocks/>
            <a:stCxn id="173" idx="6"/>
            <a:endCxn id="174" idx="2"/>
          </p:cNvCxnSpPr>
          <p:nvPr/>
        </p:nvCxnSpPr>
        <p:spPr>
          <a:xfrm>
            <a:off x="4693862" y="319971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8381D70-2925-4E40-B1D0-52E51D8379E0}"/>
              </a:ext>
            </a:extLst>
          </p:cNvPr>
          <p:cNvCxnSpPr>
            <a:cxnSpLocks/>
          </p:cNvCxnSpPr>
          <p:nvPr/>
        </p:nvCxnSpPr>
        <p:spPr>
          <a:xfrm>
            <a:off x="3801406" y="4114111"/>
            <a:ext cx="4315" cy="91440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729890B3-61DA-164A-B8C4-1C5E931E0826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1950662" y="319971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5A1E077-BB00-854A-965A-B516DEFC6F9F}"/>
              </a:ext>
            </a:extLst>
          </p:cNvPr>
          <p:cNvCxnSpPr>
            <a:cxnSpLocks/>
          </p:cNvCxnSpPr>
          <p:nvPr/>
        </p:nvCxnSpPr>
        <p:spPr>
          <a:xfrm flipH="1">
            <a:off x="1957542" y="3298648"/>
            <a:ext cx="914400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3AB5EF-C71C-FF45-8618-CB542D0628A8}"/>
              </a:ext>
            </a:extLst>
          </p:cNvPr>
          <p:cNvCxnSpPr/>
          <p:nvPr/>
        </p:nvCxnSpPr>
        <p:spPr>
          <a:xfrm>
            <a:off x="0" y="6400800"/>
            <a:ext cx="15243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2857-A052-DF44-9AF9-517C34BD5F48}"/>
              </a:ext>
            </a:extLst>
          </p:cNvPr>
          <p:cNvCxnSpPr/>
          <p:nvPr/>
        </p:nvCxnSpPr>
        <p:spPr>
          <a:xfrm>
            <a:off x="7621587" y="0"/>
            <a:ext cx="0" cy="1280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7215</TotalTime>
  <Words>55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43</cp:revision>
  <cp:lastPrinted>2025-04-27T17:51:34Z</cp:lastPrinted>
  <dcterms:created xsi:type="dcterms:W3CDTF">2022-04-06T16:38:41Z</dcterms:created>
  <dcterms:modified xsi:type="dcterms:W3CDTF">2025-04-27T17:53:24Z</dcterms:modified>
</cp:coreProperties>
</file>