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6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87"/>
    <p:restoredTop sz="94830"/>
  </p:normalViewPr>
  <p:slideViewPr>
    <p:cSldViewPr snapToGrid="0" snapToObjects="1">
      <p:cViewPr>
        <p:scale>
          <a:sx n="110" d="100"/>
          <a:sy n="110" d="100"/>
        </p:scale>
        <p:origin x="1776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3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1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329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55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348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32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36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0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04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5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5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8793-E847-104E-A4BF-895FFE80E6AE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54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tif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31484E-51A5-854D-8311-DA9365FC74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817" t="35087" r="24138" b="34789"/>
          <a:stretch/>
        </p:blipFill>
        <p:spPr>
          <a:xfrm>
            <a:off x="4707649" y="584775"/>
            <a:ext cx="1296000" cy="27432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457C0770-9A87-C54E-904E-BC142DD30149}"/>
              </a:ext>
            </a:extLst>
          </p:cNvPr>
          <p:cNvGrpSpPr>
            <a:grpSpLocks noChangeAspect="1"/>
          </p:cNvGrpSpPr>
          <p:nvPr/>
        </p:nvGrpSpPr>
        <p:grpSpPr>
          <a:xfrm>
            <a:off x="71300" y="3823900"/>
            <a:ext cx="1360208" cy="2743200"/>
            <a:chOff x="522514" y="1056555"/>
            <a:chExt cx="430306" cy="86782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FE74086-C980-1A4B-8F45-BFDD9623A4F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728" t="35211" r="22714" b="34622"/>
            <a:stretch/>
          </p:blipFill>
          <p:spPr>
            <a:xfrm>
              <a:off x="522514" y="1056555"/>
              <a:ext cx="430306" cy="86782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40274A-3F5B-A24D-B3F3-3543C7611F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9209" t="78403" r="3792" b="1596"/>
            <a:stretch/>
          </p:blipFill>
          <p:spPr>
            <a:xfrm>
              <a:off x="553941" y="1558932"/>
              <a:ext cx="166804" cy="336435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9FE6763-A5FA-C248-AF5B-7F496176A0D7}"/>
              </a:ext>
            </a:extLst>
          </p:cNvPr>
          <p:cNvSpPr txBox="1"/>
          <p:nvPr/>
        </p:nvSpPr>
        <p:spPr>
          <a:xfrm>
            <a:off x="51995" y="0"/>
            <a:ext cx="18868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Survey data of multiple trophic levels of the pelagic NCC: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5DC472-4D8E-A143-BE4C-1319D3415A67}"/>
              </a:ext>
            </a:extLst>
          </p:cNvPr>
          <p:cNvSpPr txBox="1"/>
          <p:nvPr/>
        </p:nvSpPr>
        <p:spPr>
          <a:xfrm>
            <a:off x="4181192" y="0"/>
            <a:ext cx="23489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Modeled distributions for each taxon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74CCE55-BF44-9F44-95F5-1A3D9424B78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5872" t="67613" r="34199" b="2139"/>
          <a:stretch/>
        </p:blipFill>
        <p:spPr>
          <a:xfrm>
            <a:off x="4728019" y="3395759"/>
            <a:ext cx="1275630" cy="2743200"/>
          </a:xfrm>
          <a:prstGeom prst="rect">
            <a:avLst/>
          </a:prstGeom>
        </p:spPr>
      </p:pic>
      <p:sp>
        <p:nvSpPr>
          <p:cNvPr id="16" name="Right Arrow 15">
            <a:extLst>
              <a:ext uri="{FF2B5EF4-FFF2-40B4-BE49-F238E27FC236}">
                <a16:creationId xmlns:a16="http://schemas.microsoft.com/office/drawing/2014/main" id="{E1A59BF8-A1A6-1944-B304-33D62EE8BE15}"/>
              </a:ext>
            </a:extLst>
          </p:cNvPr>
          <p:cNvSpPr/>
          <p:nvPr/>
        </p:nvSpPr>
        <p:spPr>
          <a:xfrm>
            <a:off x="4021582" y="3180265"/>
            <a:ext cx="643153" cy="295419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047880-0B70-B64E-BF2B-144A59B41C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3069" y="2413574"/>
            <a:ext cx="1591161" cy="1828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768AA60-1EF5-864E-A1B2-92FF2C088A99}"/>
              </a:ext>
            </a:extLst>
          </p:cNvPr>
          <p:cNvSpPr txBox="1"/>
          <p:nvPr/>
        </p:nvSpPr>
        <p:spPr>
          <a:xfrm>
            <a:off x="51995" y="969595"/>
            <a:ext cx="17715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Forage fishes (CCES/CPS survey)</a:t>
            </a:r>
          </a:p>
          <a:p>
            <a:endParaRPr lang="en-US" sz="1200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Juvenile salmon (JSOES trawl)</a:t>
            </a:r>
          </a:p>
          <a:p>
            <a:endParaRPr lang="en-US" sz="1200" dirty="0">
              <a:latin typeface="Helvetica" pitchFamily="2" charset="0"/>
            </a:endParaRPr>
          </a:p>
          <a:p>
            <a:r>
              <a:rPr lang="en-US" sz="1200" dirty="0" err="1">
                <a:latin typeface="Helvetica" pitchFamily="2" charset="0"/>
              </a:rPr>
              <a:t>Macrozooplankton</a:t>
            </a:r>
            <a:r>
              <a:rPr lang="en-US" sz="1200" dirty="0">
                <a:latin typeface="Helvetica" pitchFamily="2" charset="0"/>
              </a:rPr>
              <a:t> and micronekton (PRS)</a:t>
            </a:r>
          </a:p>
          <a:p>
            <a:endParaRPr lang="en-US" sz="1200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Small zooplankton (JSOES Bongo)</a:t>
            </a:r>
          </a:p>
          <a:p>
            <a:endParaRPr lang="en-US" sz="1200" dirty="0">
              <a:latin typeface="Helvetica" pitchFamily="2" charset="0"/>
            </a:endParaRPr>
          </a:p>
          <a:p>
            <a:r>
              <a:rPr lang="en-US" sz="1200" dirty="0">
                <a:latin typeface="Helvetica" pitchFamily="2" charset="0"/>
              </a:rPr>
              <a:t>Phytoplankton (</a:t>
            </a:r>
            <a:r>
              <a:rPr lang="en-US" sz="1200" dirty="0" err="1">
                <a:latin typeface="Helvetica" pitchFamily="2" charset="0"/>
              </a:rPr>
              <a:t>chl</a:t>
            </a:r>
            <a:r>
              <a:rPr lang="en-US" sz="1200" dirty="0">
                <a:latin typeface="Helvetica" pitchFamily="2" charset="0"/>
              </a:rPr>
              <a:t>-a from remote sensing)</a:t>
            </a:r>
          </a:p>
          <a:p>
            <a:endParaRPr lang="en-US" sz="1200" dirty="0">
              <a:latin typeface="Helvetica" pitchFamily="2" charset="0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13248285-4197-2D4D-ACFC-04DAA4AFE387}"/>
              </a:ext>
            </a:extLst>
          </p:cNvPr>
          <p:cNvSpPr/>
          <p:nvPr/>
        </p:nvSpPr>
        <p:spPr>
          <a:xfrm>
            <a:off x="1687002" y="3248049"/>
            <a:ext cx="643153" cy="295419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6E7E34C6-BA5F-2D48-9E23-1F567B6BD719}"/>
              </a:ext>
            </a:extLst>
          </p:cNvPr>
          <p:cNvSpPr/>
          <p:nvPr/>
        </p:nvSpPr>
        <p:spPr>
          <a:xfrm>
            <a:off x="6103915" y="3180264"/>
            <a:ext cx="643153" cy="295419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BAD643-0D94-9546-BAC7-A028DC2DE245}"/>
              </a:ext>
            </a:extLst>
          </p:cNvPr>
          <p:cNvSpPr txBox="1"/>
          <p:nvPr/>
        </p:nvSpPr>
        <p:spPr>
          <a:xfrm>
            <a:off x="6767438" y="3035585"/>
            <a:ext cx="234891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Calculate metrics of overlap; use to discuss foraging opportunity, predation risk, and competition risk, and see if any of those predict SAR or adult returns in a model that also includes various other potential predictors of marine survival</a:t>
            </a:r>
          </a:p>
        </p:txBody>
      </p:sp>
    </p:spTree>
    <p:extLst>
      <p:ext uri="{BB962C8B-B14F-4D97-AF65-F5344CB8AC3E}">
        <p14:creationId xmlns:p14="http://schemas.microsoft.com/office/powerpoint/2010/main" val="4146076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9844</TotalTime>
  <Words>91</Words>
  <Application>Microsoft Macintosh PowerPoint</Application>
  <PresentationFormat>On-screen Show (4:3)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Microsoft Office User</cp:lastModifiedBy>
  <cp:revision>32</cp:revision>
  <cp:lastPrinted>2021-10-16T02:52:28Z</cp:lastPrinted>
  <dcterms:created xsi:type="dcterms:W3CDTF">2021-10-15T18:02:21Z</dcterms:created>
  <dcterms:modified xsi:type="dcterms:W3CDTF">2025-01-11T16:20:08Z</dcterms:modified>
</cp:coreProperties>
</file>