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64" r:id="rId3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363"/>
    <p:restoredTop sz="94728"/>
  </p:normalViewPr>
  <p:slideViewPr>
    <p:cSldViewPr snapToGrid="0" snapToObjects="1">
      <p:cViewPr>
        <p:scale>
          <a:sx n="100" d="100"/>
          <a:sy n="100" d="100"/>
        </p:scale>
        <p:origin x="45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8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1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8793-E847-104E-A4BF-895FFE80E6AE}" type="datetimeFigureOut">
              <a:rPr lang="en-US" smtClean="0"/>
              <a:t>1/9/25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596AE59-4439-A646-9E86-C94852357121}"/>
              </a:ext>
            </a:extLst>
          </p:cNvPr>
          <p:cNvSpPr txBox="1"/>
          <p:nvPr/>
        </p:nvSpPr>
        <p:spPr>
          <a:xfrm>
            <a:off x="2993144" y="5187993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PRS</a:t>
            </a:r>
          </a:p>
          <a:p>
            <a:pPr algn="ctr"/>
            <a:r>
              <a:rPr lang="en-US" sz="1200" b="1" dirty="0"/>
              <a:t>Euphausiids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65DA4-22C9-054C-9840-3938512C82C6}"/>
              </a:ext>
            </a:extLst>
          </p:cNvPr>
          <p:cNvSpPr txBox="1"/>
          <p:nvPr/>
        </p:nvSpPr>
        <p:spPr>
          <a:xfrm>
            <a:off x="1437580" y="5648923"/>
            <a:ext cx="11553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Gelatinous zooplankton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A1222-267D-514E-BDC8-1E2C165B807C}"/>
              </a:ext>
            </a:extLst>
          </p:cNvPr>
          <p:cNvSpPr txBox="1"/>
          <p:nvPr/>
        </p:nvSpPr>
        <p:spPr>
          <a:xfrm>
            <a:off x="702797" y="4043083"/>
            <a:ext cx="1537136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CCES, PRS/PWCC</a:t>
            </a:r>
          </a:p>
          <a:p>
            <a:pPr algn="ctr"/>
            <a:r>
              <a:rPr lang="en-US" sz="1200" b="1" dirty="0"/>
              <a:t>Forage fishes (anchovy, sardine, herring, smelt, shad)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7F9CE-A489-984F-A723-3795520C155A}"/>
              </a:ext>
            </a:extLst>
          </p:cNvPr>
          <p:cNvSpPr txBox="1"/>
          <p:nvPr/>
        </p:nvSpPr>
        <p:spPr>
          <a:xfrm>
            <a:off x="2810321" y="3941164"/>
            <a:ext cx="140511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Juvenile salmon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3BA31-A6DD-6240-8246-073FB28E107A}"/>
              </a:ext>
            </a:extLst>
          </p:cNvPr>
          <p:cNvSpPr txBox="1"/>
          <p:nvPr/>
        </p:nvSpPr>
        <p:spPr>
          <a:xfrm>
            <a:off x="2369394" y="8349970"/>
            <a:ext cx="2261564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PRS, Satellite</a:t>
            </a:r>
          </a:p>
          <a:p>
            <a:pPr algn="ctr"/>
            <a:r>
              <a:rPr lang="en-US" sz="1200" b="1" dirty="0"/>
              <a:t>Phytoplankton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A6848-C665-DE4D-ACB0-0F5CF79C3E45}"/>
              </a:ext>
            </a:extLst>
          </p:cNvPr>
          <p:cNvSpPr txBox="1"/>
          <p:nvPr/>
        </p:nvSpPr>
        <p:spPr>
          <a:xfrm>
            <a:off x="2852171" y="7358932"/>
            <a:ext cx="1321411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Micro-zooplankton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AACD76-CF12-0E4D-BDA9-9FD2149CE98B}"/>
              </a:ext>
            </a:extLst>
          </p:cNvPr>
          <p:cNvSpPr txBox="1"/>
          <p:nvPr/>
        </p:nvSpPr>
        <p:spPr>
          <a:xfrm>
            <a:off x="4173582" y="5095659"/>
            <a:ext cx="14051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PRS</a:t>
            </a:r>
          </a:p>
          <a:p>
            <a:pPr algn="ctr"/>
            <a:r>
              <a:rPr lang="en-US" sz="1200" b="1" dirty="0"/>
              <a:t>Larval/juvenile rockfishes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F431993-D95B-0240-8810-DD035BB83ACA}"/>
              </a:ext>
            </a:extLst>
          </p:cNvPr>
          <p:cNvSpPr/>
          <p:nvPr/>
        </p:nvSpPr>
        <p:spPr>
          <a:xfrm rot="14028170">
            <a:off x="2508554" y="3430243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7FFE11-9B69-F242-A549-48E10DD57D47}"/>
              </a:ext>
            </a:extLst>
          </p:cNvPr>
          <p:cNvSpPr txBox="1"/>
          <p:nvPr/>
        </p:nvSpPr>
        <p:spPr>
          <a:xfrm>
            <a:off x="2705460" y="6443576"/>
            <a:ext cx="150392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Large zooplankton (copepods)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61BB60-F056-2343-9450-00BB1A1460CB}"/>
              </a:ext>
            </a:extLst>
          </p:cNvPr>
          <p:cNvSpPr txBox="1"/>
          <p:nvPr/>
        </p:nvSpPr>
        <p:spPr>
          <a:xfrm>
            <a:off x="3745785" y="2646278"/>
            <a:ext cx="140511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Seabirds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9B930-FE17-374E-B302-B72B0C80F165}"/>
              </a:ext>
            </a:extLst>
          </p:cNvPr>
          <p:cNvSpPr txBox="1"/>
          <p:nvPr/>
        </p:nvSpPr>
        <p:spPr>
          <a:xfrm>
            <a:off x="1557113" y="2349646"/>
            <a:ext cx="1624561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CCES</a:t>
            </a:r>
          </a:p>
          <a:p>
            <a:pPr algn="ctr"/>
            <a:r>
              <a:rPr lang="en-US" sz="1200" b="1" dirty="0"/>
              <a:t>Piscivorous fishes (hake, chub mackerel, jack mackerel)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B1212-6C08-2144-9369-BC3533302C59}"/>
              </a:ext>
            </a:extLst>
          </p:cNvPr>
          <p:cNvSpPr txBox="1"/>
          <p:nvPr/>
        </p:nvSpPr>
        <p:spPr>
          <a:xfrm>
            <a:off x="5018803" y="4341167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Decapods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A538D0FB-F124-5449-9E25-ADBAB3F5ED68}"/>
              </a:ext>
            </a:extLst>
          </p:cNvPr>
          <p:cNvSpPr/>
          <p:nvPr/>
        </p:nvSpPr>
        <p:spPr>
          <a:xfrm rot="7571830" flipH="1">
            <a:off x="3735714" y="3392144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C9A1BCB-7D35-EC4F-B1CE-7EA9EE3160ED}"/>
              </a:ext>
            </a:extLst>
          </p:cNvPr>
          <p:cNvSpPr/>
          <p:nvPr/>
        </p:nvSpPr>
        <p:spPr>
          <a:xfrm rot="20447920">
            <a:off x="2296527" y="4135682"/>
            <a:ext cx="457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73AEE29B-5922-DA4A-984E-7D2B1801099B}"/>
              </a:ext>
            </a:extLst>
          </p:cNvPr>
          <p:cNvSpPr/>
          <p:nvPr/>
        </p:nvSpPr>
        <p:spPr>
          <a:xfrm>
            <a:off x="1830705" y="8487569"/>
            <a:ext cx="457200" cy="211866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98C352-FE8D-F648-9F6F-F2740DE81DB1}"/>
              </a:ext>
            </a:extLst>
          </p:cNvPr>
          <p:cNvSpPr txBox="1"/>
          <p:nvPr/>
        </p:nvSpPr>
        <p:spPr>
          <a:xfrm>
            <a:off x="725097" y="8455002"/>
            <a:ext cx="1039463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Upwelling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A254E0C-8275-1140-96E6-E13D78508311}"/>
              </a:ext>
            </a:extLst>
          </p:cNvPr>
          <p:cNvSpPr/>
          <p:nvPr/>
        </p:nvSpPr>
        <p:spPr>
          <a:xfrm rot="16200000">
            <a:off x="3192836" y="4689968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415C2DD-514A-B84E-A501-F762597C06CA}"/>
              </a:ext>
            </a:extLst>
          </p:cNvPr>
          <p:cNvSpPr/>
          <p:nvPr/>
        </p:nvSpPr>
        <p:spPr>
          <a:xfrm rot="14028170">
            <a:off x="3994965" y="4636751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24610F51-CC2D-AE4F-92A6-29BF3D27C1AE}"/>
              </a:ext>
            </a:extLst>
          </p:cNvPr>
          <p:cNvSpPr/>
          <p:nvPr/>
        </p:nvSpPr>
        <p:spPr>
          <a:xfrm rot="7571830" flipH="1">
            <a:off x="2043654" y="4909330"/>
            <a:ext cx="13258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89A1884B-DB2B-734B-890E-44AE1E5B0AEB}"/>
              </a:ext>
            </a:extLst>
          </p:cNvPr>
          <p:cNvSpPr/>
          <p:nvPr/>
        </p:nvSpPr>
        <p:spPr>
          <a:xfrm rot="12216103">
            <a:off x="4283380" y="4306483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66C7F6-40A9-ED44-A8CD-248ACBB1BE9E}"/>
              </a:ext>
            </a:extLst>
          </p:cNvPr>
          <p:cNvSpPr txBox="1"/>
          <p:nvPr/>
        </p:nvSpPr>
        <p:spPr>
          <a:xfrm>
            <a:off x="2481128" y="31461"/>
            <a:ext cx="1890433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model DAG</a:t>
            </a:r>
          </a:p>
        </p:txBody>
      </p:sp>
    </p:spTree>
    <p:extLst>
      <p:ext uri="{BB962C8B-B14F-4D97-AF65-F5344CB8AC3E}">
        <p14:creationId xmlns:p14="http://schemas.microsoft.com/office/powerpoint/2010/main" val="226786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ight Arrow 87">
            <a:extLst>
              <a:ext uri="{FF2B5EF4-FFF2-40B4-BE49-F238E27FC236}">
                <a16:creationId xmlns:a16="http://schemas.microsoft.com/office/drawing/2014/main" id="{355156F7-BAF8-3E4E-A473-56B523096F3F}"/>
              </a:ext>
            </a:extLst>
          </p:cNvPr>
          <p:cNvSpPr/>
          <p:nvPr/>
        </p:nvSpPr>
        <p:spPr>
          <a:xfrm rot="17255455">
            <a:off x="3824198" y="6610736"/>
            <a:ext cx="356616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2578B04A-0375-4A49-9E10-1C34DCC56B8D}"/>
              </a:ext>
            </a:extLst>
          </p:cNvPr>
          <p:cNvSpPr/>
          <p:nvPr/>
        </p:nvSpPr>
        <p:spPr>
          <a:xfrm rot="17255455">
            <a:off x="4057453" y="6630208"/>
            <a:ext cx="36576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9B7E0699-28CD-514D-AF0A-4F86773DA107}"/>
              </a:ext>
            </a:extLst>
          </p:cNvPr>
          <p:cNvSpPr/>
          <p:nvPr/>
        </p:nvSpPr>
        <p:spPr>
          <a:xfrm rot="14632784">
            <a:off x="1696647" y="5919455"/>
            <a:ext cx="210312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FE10741C-8284-574D-B741-956224BA4E8B}"/>
              </a:ext>
            </a:extLst>
          </p:cNvPr>
          <p:cNvSpPr/>
          <p:nvPr/>
        </p:nvSpPr>
        <p:spPr>
          <a:xfrm rot="14632784">
            <a:off x="992595" y="6419224"/>
            <a:ext cx="32004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2F598ABA-8EC8-F94F-B84C-F0D84949DF10}"/>
              </a:ext>
            </a:extLst>
          </p:cNvPr>
          <p:cNvSpPr/>
          <p:nvPr/>
        </p:nvSpPr>
        <p:spPr>
          <a:xfrm rot="14632784">
            <a:off x="433316" y="6625354"/>
            <a:ext cx="36576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12351E1E-A8FC-E141-83F9-258C831A63F3}"/>
              </a:ext>
            </a:extLst>
          </p:cNvPr>
          <p:cNvSpPr/>
          <p:nvPr/>
        </p:nvSpPr>
        <p:spPr>
          <a:xfrm rot="16200000">
            <a:off x="3126832" y="7026306"/>
            <a:ext cx="25420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17977C6B-6EC7-8745-90D3-82394C0A0EC1}"/>
              </a:ext>
            </a:extLst>
          </p:cNvPr>
          <p:cNvSpPr/>
          <p:nvPr/>
        </p:nvSpPr>
        <p:spPr>
          <a:xfrm rot="16200000">
            <a:off x="3336872" y="6546254"/>
            <a:ext cx="15544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96AE59-4439-A646-9E86-C94852357121}"/>
              </a:ext>
            </a:extLst>
          </p:cNvPr>
          <p:cNvSpPr txBox="1"/>
          <p:nvPr/>
        </p:nvSpPr>
        <p:spPr>
          <a:xfrm>
            <a:off x="3577344" y="5333610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PRS</a:t>
            </a:r>
          </a:p>
          <a:p>
            <a:pPr algn="ctr"/>
            <a:r>
              <a:rPr lang="en-US" sz="1200" b="1" dirty="0"/>
              <a:t>Euphausiids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65DA4-22C9-054C-9840-3938512C82C6}"/>
              </a:ext>
            </a:extLst>
          </p:cNvPr>
          <p:cNvSpPr txBox="1"/>
          <p:nvPr/>
        </p:nvSpPr>
        <p:spPr>
          <a:xfrm>
            <a:off x="2021780" y="5794540"/>
            <a:ext cx="11553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Gelatinous zooplankton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A1222-267D-514E-BDC8-1E2C165B807C}"/>
              </a:ext>
            </a:extLst>
          </p:cNvPr>
          <p:cNvSpPr txBox="1"/>
          <p:nvPr/>
        </p:nvSpPr>
        <p:spPr>
          <a:xfrm>
            <a:off x="1286997" y="4188700"/>
            <a:ext cx="1537136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CCES, PRS/PWCC</a:t>
            </a:r>
          </a:p>
          <a:p>
            <a:pPr algn="ctr"/>
            <a:r>
              <a:rPr lang="en-US" sz="1200" b="1" dirty="0"/>
              <a:t>Forage fishes (anchovy, sardine, herring, smelt, shad)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7F9CE-A489-984F-A723-3795520C155A}"/>
              </a:ext>
            </a:extLst>
          </p:cNvPr>
          <p:cNvSpPr txBox="1"/>
          <p:nvPr/>
        </p:nvSpPr>
        <p:spPr>
          <a:xfrm>
            <a:off x="3394521" y="4086781"/>
            <a:ext cx="140511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Juvenile salmon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3BA31-A6DD-6240-8246-073FB28E107A}"/>
              </a:ext>
            </a:extLst>
          </p:cNvPr>
          <p:cNvSpPr txBox="1"/>
          <p:nvPr/>
        </p:nvSpPr>
        <p:spPr>
          <a:xfrm>
            <a:off x="2953594" y="8495587"/>
            <a:ext cx="2261564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PRS, Satellite</a:t>
            </a:r>
          </a:p>
          <a:p>
            <a:pPr algn="ctr"/>
            <a:r>
              <a:rPr lang="en-US" sz="1200" b="1" dirty="0"/>
              <a:t>Phytoplankton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A6848-C665-DE4D-ACB0-0F5CF79C3E45}"/>
              </a:ext>
            </a:extLst>
          </p:cNvPr>
          <p:cNvSpPr txBox="1"/>
          <p:nvPr/>
        </p:nvSpPr>
        <p:spPr>
          <a:xfrm>
            <a:off x="3436371" y="7504549"/>
            <a:ext cx="1321411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Micro-zooplankton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AACD76-CF12-0E4D-BDA9-9FD2149CE98B}"/>
              </a:ext>
            </a:extLst>
          </p:cNvPr>
          <p:cNvSpPr txBox="1"/>
          <p:nvPr/>
        </p:nvSpPr>
        <p:spPr>
          <a:xfrm>
            <a:off x="4757782" y="5241276"/>
            <a:ext cx="14051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PRS</a:t>
            </a:r>
          </a:p>
          <a:p>
            <a:pPr algn="ctr"/>
            <a:r>
              <a:rPr lang="en-US" sz="1200" b="1" dirty="0"/>
              <a:t>Larval/juvenile rockfishes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F431993-D95B-0240-8810-DD035BB83ACA}"/>
              </a:ext>
            </a:extLst>
          </p:cNvPr>
          <p:cNvSpPr/>
          <p:nvPr/>
        </p:nvSpPr>
        <p:spPr>
          <a:xfrm rot="14028170">
            <a:off x="3092754" y="3575860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7FFE11-9B69-F242-A549-48E10DD57D47}"/>
              </a:ext>
            </a:extLst>
          </p:cNvPr>
          <p:cNvSpPr txBox="1"/>
          <p:nvPr/>
        </p:nvSpPr>
        <p:spPr>
          <a:xfrm>
            <a:off x="3289660" y="6589193"/>
            <a:ext cx="150392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Large zooplankton (copepods)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61BB60-F056-2343-9450-00BB1A1460CB}"/>
              </a:ext>
            </a:extLst>
          </p:cNvPr>
          <p:cNvSpPr txBox="1"/>
          <p:nvPr/>
        </p:nvSpPr>
        <p:spPr>
          <a:xfrm>
            <a:off x="4329985" y="2791895"/>
            <a:ext cx="140511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Seabirds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9B930-FE17-374E-B302-B72B0C80F165}"/>
              </a:ext>
            </a:extLst>
          </p:cNvPr>
          <p:cNvSpPr txBox="1"/>
          <p:nvPr/>
        </p:nvSpPr>
        <p:spPr>
          <a:xfrm>
            <a:off x="2141313" y="2495263"/>
            <a:ext cx="1624561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CCES</a:t>
            </a:r>
          </a:p>
          <a:p>
            <a:pPr algn="ctr"/>
            <a:r>
              <a:rPr lang="en-US" sz="1200" b="1" dirty="0"/>
              <a:t>Piscivorous fishes (hake, chub mackerel, jack mackerel)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B1212-6C08-2144-9369-BC3533302C59}"/>
              </a:ext>
            </a:extLst>
          </p:cNvPr>
          <p:cNvSpPr txBox="1"/>
          <p:nvPr/>
        </p:nvSpPr>
        <p:spPr>
          <a:xfrm>
            <a:off x="5603003" y="4486784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Decapods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357A99-1767-3346-894A-80CDBBF5B9C2}"/>
              </a:ext>
            </a:extLst>
          </p:cNvPr>
          <p:cNvSpPr txBox="1"/>
          <p:nvPr/>
        </p:nvSpPr>
        <p:spPr>
          <a:xfrm>
            <a:off x="127592" y="2495936"/>
            <a:ext cx="1405110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Predation</a:t>
            </a:r>
          </a:p>
          <a:p>
            <a:endParaRPr lang="en-US" sz="1200" dirty="0"/>
          </a:p>
          <a:p>
            <a:r>
              <a:rPr lang="en-US" sz="1200" dirty="0"/>
              <a:t>Competition</a:t>
            </a:r>
          </a:p>
          <a:p>
            <a:endParaRPr lang="en-US" sz="1200" dirty="0"/>
          </a:p>
          <a:p>
            <a:r>
              <a:rPr lang="en-US" sz="1200" dirty="0"/>
              <a:t>External </a:t>
            </a:r>
          </a:p>
          <a:p>
            <a:r>
              <a:rPr lang="en-US" sz="1200" dirty="0"/>
              <a:t>forcing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A538D0FB-F124-5449-9E25-ADBAB3F5ED68}"/>
              </a:ext>
            </a:extLst>
          </p:cNvPr>
          <p:cNvSpPr/>
          <p:nvPr/>
        </p:nvSpPr>
        <p:spPr>
          <a:xfrm rot="7571830" flipH="1">
            <a:off x="4319914" y="3537761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1CC00511-4D0C-4440-9AA0-FB061F226383}"/>
              </a:ext>
            </a:extLst>
          </p:cNvPr>
          <p:cNvSpPr/>
          <p:nvPr/>
        </p:nvSpPr>
        <p:spPr>
          <a:xfrm rot="16200000">
            <a:off x="2188409" y="3615897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1816D768-4892-8F45-922F-434A0984C099}"/>
              </a:ext>
            </a:extLst>
          </p:cNvPr>
          <p:cNvSpPr/>
          <p:nvPr/>
        </p:nvSpPr>
        <p:spPr>
          <a:xfrm rot="8909829" flipH="1">
            <a:off x="2805056" y="3635719"/>
            <a:ext cx="1600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C9A1BCB-7D35-EC4F-B1CE-7EA9EE3160ED}"/>
              </a:ext>
            </a:extLst>
          </p:cNvPr>
          <p:cNvSpPr/>
          <p:nvPr/>
        </p:nvSpPr>
        <p:spPr>
          <a:xfrm rot="20447920">
            <a:off x="2880727" y="4281299"/>
            <a:ext cx="457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DF27F525-EDCD-864C-9720-3A7507E40B99}"/>
              </a:ext>
            </a:extLst>
          </p:cNvPr>
          <p:cNvSpPr/>
          <p:nvPr/>
        </p:nvSpPr>
        <p:spPr>
          <a:xfrm rot="19826438">
            <a:off x="2849532" y="4569270"/>
            <a:ext cx="522097" cy="220476"/>
          </a:xfrm>
          <a:prstGeom prst="leftRightArrow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007ABC9-C87A-4344-8B06-28020FB675DE}"/>
              </a:ext>
            </a:extLst>
          </p:cNvPr>
          <p:cNvSpPr/>
          <p:nvPr/>
        </p:nvSpPr>
        <p:spPr>
          <a:xfrm>
            <a:off x="1102594" y="2495263"/>
            <a:ext cx="457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7" name="Left-Right Arrow 66">
            <a:extLst>
              <a:ext uri="{FF2B5EF4-FFF2-40B4-BE49-F238E27FC236}">
                <a16:creationId xmlns:a16="http://schemas.microsoft.com/office/drawing/2014/main" id="{31BC5CCC-F2CB-E74E-A534-964406044BB1}"/>
              </a:ext>
            </a:extLst>
          </p:cNvPr>
          <p:cNvSpPr/>
          <p:nvPr/>
        </p:nvSpPr>
        <p:spPr>
          <a:xfrm>
            <a:off x="1037697" y="2893193"/>
            <a:ext cx="522097" cy="220476"/>
          </a:xfrm>
          <a:prstGeom prst="leftRightArrow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49651CC2-F667-9B44-B3EE-CD8E3DD0CBE3}"/>
              </a:ext>
            </a:extLst>
          </p:cNvPr>
          <p:cNvSpPr/>
          <p:nvPr/>
        </p:nvSpPr>
        <p:spPr>
          <a:xfrm>
            <a:off x="1102594" y="3373589"/>
            <a:ext cx="457200" cy="211866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73AEE29B-5922-DA4A-984E-7D2B1801099B}"/>
              </a:ext>
            </a:extLst>
          </p:cNvPr>
          <p:cNvSpPr/>
          <p:nvPr/>
        </p:nvSpPr>
        <p:spPr>
          <a:xfrm>
            <a:off x="2414905" y="8633186"/>
            <a:ext cx="457200" cy="211866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98C352-FE8D-F648-9F6F-F2740DE81DB1}"/>
              </a:ext>
            </a:extLst>
          </p:cNvPr>
          <p:cNvSpPr txBox="1"/>
          <p:nvPr/>
        </p:nvSpPr>
        <p:spPr>
          <a:xfrm>
            <a:off x="1309297" y="8600619"/>
            <a:ext cx="1039463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Upwelling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A254E0C-8275-1140-96E6-E13D78508311}"/>
              </a:ext>
            </a:extLst>
          </p:cNvPr>
          <p:cNvSpPr/>
          <p:nvPr/>
        </p:nvSpPr>
        <p:spPr>
          <a:xfrm rot="16200000">
            <a:off x="3777036" y="4835585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415C2DD-514A-B84E-A501-F762597C06CA}"/>
              </a:ext>
            </a:extLst>
          </p:cNvPr>
          <p:cNvSpPr/>
          <p:nvPr/>
        </p:nvSpPr>
        <p:spPr>
          <a:xfrm rot="14028170">
            <a:off x="4579165" y="4782368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4ECEE4D9-F3B6-944A-AE71-65469B6ADF20}"/>
              </a:ext>
            </a:extLst>
          </p:cNvPr>
          <p:cNvSpPr/>
          <p:nvPr/>
        </p:nvSpPr>
        <p:spPr>
          <a:xfrm rot="16200000">
            <a:off x="2352988" y="5283564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24610F51-CC2D-AE4F-92A6-29BF3D27C1AE}"/>
              </a:ext>
            </a:extLst>
          </p:cNvPr>
          <p:cNvSpPr/>
          <p:nvPr/>
        </p:nvSpPr>
        <p:spPr>
          <a:xfrm rot="7571830" flipH="1">
            <a:off x="2627854" y="5054947"/>
            <a:ext cx="13258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89A1884B-DB2B-734B-890E-44AE1E5B0AEB}"/>
              </a:ext>
            </a:extLst>
          </p:cNvPr>
          <p:cNvSpPr/>
          <p:nvPr/>
        </p:nvSpPr>
        <p:spPr>
          <a:xfrm rot="12216103">
            <a:off x="4867580" y="4452100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A27D4CF8-DA3F-BD4E-89F7-80CC6DB043F2}"/>
              </a:ext>
            </a:extLst>
          </p:cNvPr>
          <p:cNvSpPr/>
          <p:nvPr/>
        </p:nvSpPr>
        <p:spPr>
          <a:xfrm rot="16200000">
            <a:off x="3510336" y="6069296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F91D16E0-BD53-2244-BA91-571D327688AB}"/>
              </a:ext>
            </a:extLst>
          </p:cNvPr>
          <p:cNvSpPr/>
          <p:nvPr/>
        </p:nvSpPr>
        <p:spPr>
          <a:xfrm rot="12879335">
            <a:off x="2851240" y="5137445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05899772-67B5-164A-8F7E-43B83D7FF8DE}"/>
              </a:ext>
            </a:extLst>
          </p:cNvPr>
          <p:cNvSpPr/>
          <p:nvPr/>
        </p:nvSpPr>
        <p:spPr>
          <a:xfrm rot="17760000">
            <a:off x="4619288" y="6111354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DD071F56-01F9-F247-AB57-15ECAF063D62}"/>
              </a:ext>
            </a:extLst>
          </p:cNvPr>
          <p:cNvSpPr/>
          <p:nvPr/>
        </p:nvSpPr>
        <p:spPr>
          <a:xfrm rot="17760000">
            <a:off x="4376447" y="6599808"/>
            <a:ext cx="164592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E29DEC01-53DB-8A41-A9E3-0A58329A1B49}"/>
              </a:ext>
            </a:extLst>
          </p:cNvPr>
          <p:cNvSpPr/>
          <p:nvPr/>
        </p:nvSpPr>
        <p:spPr>
          <a:xfrm rot="17760000">
            <a:off x="4055400" y="7090447"/>
            <a:ext cx="2743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9E0-F1F1-FC41-BBFE-073FC2C339BC}"/>
              </a:ext>
            </a:extLst>
          </p:cNvPr>
          <p:cNvSpPr txBox="1"/>
          <p:nvPr/>
        </p:nvSpPr>
        <p:spPr>
          <a:xfrm>
            <a:off x="2481128" y="31461"/>
            <a:ext cx="1890433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Food Web</a:t>
            </a:r>
          </a:p>
        </p:txBody>
      </p:sp>
    </p:spTree>
    <p:extLst>
      <p:ext uri="{BB962C8B-B14F-4D97-AF65-F5344CB8AC3E}">
        <p14:creationId xmlns:p14="http://schemas.microsoft.com/office/powerpoint/2010/main" val="1429449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9711</TotalTime>
  <Words>150</Words>
  <Application>Microsoft Macintosh PowerPoint</Application>
  <PresentationFormat>On-screen Show (4:3)</PresentationFormat>
  <Paragraphs>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Microsoft Office User</cp:lastModifiedBy>
  <cp:revision>37</cp:revision>
  <cp:lastPrinted>2021-10-16T02:52:28Z</cp:lastPrinted>
  <dcterms:created xsi:type="dcterms:W3CDTF">2021-10-15T18:02:21Z</dcterms:created>
  <dcterms:modified xsi:type="dcterms:W3CDTF">2025-01-13T18:15:43Z</dcterms:modified>
</cp:coreProperties>
</file>