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6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46"/>
    <p:restoredTop sz="94724"/>
  </p:normalViewPr>
  <p:slideViewPr>
    <p:cSldViewPr snapToGrid="0" snapToObjects="1">
      <p:cViewPr>
        <p:scale>
          <a:sx n="100" d="100"/>
          <a:sy n="100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>
            <a:extLst>
              <a:ext uri="{FF2B5EF4-FFF2-40B4-BE49-F238E27FC236}">
                <a16:creationId xmlns:a16="http://schemas.microsoft.com/office/drawing/2014/main" id="{355156F7-BAF8-3E4E-A473-56B523096F3F}"/>
              </a:ext>
            </a:extLst>
          </p:cNvPr>
          <p:cNvSpPr/>
          <p:nvPr/>
        </p:nvSpPr>
        <p:spPr>
          <a:xfrm rot="17750133">
            <a:off x="3391874" y="6208719"/>
            <a:ext cx="310896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578B04A-0375-4A49-9E10-1C34DCC56B8D}"/>
              </a:ext>
            </a:extLst>
          </p:cNvPr>
          <p:cNvSpPr/>
          <p:nvPr/>
        </p:nvSpPr>
        <p:spPr>
          <a:xfrm rot="17255455">
            <a:off x="3473253" y="6484591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B7E0699-28CD-514D-AF0A-4F86773DA107}"/>
              </a:ext>
            </a:extLst>
          </p:cNvPr>
          <p:cNvSpPr/>
          <p:nvPr/>
        </p:nvSpPr>
        <p:spPr>
          <a:xfrm rot="14632784">
            <a:off x="1112447" y="5773838"/>
            <a:ext cx="21031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E10741C-8284-574D-B741-956224BA4E8B}"/>
              </a:ext>
            </a:extLst>
          </p:cNvPr>
          <p:cNvSpPr/>
          <p:nvPr/>
        </p:nvSpPr>
        <p:spPr>
          <a:xfrm rot="14632784">
            <a:off x="408395" y="6273607"/>
            <a:ext cx="32004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98ABA-8EC8-F94F-B84C-F0D84949DF10}"/>
              </a:ext>
            </a:extLst>
          </p:cNvPr>
          <p:cNvSpPr/>
          <p:nvPr/>
        </p:nvSpPr>
        <p:spPr>
          <a:xfrm rot="14632784">
            <a:off x="-150884" y="6479737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12351E1E-A8FC-E141-83F9-258C831A63F3}"/>
              </a:ext>
            </a:extLst>
          </p:cNvPr>
          <p:cNvSpPr/>
          <p:nvPr/>
        </p:nvSpPr>
        <p:spPr>
          <a:xfrm rot="16200000">
            <a:off x="2542632" y="6880689"/>
            <a:ext cx="25420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17977C6B-6EC7-8745-90D3-82394C0A0EC1}"/>
              </a:ext>
            </a:extLst>
          </p:cNvPr>
          <p:cNvSpPr/>
          <p:nvPr/>
        </p:nvSpPr>
        <p:spPr>
          <a:xfrm rot="16200000">
            <a:off x="2752672" y="6400637"/>
            <a:ext cx="15544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2993144" y="5187993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1437580" y="5648923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702797" y="4043083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2810321" y="3941164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369394" y="8349970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2852171" y="7358932"/>
            <a:ext cx="132141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Micro-zooplankton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173582" y="5095659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2508554" y="343024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2705460" y="6443576"/>
            <a:ext cx="150392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3745785" y="2646278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1557113" y="2349646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018803" y="4341167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57A99-1767-3346-894A-80CDBBF5B9C2}"/>
              </a:ext>
            </a:extLst>
          </p:cNvPr>
          <p:cNvSpPr txBox="1"/>
          <p:nvPr/>
        </p:nvSpPr>
        <p:spPr>
          <a:xfrm>
            <a:off x="5378" y="20323"/>
            <a:ext cx="140511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Predation</a:t>
            </a:r>
          </a:p>
          <a:p>
            <a:endParaRPr lang="en-US" sz="1200" dirty="0"/>
          </a:p>
          <a:p>
            <a:r>
              <a:rPr lang="en-US" sz="1200" dirty="0"/>
              <a:t>Competition</a:t>
            </a:r>
          </a:p>
          <a:p>
            <a:endParaRPr lang="en-US" sz="1200" dirty="0"/>
          </a:p>
          <a:p>
            <a:r>
              <a:rPr lang="en-US" sz="1200" dirty="0"/>
              <a:t>External </a:t>
            </a:r>
          </a:p>
          <a:p>
            <a:r>
              <a:rPr lang="en-US" sz="1200" dirty="0"/>
              <a:t>forcing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3735714" y="3392144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1CC00511-4D0C-4440-9AA0-FB061F226383}"/>
              </a:ext>
            </a:extLst>
          </p:cNvPr>
          <p:cNvSpPr/>
          <p:nvPr/>
        </p:nvSpPr>
        <p:spPr>
          <a:xfrm rot="16200000">
            <a:off x="1604209" y="3470280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1816D768-4892-8F45-922F-434A0984C099}"/>
              </a:ext>
            </a:extLst>
          </p:cNvPr>
          <p:cNvSpPr/>
          <p:nvPr/>
        </p:nvSpPr>
        <p:spPr>
          <a:xfrm rot="8909829" flipH="1">
            <a:off x="2220856" y="3490102"/>
            <a:ext cx="1600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296527" y="4135682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DF27F525-EDCD-864C-9720-3A7507E40B99}"/>
              </a:ext>
            </a:extLst>
          </p:cNvPr>
          <p:cNvSpPr/>
          <p:nvPr/>
        </p:nvSpPr>
        <p:spPr>
          <a:xfrm rot="19826438">
            <a:off x="2265332" y="4423653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007ABC9-C87A-4344-8B06-28020FB675DE}"/>
              </a:ext>
            </a:extLst>
          </p:cNvPr>
          <p:cNvSpPr/>
          <p:nvPr/>
        </p:nvSpPr>
        <p:spPr>
          <a:xfrm>
            <a:off x="980380" y="19650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Left-Right Arrow 66">
            <a:extLst>
              <a:ext uri="{FF2B5EF4-FFF2-40B4-BE49-F238E27FC236}">
                <a16:creationId xmlns:a16="http://schemas.microsoft.com/office/drawing/2014/main" id="{31BC5CCC-F2CB-E74E-A534-964406044BB1}"/>
              </a:ext>
            </a:extLst>
          </p:cNvPr>
          <p:cNvSpPr/>
          <p:nvPr/>
        </p:nvSpPr>
        <p:spPr>
          <a:xfrm>
            <a:off x="915483" y="417580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9651CC2-F667-9B44-B3EE-CD8E3DD0CBE3}"/>
              </a:ext>
            </a:extLst>
          </p:cNvPr>
          <p:cNvSpPr/>
          <p:nvPr/>
        </p:nvSpPr>
        <p:spPr>
          <a:xfrm>
            <a:off x="980380" y="897976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1830705" y="848756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725097" y="8455002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192836" y="4689968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3994965" y="463675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ECEE4D9-F3B6-944A-AE71-65469B6ADF20}"/>
              </a:ext>
            </a:extLst>
          </p:cNvPr>
          <p:cNvSpPr/>
          <p:nvPr/>
        </p:nvSpPr>
        <p:spPr>
          <a:xfrm rot="16200000">
            <a:off x="1768788" y="513794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043654" y="4909330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283380" y="430648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27D4CF8-DA3F-BD4E-89F7-80CC6DB043F2}"/>
              </a:ext>
            </a:extLst>
          </p:cNvPr>
          <p:cNvSpPr/>
          <p:nvPr/>
        </p:nvSpPr>
        <p:spPr>
          <a:xfrm rot="16200000">
            <a:off x="2926136" y="5923679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F91D16E0-BD53-2244-BA91-571D327688AB}"/>
              </a:ext>
            </a:extLst>
          </p:cNvPr>
          <p:cNvSpPr/>
          <p:nvPr/>
        </p:nvSpPr>
        <p:spPr>
          <a:xfrm rot="12879335">
            <a:off x="2267040" y="4991828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5899772-67B5-164A-8F7E-43B83D7FF8DE}"/>
              </a:ext>
            </a:extLst>
          </p:cNvPr>
          <p:cNvSpPr/>
          <p:nvPr/>
        </p:nvSpPr>
        <p:spPr>
          <a:xfrm rot="17760000">
            <a:off x="4035088" y="596573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071F56-01F9-F247-AB57-15ECAF063D62}"/>
              </a:ext>
            </a:extLst>
          </p:cNvPr>
          <p:cNvSpPr/>
          <p:nvPr/>
        </p:nvSpPr>
        <p:spPr>
          <a:xfrm rot="17760000">
            <a:off x="3792247" y="6454191"/>
            <a:ext cx="16459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9DEC01-53DB-8A41-A9E3-0A58329A1B49}"/>
              </a:ext>
            </a:extLst>
          </p:cNvPr>
          <p:cNvSpPr/>
          <p:nvPr/>
        </p:nvSpPr>
        <p:spPr>
          <a:xfrm rot="17760000">
            <a:off x="3471200" y="6944830"/>
            <a:ext cx="2743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66C7F6-40A9-ED44-A8CD-248ACBB1BE9E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model DAG</a:t>
            </a:r>
          </a:p>
        </p:txBody>
      </p:sp>
    </p:spTree>
    <p:extLst>
      <p:ext uri="{BB962C8B-B14F-4D97-AF65-F5344CB8AC3E}">
        <p14:creationId xmlns:p14="http://schemas.microsoft.com/office/powerpoint/2010/main" val="22678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>
            <a:extLst>
              <a:ext uri="{FF2B5EF4-FFF2-40B4-BE49-F238E27FC236}">
                <a16:creationId xmlns:a16="http://schemas.microsoft.com/office/drawing/2014/main" id="{355156F7-BAF8-3E4E-A473-56B523096F3F}"/>
              </a:ext>
            </a:extLst>
          </p:cNvPr>
          <p:cNvSpPr/>
          <p:nvPr/>
        </p:nvSpPr>
        <p:spPr>
          <a:xfrm rot="17255455">
            <a:off x="3239998" y="6465119"/>
            <a:ext cx="356616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578B04A-0375-4A49-9E10-1C34DCC56B8D}"/>
              </a:ext>
            </a:extLst>
          </p:cNvPr>
          <p:cNvSpPr/>
          <p:nvPr/>
        </p:nvSpPr>
        <p:spPr>
          <a:xfrm rot="17255455">
            <a:off x="3473253" y="6484591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B7E0699-28CD-514D-AF0A-4F86773DA107}"/>
              </a:ext>
            </a:extLst>
          </p:cNvPr>
          <p:cNvSpPr/>
          <p:nvPr/>
        </p:nvSpPr>
        <p:spPr>
          <a:xfrm rot="14632784">
            <a:off x="1112447" y="5773838"/>
            <a:ext cx="21031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E10741C-8284-574D-B741-956224BA4E8B}"/>
              </a:ext>
            </a:extLst>
          </p:cNvPr>
          <p:cNvSpPr/>
          <p:nvPr/>
        </p:nvSpPr>
        <p:spPr>
          <a:xfrm rot="14632784">
            <a:off x="408395" y="6273607"/>
            <a:ext cx="32004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98ABA-8EC8-F94F-B84C-F0D84949DF10}"/>
              </a:ext>
            </a:extLst>
          </p:cNvPr>
          <p:cNvSpPr/>
          <p:nvPr/>
        </p:nvSpPr>
        <p:spPr>
          <a:xfrm rot="14632784">
            <a:off x="-150884" y="6479737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12351E1E-A8FC-E141-83F9-258C831A63F3}"/>
              </a:ext>
            </a:extLst>
          </p:cNvPr>
          <p:cNvSpPr/>
          <p:nvPr/>
        </p:nvSpPr>
        <p:spPr>
          <a:xfrm rot="16200000">
            <a:off x="2542632" y="6880689"/>
            <a:ext cx="25420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17977C6B-6EC7-8745-90D3-82394C0A0EC1}"/>
              </a:ext>
            </a:extLst>
          </p:cNvPr>
          <p:cNvSpPr/>
          <p:nvPr/>
        </p:nvSpPr>
        <p:spPr>
          <a:xfrm rot="16200000">
            <a:off x="2752672" y="6400637"/>
            <a:ext cx="15544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2993144" y="5187993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1437580" y="5648923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702797" y="4043083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2810321" y="3941164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369394" y="8349970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2852171" y="7358932"/>
            <a:ext cx="132141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Micro-zooplankton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173582" y="5095659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2508554" y="343024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2705460" y="6443576"/>
            <a:ext cx="150392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3745785" y="2646278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1557113" y="2349646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018803" y="4341167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57A99-1767-3346-894A-80CDBBF5B9C2}"/>
              </a:ext>
            </a:extLst>
          </p:cNvPr>
          <p:cNvSpPr txBox="1"/>
          <p:nvPr/>
        </p:nvSpPr>
        <p:spPr>
          <a:xfrm>
            <a:off x="5378" y="20323"/>
            <a:ext cx="140511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Predation</a:t>
            </a:r>
          </a:p>
          <a:p>
            <a:endParaRPr lang="en-US" sz="1200" dirty="0"/>
          </a:p>
          <a:p>
            <a:r>
              <a:rPr lang="en-US" sz="1200" dirty="0"/>
              <a:t>Competition</a:t>
            </a:r>
          </a:p>
          <a:p>
            <a:endParaRPr lang="en-US" sz="1200" dirty="0"/>
          </a:p>
          <a:p>
            <a:r>
              <a:rPr lang="en-US" sz="1200" dirty="0"/>
              <a:t>External </a:t>
            </a:r>
          </a:p>
          <a:p>
            <a:r>
              <a:rPr lang="en-US" sz="1200" dirty="0"/>
              <a:t>forcing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3735714" y="3392144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1CC00511-4D0C-4440-9AA0-FB061F226383}"/>
              </a:ext>
            </a:extLst>
          </p:cNvPr>
          <p:cNvSpPr/>
          <p:nvPr/>
        </p:nvSpPr>
        <p:spPr>
          <a:xfrm rot="16200000">
            <a:off x="1604209" y="3470280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1816D768-4892-8F45-922F-434A0984C099}"/>
              </a:ext>
            </a:extLst>
          </p:cNvPr>
          <p:cNvSpPr/>
          <p:nvPr/>
        </p:nvSpPr>
        <p:spPr>
          <a:xfrm rot="8909829" flipH="1">
            <a:off x="2220856" y="3490102"/>
            <a:ext cx="1600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296527" y="4135682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DF27F525-EDCD-864C-9720-3A7507E40B99}"/>
              </a:ext>
            </a:extLst>
          </p:cNvPr>
          <p:cNvSpPr/>
          <p:nvPr/>
        </p:nvSpPr>
        <p:spPr>
          <a:xfrm rot="19826438">
            <a:off x="2265332" y="4423653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007ABC9-C87A-4344-8B06-28020FB675DE}"/>
              </a:ext>
            </a:extLst>
          </p:cNvPr>
          <p:cNvSpPr/>
          <p:nvPr/>
        </p:nvSpPr>
        <p:spPr>
          <a:xfrm>
            <a:off x="980380" y="19650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Left-Right Arrow 66">
            <a:extLst>
              <a:ext uri="{FF2B5EF4-FFF2-40B4-BE49-F238E27FC236}">
                <a16:creationId xmlns:a16="http://schemas.microsoft.com/office/drawing/2014/main" id="{31BC5CCC-F2CB-E74E-A534-964406044BB1}"/>
              </a:ext>
            </a:extLst>
          </p:cNvPr>
          <p:cNvSpPr/>
          <p:nvPr/>
        </p:nvSpPr>
        <p:spPr>
          <a:xfrm>
            <a:off x="915483" y="417580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9651CC2-F667-9B44-B3EE-CD8E3DD0CBE3}"/>
              </a:ext>
            </a:extLst>
          </p:cNvPr>
          <p:cNvSpPr/>
          <p:nvPr/>
        </p:nvSpPr>
        <p:spPr>
          <a:xfrm>
            <a:off x="980380" y="897976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1830705" y="848756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725097" y="8455002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192836" y="4689968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3994965" y="463675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ECEE4D9-F3B6-944A-AE71-65469B6ADF20}"/>
              </a:ext>
            </a:extLst>
          </p:cNvPr>
          <p:cNvSpPr/>
          <p:nvPr/>
        </p:nvSpPr>
        <p:spPr>
          <a:xfrm rot="16200000">
            <a:off x="1768788" y="513794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043654" y="4909330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283380" y="430648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27D4CF8-DA3F-BD4E-89F7-80CC6DB043F2}"/>
              </a:ext>
            </a:extLst>
          </p:cNvPr>
          <p:cNvSpPr/>
          <p:nvPr/>
        </p:nvSpPr>
        <p:spPr>
          <a:xfrm rot="16200000">
            <a:off x="2926136" y="5923679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F91D16E0-BD53-2244-BA91-571D327688AB}"/>
              </a:ext>
            </a:extLst>
          </p:cNvPr>
          <p:cNvSpPr/>
          <p:nvPr/>
        </p:nvSpPr>
        <p:spPr>
          <a:xfrm rot="12879335">
            <a:off x="2267040" y="4991828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5899772-67B5-164A-8F7E-43B83D7FF8DE}"/>
              </a:ext>
            </a:extLst>
          </p:cNvPr>
          <p:cNvSpPr/>
          <p:nvPr/>
        </p:nvSpPr>
        <p:spPr>
          <a:xfrm rot="17760000">
            <a:off x="4035088" y="596573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071F56-01F9-F247-AB57-15ECAF063D62}"/>
              </a:ext>
            </a:extLst>
          </p:cNvPr>
          <p:cNvSpPr/>
          <p:nvPr/>
        </p:nvSpPr>
        <p:spPr>
          <a:xfrm rot="17760000">
            <a:off x="3792247" y="6454191"/>
            <a:ext cx="16459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9DEC01-53DB-8A41-A9E3-0A58329A1B49}"/>
              </a:ext>
            </a:extLst>
          </p:cNvPr>
          <p:cNvSpPr/>
          <p:nvPr/>
        </p:nvSpPr>
        <p:spPr>
          <a:xfrm rot="17760000">
            <a:off x="3471200" y="6944830"/>
            <a:ext cx="2743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9E0-F1F1-FC41-BBFE-073FC2C339BC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Food Web</a:t>
            </a:r>
          </a:p>
        </p:txBody>
      </p:sp>
    </p:spTree>
    <p:extLst>
      <p:ext uri="{BB962C8B-B14F-4D97-AF65-F5344CB8AC3E}">
        <p14:creationId xmlns:p14="http://schemas.microsoft.com/office/powerpoint/2010/main" val="14294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5393</TotalTime>
  <Words>154</Words>
  <Application>Microsoft Macintosh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35</cp:revision>
  <cp:lastPrinted>2021-10-16T02:52:28Z</cp:lastPrinted>
  <dcterms:created xsi:type="dcterms:W3CDTF">2021-10-15T18:02:21Z</dcterms:created>
  <dcterms:modified xsi:type="dcterms:W3CDTF">2025-01-10T18:17:24Z</dcterms:modified>
</cp:coreProperties>
</file>