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75"/>
    <p:restoredTop sz="94873"/>
  </p:normalViewPr>
  <p:slideViewPr>
    <p:cSldViewPr snapToGrid="0" snapToObjects="1">
      <p:cViewPr varScale="1">
        <p:scale>
          <a:sx n="138" d="100"/>
          <a:sy n="138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9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3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2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5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4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4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2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3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0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0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1"/>
            <a:ext cx="2949178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1"/>
            <a:ext cx="2949178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5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48793-E847-104E-A4BF-895FFE80E6AE}" type="datetimeFigureOut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4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57C0770-9A87-C54E-904E-BC142DD30149}"/>
              </a:ext>
            </a:extLst>
          </p:cNvPr>
          <p:cNvGrpSpPr>
            <a:grpSpLocks noChangeAspect="1"/>
          </p:cNvGrpSpPr>
          <p:nvPr/>
        </p:nvGrpSpPr>
        <p:grpSpPr>
          <a:xfrm>
            <a:off x="232073" y="1988916"/>
            <a:ext cx="999262" cy="2015262"/>
            <a:chOff x="522514" y="1056555"/>
            <a:chExt cx="430306" cy="86782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FE74086-C980-1A4B-8F45-BFDD9623A4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728" t="35211" r="22714" b="34622"/>
            <a:stretch/>
          </p:blipFill>
          <p:spPr>
            <a:xfrm>
              <a:off x="522514" y="1056555"/>
              <a:ext cx="430306" cy="86782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040274A-3F5B-A24D-B3F3-3543C7611F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209" t="78403" r="3792" b="1596"/>
            <a:stretch/>
          </p:blipFill>
          <p:spPr>
            <a:xfrm>
              <a:off x="553941" y="1558932"/>
              <a:ext cx="166804" cy="33643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9FE6763-A5FA-C248-AF5B-7F496176A0D7}"/>
              </a:ext>
            </a:extLst>
          </p:cNvPr>
          <p:cNvSpPr txBox="1"/>
          <p:nvPr/>
        </p:nvSpPr>
        <p:spPr>
          <a:xfrm>
            <a:off x="0" y="1313751"/>
            <a:ext cx="1886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Survey data of multiple trophic levels of the pelagic NCC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5DC472-4D8E-A143-BE4C-1319D3415A67}"/>
              </a:ext>
            </a:extLst>
          </p:cNvPr>
          <p:cNvSpPr txBox="1"/>
          <p:nvPr/>
        </p:nvSpPr>
        <p:spPr>
          <a:xfrm>
            <a:off x="4030150" y="1313751"/>
            <a:ext cx="2348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Estimate spatiotemporal overlap between different taxa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6BA8ED-48EE-D244-99DD-AAEF340B011E}"/>
              </a:ext>
            </a:extLst>
          </p:cNvPr>
          <p:cNvGrpSpPr/>
          <p:nvPr/>
        </p:nvGrpSpPr>
        <p:grpSpPr>
          <a:xfrm>
            <a:off x="4173703" y="1905203"/>
            <a:ext cx="1978513" cy="2041199"/>
            <a:chOff x="3848560" y="1895615"/>
            <a:chExt cx="1978513" cy="2041199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A9FA3051-FADA-A948-A8A4-A5E6A3190F3E}"/>
                </a:ext>
              </a:extLst>
            </p:cNvPr>
            <p:cNvSpPr/>
            <p:nvPr/>
          </p:nvSpPr>
          <p:spPr>
            <a:xfrm>
              <a:off x="3848560" y="1895615"/>
              <a:ext cx="1978513" cy="2041199"/>
            </a:xfrm>
            <a:prstGeom prst="roundRect">
              <a:avLst/>
            </a:prstGeom>
            <a:solidFill>
              <a:schemeClr val="accent6">
                <a:alpha val="49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A31484E-51A5-854D-8311-DA9365FC7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5817" t="35087" r="24138" b="34789"/>
            <a:stretch/>
          </p:blipFill>
          <p:spPr>
            <a:xfrm>
              <a:off x="3941728" y="2018345"/>
              <a:ext cx="864000" cy="18288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74CCE55-BF44-9F44-95F5-1A3D9424B7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5872" t="67613" r="34199" b="2139"/>
            <a:stretch/>
          </p:blipFill>
          <p:spPr>
            <a:xfrm>
              <a:off x="4879464" y="2018345"/>
              <a:ext cx="850420" cy="1828800"/>
            </a:xfrm>
            <a:prstGeom prst="rect">
              <a:avLst/>
            </a:prstGeom>
          </p:spPr>
        </p:pic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1A59BF8-A1A6-1944-B304-33D62EE8BE15}"/>
              </a:ext>
            </a:extLst>
          </p:cNvPr>
          <p:cNvSpPr/>
          <p:nvPr/>
        </p:nvSpPr>
        <p:spPr>
          <a:xfrm>
            <a:off x="3398899" y="2701127"/>
            <a:ext cx="643153" cy="295419"/>
          </a:xfrm>
          <a:prstGeom prst="right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F047880-0B70-B64E-BF2B-144A59B41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5118" y="2169184"/>
            <a:ext cx="1250607" cy="1437384"/>
          </a:xfrm>
          <a:prstGeom prst="rect">
            <a:avLst/>
          </a:prstGeom>
        </p:spPr>
      </p:pic>
      <p:sp>
        <p:nvSpPr>
          <p:cNvPr id="21" name="Right Arrow 20">
            <a:extLst>
              <a:ext uri="{FF2B5EF4-FFF2-40B4-BE49-F238E27FC236}">
                <a16:creationId xmlns:a16="http://schemas.microsoft.com/office/drawing/2014/main" id="{13248285-4197-2D4D-ACFC-04DAA4AFE387}"/>
              </a:ext>
            </a:extLst>
          </p:cNvPr>
          <p:cNvSpPr/>
          <p:nvPr/>
        </p:nvSpPr>
        <p:spPr>
          <a:xfrm>
            <a:off x="1251704" y="2701127"/>
            <a:ext cx="643153" cy="295419"/>
          </a:xfrm>
          <a:prstGeom prst="right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6E7E34C6-BA5F-2D48-9E23-1F567B6BD719}"/>
              </a:ext>
            </a:extLst>
          </p:cNvPr>
          <p:cNvSpPr/>
          <p:nvPr/>
        </p:nvSpPr>
        <p:spPr>
          <a:xfrm>
            <a:off x="6249260" y="2701127"/>
            <a:ext cx="643153" cy="295419"/>
          </a:xfrm>
          <a:prstGeom prst="right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BAD643-0D94-9546-BAC7-A028DC2DE245}"/>
              </a:ext>
            </a:extLst>
          </p:cNvPr>
          <p:cNvSpPr txBox="1"/>
          <p:nvPr/>
        </p:nvSpPr>
        <p:spPr>
          <a:xfrm>
            <a:off x="6818521" y="1313751"/>
            <a:ext cx="2348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Fit model to predict adult returns, using spatiotemporal overlap indices as predictor variables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DFDBE4-04FE-6345-88D7-22433154BEFA}"/>
              </a:ext>
            </a:extLst>
          </p:cNvPr>
          <p:cNvSpPr txBox="1"/>
          <p:nvPr/>
        </p:nvSpPr>
        <p:spPr>
          <a:xfrm>
            <a:off x="1792944" y="1313751"/>
            <a:ext cx="1978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Fit spatiotemporal models, using environmental covariates, to estimate the distribution of each taxon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975502-82D3-034A-A54C-5A48BA2C1D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4921" y="2303469"/>
            <a:ext cx="1600458" cy="124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76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9853</TotalTime>
  <Words>45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Min</dc:creator>
  <cp:lastModifiedBy>Microsoft Office User</cp:lastModifiedBy>
  <cp:revision>33</cp:revision>
  <cp:lastPrinted>2021-10-16T02:52:28Z</cp:lastPrinted>
  <dcterms:created xsi:type="dcterms:W3CDTF">2021-10-15T18:02:21Z</dcterms:created>
  <dcterms:modified xsi:type="dcterms:W3CDTF">2025-01-18T15:47:31Z</dcterms:modified>
</cp:coreProperties>
</file>