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264275" cy="7186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2" d="100"/>
          <a:sy n="122" d="100"/>
        </p:scale>
        <p:origin x="3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821" y="1176143"/>
            <a:ext cx="5324634" cy="2502006"/>
          </a:xfrm>
        </p:spPr>
        <p:txBody>
          <a:bodyPr anchor="b"/>
          <a:lstStyle>
            <a:lvl1pPr algn="ctr">
              <a:defRPr sz="41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035" y="3774636"/>
            <a:ext cx="4698206" cy="1735101"/>
          </a:xfrm>
        </p:spPr>
        <p:txBody>
          <a:bodyPr/>
          <a:lstStyle>
            <a:lvl1pPr marL="0" indent="0" algn="ctr">
              <a:buNone/>
              <a:defRPr sz="1644"/>
            </a:lvl1pPr>
            <a:lvl2pPr marL="313228" indent="0" algn="ctr">
              <a:buNone/>
              <a:defRPr sz="1370"/>
            </a:lvl2pPr>
            <a:lvl3pPr marL="626455" indent="0" algn="ctr">
              <a:buNone/>
              <a:defRPr sz="1233"/>
            </a:lvl3pPr>
            <a:lvl4pPr marL="939683" indent="0" algn="ctr">
              <a:buNone/>
              <a:defRPr sz="1096"/>
            </a:lvl4pPr>
            <a:lvl5pPr marL="1252911" indent="0" algn="ctr">
              <a:buNone/>
              <a:defRPr sz="1096"/>
            </a:lvl5pPr>
            <a:lvl6pPr marL="1566139" indent="0" algn="ctr">
              <a:buNone/>
              <a:defRPr sz="1096"/>
            </a:lvl6pPr>
            <a:lvl7pPr marL="1879366" indent="0" algn="ctr">
              <a:buNone/>
              <a:defRPr sz="1096"/>
            </a:lvl7pPr>
            <a:lvl8pPr marL="2192594" indent="0" algn="ctr">
              <a:buNone/>
              <a:defRPr sz="1096"/>
            </a:lvl8pPr>
            <a:lvl9pPr marL="2505822" indent="0" algn="ctr">
              <a:buNone/>
              <a:defRPr sz="10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6B54-38B6-9045-A833-9DE71793ADA9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EC14-75F9-F444-B433-7D85D1EC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0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6B54-38B6-9045-A833-9DE71793ADA9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EC14-75F9-F444-B433-7D85D1EC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9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872" y="382621"/>
            <a:ext cx="1350734" cy="60903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0669" y="382621"/>
            <a:ext cx="3973899" cy="60903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6B54-38B6-9045-A833-9DE71793ADA9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EC14-75F9-F444-B433-7D85D1EC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6B54-38B6-9045-A833-9DE71793ADA9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EC14-75F9-F444-B433-7D85D1EC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9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07" y="1791665"/>
            <a:ext cx="5402937" cy="2989431"/>
          </a:xfrm>
        </p:spPr>
        <p:txBody>
          <a:bodyPr anchor="b"/>
          <a:lstStyle>
            <a:lvl1pPr>
              <a:defRPr sz="41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407" y="4809377"/>
            <a:ext cx="5402937" cy="1572071"/>
          </a:xfrm>
        </p:spPr>
        <p:txBody>
          <a:bodyPr/>
          <a:lstStyle>
            <a:lvl1pPr marL="0" indent="0">
              <a:buNone/>
              <a:defRPr sz="1644">
                <a:solidFill>
                  <a:schemeClr val="tx1"/>
                </a:solidFill>
              </a:defRPr>
            </a:lvl1pPr>
            <a:lvl2pPr marL="313228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2pPr>
            <a:lvl3pPr marL="626455" indent="0">
              <a:buNone/>
              <a:defRPr sz="1233">
                <a:solidFill>
                  <a:schemeClr val="tx1">
                    <a:tint val="75000"/>
                  </a:schemeClr>
                </a:solidFill>
              </a:defRPr>
            </a:lvl3pPr>
            <a:lvl4pPr marL="939683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4pPr>
            <a:lvl5pPr marL="1252911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5pPr>
            <a:lvl6pPr marL="1566139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6pPr>
            <a:lvl7pPr marL="1879366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7pPr>
            <a:lvl8pPr marL="2192594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8pPr>
            <a:lvl9pPr marL="2505822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6B54-38B6-9045-A833-9DE71793ADA9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EC14-75F9-F444-B433-7D85D1EC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8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669" y="1913103"/>
            <a:ext cx="2662317" cy="4559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1289" y="1913103"/>
            <a:ext cx="2662317" cy="4559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6B54-38B6-9045-A833-9DE71793ADA9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EC14-75F9-F444-B433-7D85D1EC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6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85" y="382622"/>
            <a:ext cx="5402937" cy="1389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485" y="1761719"/>
            <a:ext cx="2650082" cy="863391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228" indent="0">
              <a:buNone/>
              <a:defRPr sz="1370" b="1"/>
            </a:lvl2pPr>
            <a:lvl3pPr marL="626455" indent="0">
              <a:buNone/>
              <a:defRPr sz="1233" b="1"/>
            </a:lvl3pPr>
            <a:lvl4pPr marL="939683" indent="0">
              <a:buNone/>
              <a:defRPr sz="1096" b="1"/>
            </a:lvl4pPr>
            <a:lvl5pPr marL="1252911" indent="0">
              <a:buNone/>
              <a:defRPr sz="1096" b="1"/>
            </a:lvl5pPr>
            <a:lvl6pPr marL="1566139" indent="0">
              <a:buNone/>
              <a:defRPr sz="1096" b="1"/>
            </a:lvl6pPr>
            <a:lvl7pPr marL="1879366" indent="0">
              <a:buNone/>
              <a:defRPr sz="1096" b="1"/>
            </a:lvl7pPr>
            <a:lvl8pPr marL="2192594" indent="0">
              <a:buNone/>
              <a:defRPr sz="1096" b="1"/>
            </a:lvl8pPr>
            <a:lvl9pPr marL="2505822" indent="0">
              <a:buNone/>
              <a:defRPr sz="10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485" y="2625110"/>
            <a:ext cx="2650082" cy="3861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1289" y="1761719"/>
            <a:ext cx="2663133" cy="863391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228" indent="0">
              <a:buNone/>
              <a:defRPr sz="1370" b="1"/>
            </a:lvl2pPr>
            <a:lvl3pPr marL="626455" indent="0">
              <a:buNone/>
              <a:defRPr sz="1233" b="1"/>
            </a:lvl3pPr>
            <a:lvl4pPr marL="939683" indent="0">
              <a:buNone/>
              <a:defRPr sz="1096" b="1"/>
            </a:lvl4pPr>
            <a:lvl5pPr marL="1252911" indent="0">
              <a:buNone/>
              <a:defRPr sz="1096" b="1"/>
            </a:lvl5pPr>
            <a:lvl6pPr marL="1566139" indent="0">
              <a:buNone/>
              <a:defRPr sz="1096" b="1"/>
            </a:lvl6pPr>
            <a:lvl7pPr marL="1879366" indent="0">
              <a:buNone/>
              <a:defRPr sz="1096" b="1"/>
            </a:lvl7pPr>
            <a:lvl8pPr marL="2192594" indent="0">
              <a:buNone/>
              <a:defRPr sz="1096" b="1"/>
            </a:lvl8pPr>
            <a:lvl9pPr marL="2505822" indent="0">
              <a:buNone/>
              <a:defRPr sz="10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71289" y="2625110"/>
            <a:ext cx="2663133" cy="3861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6B54-38B6-9045-A833-9DE71793ADA9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EC14-75F9-F444-B433-7D85D1EC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3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6B54-38B6-9045-A833-9DE71793ADA9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EC14-75F9-F444-B433-7D85D1EC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3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6B54-38B6-9045-A833-9DE71793ADA9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EC14-75F9-F444-B433-7D85D1EC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3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85" y="479108"/>
            <a:ext cx="2020392" cy="1676876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133" y="1034741"/>
            <a:ext cx="3171289" cy="5107153"/>
          </a:xfrm>
        </p:spPr>
        <p:txBody>
          <a:bodyPr/>
          <a:lstStyle>
            <a:lvl1pPr>
              <a:defRPr sz="2192"/>
            </a:lvl1pPr>
            <a:lvl2pPr>
              <a:defRPr sz="1918"/>
            </a:lvl2pPr>
            <a:lvl3pPr>
              <a:defRPr sz="1644"/>
            </a:lvl3pPr>
            <a:lvl4pPr>
              <a:defRPr sz="1370"/>
            </a:lvl4pPr>
            <a:lvl5pPr>
              <a:defRPr sz="1370"/>
            </a:lvl5pPr>
            <a:lvl6pPr>
              <a:defRPr sz="1370"/>
            </a:lvl6pPr>
            <a:lvl7pPr>
              <a:defRPr sz="1370"/>
            </a:lvl7pPr>
            <a:lvl8pPr>
              <a:defRPr sz="1370"/>
            </a:lvl8pPr>
            <a:lvl9pPr>
              <a:defRPr sz="13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485" y="2155984"/>
            <a:ext cx="2020392" cy="3994227"/>
          </a:xfrm>
        </p:spPr>
        <p:txBody>
          <a:bodyPr/>
          <a:lstStyle>
            <a:lvl1pPr marL="0" indent="0">
              <a:buNone/>
              <a:defRPr sz="1096"/>
            </a:lvl1pPr>
            <a:lvl2pPr marL="313228" indent="0">
              <a:buNone/>
              <a:defRPr sz="959"/>
            </a:lvl2pPr>
            <a:lvl3pPr marL="626455" indent="0">
              <a:buNone/>
              <a:defRPr sz="822"/>
            </a:lvl3pPr>
            <a:lvl4pPr marL="939683" indent="0">
              <a:buNone/>
              <a:defRPr sz="685"/>
            </a:lvl4pPr>
            <a:lvl5pPr marL="1252911" indent="0">
              <a:buNone/>
              <a:defRPr sz="685"/>
            </a:lvl5pPr>
            <a:lvl6pPr marL="1566139" indent="0">
              <a:buNone/>
              <a:defRPr sz="685"/>
            </a:lvl6pPr>
            <a:lvl7pPr marL="1879366" indent="0">
              <a:buNone/>
              <a:defRPr sz="685"/>
            </a:lvl7pPr>
            <a:lvl8pPr marL="2192594" indent="0">
              <a:buNone/>
              <a:defRPr sz="685"/>
            </a:lvl8pPr>
            <a:lvl9pPr marL="2505822" indent="0">
              <a:buNone/>
              <a:defRPr sz="6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6B54-38B6-9045-A833-9DE71793ADA9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EC14-75F9-F444-B433-7D85D1EC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3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85" y="479108"/>
            <a:ext cx="2020392" cy="1676876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63133" y="1034741"/>
            <a:ext cx="3171289" cy="5107153"/>
          </a:xfrm>
        </p:spPr>
        <p:txBody>
          <a:bodyPr anchor="t"/>
          <a:lstStyle>
            <a:lvl1pPr marL="0" indent="0">
              <a:buNone/>
              <a:defRPr sz="2192"/>
            </a:lvl1pPr>
            <a:lvl2pPr marL="313228" indent="0">
              <a:buNone/>
              <a:defRPr sz="1918"/>
            </a:lvl2pPr>
            <a:lvl3pPr marL="626455" indent="0">
              <a:buNone/>
              <a:defRPr sz="1644"/>
            </a:lvl3pPr>
            <a:lvl4pPr marL="939683" indent="0">
              <a:buNone/>
              <a:defRPr sz="1370"/>
            </a:lvl4pPr>
            <a:lvl5pPr marL="1252911" indent="0">
              <a:buNone/>
              <a:defRPr sz="1370"/>
            </a:lvl5pPr>
            <a:lvl6pPr marL="1566139" indent="0">
              <a:buNone/>
              <a:defRPr sz="1370"/>
            </a:lvl6pPr>
            <a:lvl7pPr marL="1879366" indent="0">
              <a:buNone/>
              <a:defRPr sz="1370"/>
            </a:lvl7pPr>
            <a:lvl8pPr marL="2192594" indent="0">
              <a:buNone/>
              <a:defRPr sz="1370"/>
            </a:lvl8pPr>
            <a:lvl9pPr marL="2505822" indent="0">
              <a:buNone/>
              <a:defRPr sz="13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485" y="2155984"/>
            <a:ext cx="2020392" cy="3994227"/>
          </a:xfrm>
        </p:spPr>
        <p:txBody>
          <a:bodyPr/>
          <a:lstStyle>
            <a:lvl1pPr marL="0" indent="0">
              <a:buNone/>
              <a:defRPr sz="1096"/>
            </a:lvl1pPr>
            <a:lvl2pPr marL="313228" indent="0">
              <a:buNone/>
              <a:defRPr sz="959"/>
            </a:lvl2pPr>
            <a:lvl3pPr marL="626455" indent="0">
              <a:buNone/>
              <a:defRPr sz="822"/>
            </a:lvl3pPr>
            <a:lvl4pPr marL="939683" indent="0">
              <a:buNone/>
              <a:defRPr sz="685"/>
            </a:lvl4pPr>
            <a:lvl5pPr marL="1252911" indent="0">
              <a:buNone/>
              <a:defRPr sz="685"/>
            </a:lvl5pPr>
            <a:lvl6pPr marL="1566139" indent="0">
              <a:buNone/>
              <a:defRPr sz="685"/>
            </a:lvl6pPr>
            <a:lvl7pPr marL="1879366" indent="0">
              <a:buNone/>
              <a:defRPr sz="685"/>
            </a:lvl7pPr>
            <a:lvl8pPr marL="2192594" indent="0">
              <a:buNone/>
              <a:defRPr sz="685"/>
            </a:lvl8pPr>
            <a:lvl9pPr marL="2505822" indent="0">
              <a:buNone/>
              <a:defRPr sz="6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6B54-38B6-9045-A833-9DE71793ADA9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EC14-75F9-F444-B433-7D85D1EC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6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669" y="382622"/>
            <a:ext cx="5402937" cy="1389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669" y="1913103"/>
            <a:ext cx="5402937" cy="455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0669" y="6660927"/>
            <a:ext cx="1409462" cy="3826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D6B54-38B6-9045-A833-9DE71793ADA9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5041" y="6660927"/>
            <a:ext cx="2114193" cy="3826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24144" y="6660927"/>
            <a:ext cx="1409462" cy="3826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0EC14-75F9-F444-B433-7D85D1EC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3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26455" rtl="0" eaLnBrk="1" latinLnBrk="0" hangingPunct="1">
        <a:lnSpc>
          <a:spcPct val="90000"/>
        </a:lnSpc>
        <a:spcBef>
          <a:spcPct val="0"/>
        </a:spcBef>
        <a:buNone/>
        <a:defRPr sz="30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4" indent="-156614" algn="l" defTabSz="626455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1pPr>
      <a:lvl2pPr marL="469842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2pPr>
      <a:lvl3pPr marL="783069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96297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409525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722752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2035980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349208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662436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1pPr>
      <a:lvl2pPr marL="313228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2pPr>
      <a:lvl3pPr marL="626455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3pPr>
      <a:lvl4pPr marL="939683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252911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566139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1879366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192594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505822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C3274A-A4B7-BB43-9337-1949852B3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1038"/>
            <a:ext cx="3127248" cy="2405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53BE95-0B0F-274B-BAE0-DCB25105C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027" y="4781038"/>
            <a:ext cx="3127248" cy="2405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44024F-54AC-8044-A7DA-E836F60A2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126334" cy="2404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62FB7E-FB33-F24B-AB25-7D0FFB096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7941" y="0"/>
            <a:ext cx="3126334" cy="2404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C0FC58-45EE-A342-B4DB-8087C65F4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390870"/>
            <a:ext cx="3126334" cy="24048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9B5046-33E9-A849-8789-7D35C1BA83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7941" y="2390870"/>
            <a:ext cx="3126334" cy="24048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F52AAC0-BC96-DF46-8AB3-1AF36E61AFB7}"/>
              </a:ext>
            </a:extLst>
          </p:cNvPr>
          <p:cNvSpPr txBox="1"/>
          <p:nvPr/>
        </p:nvSpPr>
        <p:spPr>
          <a:xfrm>
            <a:off x="0" y="-45720"/>
            <a:ext cx="50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8DDA6E-9E36-304F-90BB-5E2BE523529B}"/>
              </a:ext>
            </a:extLst>
          </p:cNvPr>
          <p:cNvSpPr txBox="1"/>
          <p:nvPr/>
        </p:nvSpPr>
        <p:spPr>
          <a:xfrm>
            <a:off x="0" y="4709160"/>
            <a:ext cx="50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1B1E33-4CC3-9940-B649-450E4C5B13E8}"/>
              </a:ext>
            </a:extLst>
          </p:cNvPr>
          <p:cNvSpPr txBox="1"/>
          <p:nvPr/>
        </p:nvSpPr>
        <p:spPr>
          <a:xfrm>
            <a:off x="0" y="2240280"/>
            <a:ext cx="50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93D171-2C57-3244-B1E3-4F19146487B5}"/>
              </a:ext>
            </a:extLst>
          </p:cNvPr>
          <p:cNvSpPr txBox="1"/>
          <p:nvPr/>
        </p:nvSpPr>
        <p:spPr>
          <a:xfrm>
            <a:off x="3136392" y="2240280"/>
            <a:ext cx="50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d)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A48258-8AF2-BC4B-8DAC-30FD897CEA38}"/>
              </a:ext>
            </a:extLst>
          </p:cNvPr>
          <p:cNvSpPr txBox="1"/>
          <p:nvPr/>
        </p:nvSpPr>
        <p:spPr>
          <a:xfrm>
            <a:off x="3136392" y="-45720"/>
            <a:ext cx="50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604061-01F0-C44E-93EB-02301C4A05B3}"/>
              </a:ext>
            </a:extLst>
          </p:cNvPr>
          <p:cNvSpPr txBox="1"/>
          <p:nvPr/>
        </p:nvSpPr>
        <p:spPr>
          <a:xfrm>
            <a:off x="3136392" y="4709160"/>
            <a:ext cx="50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293545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12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Markus Min</cp:lastModifiedBy>
  <cp:revision>7</cp:revision>
  <cp:lastPrinted>2021-02-12T01:10:56Z</cp:lastPrinted>
  <dcterms:created xsi:type="dcterms:W3CDTF">2021-02-12T00:16:43Z</dcterms:created>
  <dcterms:modified xsi:type="dcterms:W3CDTF">2021-11-23T17:08:01Z</dcterms:modified>
</cp:coreProperties>
</file>