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E6F-BDDA-8442-B68B-F4512D58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784E-A098-B447-9AFE-294994B3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351E-2A38-5E4D-85D9-B39EE37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373B-1267-CC46-8843-76E9E74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0C50-3321-EB44-80E0-4FBC31A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7AB-9DDF-0F49-BF9D-EF0EB47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D135-1B46-374C-AFD8-0EEC311E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9CA5-2C60-374E-A3B9-78EFC60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788B-EB19-B145-AAA0-06FA52E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579D-CCBC-054B-88AB-AAEA492B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021F3-975A-1C4B-8480-52C392F2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7AC8-F98E-8C49-9F04-691E1D9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1C43-56FC-FE43-B4D6-D8826AE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B415-52F6-0F43-B45F-CE76384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A5F-73CD-9A42-9B5F-074AFE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C9-4D76-0546-9090-100FFB3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89D-5E27-754C-AACE-8075239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0DB2-6BC5-5C43-ABFE-DC7643F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816-2998-DD4D-BE45-D6674FFC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0601-7B41-3F44-A422-B421F39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DCF-CF51-0744-A287-C437EA9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8E4A-227A-D143-9D5B-2194D735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20D-931C-FF47-953C-AFA7697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CE6-FD8A-5143-A182-265EF85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D31-9FAD-154D-8936-40949A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686-A9DD-6F49-8030-337D2B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6B9-98F0-5444-A19D-238CF043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6DE5-2CFB-8D4C-806A-1595D1B6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E47A-AA19-0E4A-801F-2811DF4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92CC-895D-A84C-AD92-4D725C6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52D7-5E99-104A-97EA-96A2D6D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DF-B998-0B4B-B6E6-8367A6C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61DD-2D65-2741-AB02-5969A79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5174-EDED-B24C-8990-326B3C48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4148-6243-9B43-9DED-891DD2F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BC6F-1ED7-C94E-8282-2DAD5766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71872-0C12-F14A-ACD8-A3E0D17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8C73-5250-7049-B15C-B39BDBD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27F7-19C7-EC46-80BB-D150B4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C57-CE07-C44E-9D88-862F9E5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3869-1A78-E84F-8531-24A209A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CF49-8885-9A45-B353-2B40E87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5C9-274B-1347-B1DB-902B211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C81A3-8968-C646-9144-F7AABD84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AAF4-3143-104C-B88C-F38FBAA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D847-466E-7B41-BB5A-F748250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BBD-46FC-FD40-B7FB-D7B1CFE9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44E-32D3-B644-A4EB-507D5173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D60-55AC-AB4A-8D08-F4E8527D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C22-8BD5-1241-BDE4-1DEF1BE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465-8B57-8A4D-A353-F662824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ADE0-DFF8-CB49-A9A6-1CB0318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1DD-FB95-0E45-B908-B87BC9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F38-AE10-1C4B-9335-4F19062D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AA8F-3E65-7645-8FDE-7101FA0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55C-E628-1A4F-8880-EB9A056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9CD3-8E00-0340-A1AA-0FB4215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9249-FE22-9148-921F-CFBAF2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50C5-26AB-E24D-9AA5-773678E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B05B-A71A-9246-8CA9-5590D69A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CCF-CA11-694A-96F2-A420FFC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5A2B-1521-6744-AAB1-BC70EECAE30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8F91-9A98-0A47-92A2-8D2A57E1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79FE-4510-8846-B179-9C44277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0F23-1705-8148-B691-E369270F4F0B}"/>
              </a:ext>
            </a:extLst>
          </p:cNvPr>
          <p:cNvCxnSpPr/>
          <p:nvPr/>
        </p:nvCxnSpPr>
        <p:spPr>
          <a:xfrm>
            <a:off x="3114416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D7A981-96AD-6C4B-B3D7-2A10A514B9DF}"/>
              </a:ext>
            </a:extLst>
          </p:cNvPr>
          <p:cNvSpPr txBox="1"/>
          <p:nvPr/>
        </p:nvSpPr>
        <p:spPr>
          <a:xfrm>
            <a:off x="2089709" y="2194674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BON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57FAA-4DB6-5A4E-BE12-6DD39AA523BE}"/>
              </a:ext>
            </a:extLst>
          </p:cNvPr>
          <p:cNvGrpSpPr/>
          <p:nvPr/>
        </p:nvGrpSpPr>
        <p:grpSpPr>
          <a:xfrm>
            <a:off x="3748590" y="2035112"/>
            <a:ext cx="4690793" cy="3095917"/>
            <a:chOff x="1759554" y="3329433"/>
            <a:chExt cx="1360965" cy="74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01622-D940-904D-B025-96F03E40C906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“BON to MCN”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D722F-EC45-6343-9049-FBE1097FF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E5973-2955-6640-93C2-172B775B2472}"/>
              </a:ext>
            </a:extLst>
          </p:cNvPr>
          <p:cNvCxnSpPr>
            <a:cxnSpLocks/>
          </p:cNvCxnSpPr>
          <p:nvPr/>
        </p:nvCxnSpPr>
        <p:spPr>
          <a:xfrm flipH="1" flipV="1">
            <a:off x="4697057" y="1379128"/>
            <a:ext cx="599371" cy="1771576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D5A31-7C31-E74A-9C29-9CDC6369CFC4}"/>
              </a:ext>
            </a:extLst>
          </p:cNvPr>
          <p:cNvCxnSpPr>
            <a:cxnSpLocks/>
          </p:cNvCxnSpPr>
          <p:nvPr/>
        </p:nvCxnSpPr>
        <p:spPr>
          <a:xfrm flipH="1" flipV="1">
            <a:off x="1083365" y="3628825"/>
            <a:ext cx="3041374" cy="207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7921E-D33F-5848-B8BB-61DC0BF6F134}"/>
              </a:ext>
            </a:extLst>
          </p:cNvPr>
          <p:cNvCxnSpPr>
            <a:cxnSpLocks/>
          </p:cNvCxnSpPr>
          <p:nvPr/>
        </p:nvCxnSpPr>
        <p:spPr>
          <a:xfrm flipV="1">
            <a:off x="6895574" y="1372018"/>
            <a:ext cx="750470" cy="1778686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CE0B12-5AFF-7C4A-862D-530F21A81D4B}"/>
              </a:ext>
            </a:extLst>
          </p:cNvPr>
          <p:cNvSpPr txBox="1"/>
          <p:nvPr/>
        </p:nvSpPr>
        <p:spPr>
          <a:xfrm>
            <a:off x="344711" y="3796992"/>
            <a:ext cx="342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Fallback over Bonneville Dam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 (</a:t>
            </a:r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B6249-2300-474A-A946-DD41469E6249}"/>
              </a:ext>
            </a:extLst>
          </p:cNvPr>
          <p:cNvCxnSpPr>
            <a:cxnSpLocks/>
          </p:cNvCxnSpPr>
          <p:nvPr/>
        </p:nvCxnSpPr>
        <p:spPr>
          <a:xfrm>
            <a:off x="7646292" y="3583070"/>
            <a:ext cx="3671762" cy="6655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91105-92F0-4F4F-A977-12FB914965A0}"/>
              </a:ext>
            </a:extLst>
          </p:cNvPr>
          <p:cNvSpPr txBox="1"/>
          <p:nvPr/>
        </p:nvSpPr>
        <p:spPr>
          <a:xfrm>
            <a:off x="10025378" y="3884015"/>
            <a:ext cx="216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Overshoot McNary Dam (</a:t>
            </a:r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772A6C-A87E-E345-B4ED-E3588AD49B58}"/>
              </a:ext>
            </a:extLst>
          </p:cNvPr>
          <p:cNvCxnSpPr>
            <a:cxnSpLocks/>
          </p:cNvCxnSpPr>
          <p:nvPr/>
        </p:nvCxnSpPr>
        <p:spPr>
          <a:xfrm>
            <a:off x="6106068" y="4239105"/>
            <a:ext cx="1" cy="1783848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9D2BB-6C07-0F44-9BC0-27B369B25176}"/>
              </a:ext>
            </a:extLst>
          </p:cNvPr>
          <p:cNvSpPr txBox="1"/>
          <p:nvPr/>
        </p:nvSpPr>
        <p:spPr>
          <a:xfrm>
            <a:off x="5072709" y="5968086"/>
            <a:ext cx="2361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Undetermined loss (</a:t>
            </a:r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4C211-7A21-114C-9116-99ADF739CF7E}"/>
              </a:ext>
            </a:extLst>
          </p:cNvPr>
          <p:cNvSpPr txBox="1"/>
          <p:nvPr/>
        </p:nvSpPr>
        <p:spPr>
          <a:xfrm>
            <a:off x="3612773" y="856452"/>
            <a:ext cx="250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Home (</a:t>
            </a:r>
            <a:r>
              <a:rPr lang="en-US" sz="2400" b="1" i="1" dirty="0" err="1">
                <a:solidFill>
                  <a:schemeClr val="accent6"/>
                </a:solidFill>
                <a:latin typeface="Helvetica" pitchFamily="2" charset="0"/>
              </a:rPr>
              <a:t>h</a:t>
            </a:r>
            <a:r>
              <a:rPr lang="en-US" sz="2400" b="1" i="1" baseline="-25000" dirty="0" err="1">
                <a:solidFill>
                  <a:schemeClr val="accent6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A08BD-A46B-3D45-AC23-ED52F8486E2E}"/>
              </a:ext>
            </a:extLst>
          </p:cNvPr>
          <p:cNvSpPr txBox="1"/>
          <p:nvPr/>
        </p:nvSpPr>
        <p:spPr>
          <a:xfrm>
            <a:off x="7061438" y="524153"/>
            <a:ext cx="162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Stray (</a:t>
            </a:r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16047-31B0-2848-8833-A0363C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1676" y="2571051"/>
            <a:ext cx="3104616" cy="2072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8C84E-CFDE-4647-9856-11C9F6A76F01}"/>
              </a:ext>
            </a:extLst>
          </p:cNvPr>
          <p:cNvCxnSpPr/>
          <p:nvPr/>
        </p:nvCxnSpPr>
        <p:spPr>
          <a:xfrm>
            <a:off x="9428685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725D68-8701-B245-AFC2-4B67A78D5914}"/>
              </a:ext>
            </a:extLst>
          </p:cNvPr>
          <p:cNvSpPr txBox="1"/>
          <p:nvPr/>
        </p:nvSpPr>
        <p:spPr>
          <a:xfrm>
            <a:off x="8439379" y="2166781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MCN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9EAA8-DD85-2D43-B36C-A6E28354C43C}"/>
              </a:ext>
            </a:extLst>
          </p:cNvPr>
          <p:cNvSpPr txBox="1"/>
          <p:nvPr/>
        </p:nvSpPr>
        <p:spPr>
          <a:xfrm>
            <a:off x="8601221" y="515480"/>
            <a:ext cx="250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Straying sites: Umatilla River, Deschutes River, Klickitat River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BD949-D42E-9243-A6A4-E61BF335F508}"/>
              </a:ext>
            </a:extLst>
          </p:cNvPr>
          <p:cNvSpPr txBox="1"/>
          <p:nvPr/>
        </p:nvSpPr>
        <p:spPr>
          <a:xfrm>
            <a:off x="88055" y="56095"/>
            <a:ext cx="3829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John Day River wild steelhead, having just ascended Bonneville Dam</a:t>
            </a:r>
          </a:p>
        </p:txBody>
      </p:sp>
    </p:spTree>
    <p:extLst>
      <p:ext uri="{BB962C8B-B14F-4D97-AF65-F5344CB8AC3E}">
        <p14:creationId xmlns:p14="http://schemas.microsoft.com/office/powerpoint/2010/main" val="1324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6</cp:revision>
  <dcterms:created xsi:type="dcterms:W3CDTF">2022-01-27T04:45:22Z</dcterms:created>
  <dcterms:modified xsi:type="dcterms:W3CDTF">2022-02-10T19:41:12Z</dcterms:modified>
</cp:coreProperties>
</file>