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7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53E-A490-E245-979B-29A7C83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86A7-FB70-614C-AA21-55287695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CFA0-701B-CF4F-9C29-05DBB07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E90F-6428-7F43-B9E1-3CADE0E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FB5A-578C-F44A-9A6B-2D78FA3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8F8-54D4-BF49-A01C-E272A2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96C6-2F11-FC40-B07E-547AD8E2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29F7-D8B1-1348-B976-C946190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1091-8661-6447-8F04-AEAEB89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11D7-E7B7-714A-97D0-7F299DD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1A56-BF80-5C42-9D5F-05C19717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248-3F57-154C-957D-0D865C8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2CEB-2972-2B4A-8861-78B8D1C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39B6-1443-CC46-A628-423F3C3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9F12-038E-A842-AB0F-744C878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CE-ABBB-2046-8D12-0EB27AC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EEB-5744-C546-B0E0-90DCF05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31-E165-8E47-BAFA-C06B054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9C4-5C67-8B4B-9212-E71F1E1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20A2-E55E-2542-B525-87BA258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58A-EC17-DF4E-B770-7FBD160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D12E-9FB4-F74F-B5EA-77DC77C7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750F-BC20-E449-A8A3-0EB1810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C107-2C2C-4747-8113-6CA653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42FF-3FE6-1641-89C4-16D8A8A3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7D6-913A-004C-88B0-41E1393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FD69-2B1B-404A-A77E-6323DD6E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2AC-E73A-B547-82ED-090E87C2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6090-F585-5740-B1E0-CCEE453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8BD2-F6A7-F242-B8B9-7E9A8CE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C9A-745F-3341-BE91-83A394D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E733-FE7A-E64B-BA42-17AAEC12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7C88-C64C-F748-9ABB-B80AE156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8FE4-5974-1B4A-88A7-BA88B47C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4145-8CE0-B84F-AA68-7D32BF58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E9DB-EBD9-8B45-BF3F-DD4480F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B02A6-5259-D84B-A997-72E1A99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41DA-5B1E-9242-8BDD-8E86A8E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77B2-2ADB-9941-BCC2-327699B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7EF-4E93-3E43-B3AB-9339577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A91B-0D68-1E48-9CEF-E60402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591B2-A366-3A47-8AD4-C7DFF9E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CCBE-589C-A242-84E1-82B39CF4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BE86-4A63-5345-B80D-C64AE1A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1832-F8C3-524C-B85D-8A30555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CBE-3B4A-7140-B735-1ED0F3A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035-1F48-3349-8811-7EFB7E1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0A3-A040-924E-8AFA-8394C2B5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D12E-8428-8744-8C3E-4ED1AA7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0980-7AD5-AE4B-9DF2-4A6EEE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45DC-3E9D-564F-99EC-12543EA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A75C-1971-EE4C-A4C5-F617DA5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897-150C-C04B-B452-055BD8D4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1D6F-DE13-3F4B-93F6-9B20C6C6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A51-8F74-454D-BB00-AD26687E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2F45-B8A9-4541-9CD0-B1C30D2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2971-3F1F-C948-8C98-30EB60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76D1-521D-394C-8369-E6DD8A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8B8C1-2E70-A94E-A075-5A47F6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6302-3209-4643-A86A-2D28B4C6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1A46-6B91-D54E-8909-A4FD4336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4C69-A1ED-DD42-B491-9852D163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9C3E-6ADC-0042-A720-7F8713B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2907632" y="2424915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161080" y="3041691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4244208" y="631924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4177616" y="96086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2152781" y="632197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2086189" y="96113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5890349" y="2425399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6178966" y="2903192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48168" y="2424915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301616" y="3041691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9A0ACD-B53D-EA4D-804E-46043FE79123}"/>
              </a:ext>
            </a:extLst>
          </p:cNvPr>
          <p:cNvGrpSpPr/>
          <p:nvPr/>
        </p:nvGrpSpPr>
        <p:grpSpPr>
          <a:xfrm>
            <a:off x="301616" y="5212599"/>
            <a:ext cx="1321904" cy="829210"/>
            <a:chOff x="2632449" y="5669280"/>
            <a:chExt cx="1321904" cy="82921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A870DC-0E5D-BC43-9875-AB24E85F4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C59526-1641-A34C-BB10-45665983F546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2376136" y="3040747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1397710" y="256635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5303105" y="3066289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4314997" y="259503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F7E07E-2398-C742-82DA-B1D9AB6D7656}"/>
              </a:ext>
            </a:extLst>
          </p:cNvPr>
          <p:cNvSpPr>
            <a:spLocks noChangeAspect="1"/>
          </p:cNvSpPr>
          <p:nvPr/>
        </p:nvSpPr>
        <p:spPr>
          <a:xfrm>
            <a:off x="8637102" y="4453831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57A1F-F45D-9D4A-91E3-50184F03D898}"/>
              </a:ext>
            </a:extLst>
          </p:cNvPr>
          <p:cNvSpPr txBox="1"/>
          <p:nvPr/>
        </p:nvSpPr>
        <p:spPr>
          <a:xfrm>
            <a:off x="8899594" y="5045065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ICH to LGR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CC7951-9709-714C-BD87-492A01CFCECD}"/>
              </a:ext>
            </a:extLst>
          </p:cNvPr>
          <p:cNvSpPr>
            <a:spLocks noChangeAspect="1"/>
          </p:cNvSpPr>
          <p:nvPr/>
        </p:nvSpPr>
        <p:spPr>
          <a:xfrm>
            <a:off x="8637102" y="493892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FC1D0-47DF-1940-92DD-F01CE6CA482B}"/>
              </a:ext>
            </a:extLst>
          </p:cNvPr>
          <p:cNvSpPr txBox="1"/>
          <p:nvPr/>
        </p:nvSpPr>
        <p:spPr>
          <a:xfrm>
            <a:off x="8899594" y="1085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PRA to RIS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B24CF-DF42-2646-948E-7C800E7D21C8}"/>
              </a:ext>
            </a:extLst>
          </p:cNvPr>
          <p:cNvCxnSpPr>
            <a:stCxn id="4" idx="2"/>
            <a:endCxn id="26" idx="6"/>
          </p:cNvCxnSpPr>
          <p:nvPr/>
        </p:nvCxnSpPr>
        <p:spPr>
          <a:xfrm flipH="1">
            <a:off x="1876968" y="3339315"/>
            <a:ext cx="10306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3C607-9216-6B4E-8FDF-77A0DBF8A906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 flipV="1">
            <a:off x="4736432" y="3339315"/>
            <a:ext cx="1153917" cy="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B8E89-6175-A24C-B601-CC2F1D7AC6B1}"/>
              </a:ext>
            </a:extLst>
          </p:cNvPr>
          <p:cNvCxnSpPr>
            <a:cxnSpLocks/>
          </p:cNvCxnSpPr>
          <p:nvPr/>
        </p:nvCxnSpPr>
        <p:spPr>
          <a:xfrm flipH="1">
            <a:off x="8044213" y="1965212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ECFB3A-F16C-3F46-8626-012CECE19803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7451327" y="1779454"/>
            <a:ext cx="1298486" cy="913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B1FF8A-71F2-434D-B303-CAB24928AB39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451327" y="3986377"/>
            <a:ext cx="1273100" cy="913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81C12-88CB-104C-9FEC-A5D4C9431787}"/>
              </a:ext>
            </a:extLst>
          </p:cNvPr>
          <p:cNvSpPr txBox="1"/>
          <p:nvPr/>
        </p:nvSpPr>
        <p:spPr>
          <a:xfrm>
            <a:off x="7039895" y="1480105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PRA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97206-7F1C-6341-BA54-F6A0FA02C39A}"/>
              </a:ext>
            </a:extLst>
          </p:cNvPr>
          <p:cNvCxnSpPr>
            <a:cxnSpLocks/>
          </p:cNvCxnSpPr>
          <p:nvPr/>
        </p:nvCxnSpPr>
        <p:spPr>
          <a:xfrm flipH="1">
            <a:off x="8276864" y="4240341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58D39D-6B32-C447-840E-131246A0F7A8}"/>
              </a:ext>
            </a:extLst>
          </p:cNvPr>
          <p:cNvSpPr txBox="1"/>
          <p:nvPr/>
        </p:nvSpPr>
        <p:spPr>
          <a:xfrm>
            <a:off x="7272546" y="375523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71503F-562F-514C-94AE-F54E9C62D791}"/>
              </a:ext>
            </a:extLst>
          </p:cNvPr>
          <p:cNvSpPr>
            <a:spLocks noChangeAspect="1"/>
          </p:cNvSpPr>
          <p:nvPr/>
        </p:nvSpPr>
        <p:spPr>
          <a:xfrm>
            <a:off x="6194543" y="630753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AAA71B-F1B8-104B-A0D0-93ABD73F4E6C}"/>
              </a:ext>
            </a:extLst>
          </p:cNvPr>
          <p:cNvSpPr txBox="1"/>
          <p:nvPr/>
        </p:nvSpPr>
        <p:spPr>
          <a:xfrm>
            <a:off x="6127951" y="959695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Yakima River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0DEA7B-7AEA-DA4A-AF37-171B8958963D}"/>
              </a:ext>
            </a:extLst>
          </p:cNvPr>
          <p:cNvSpPr>
            <a:spLocks noChangeAspect="1"/>
          </p:cNvSpPr>
          <p:nvPr/>
        </p:nvSpPr>
        <p:spPr>
          <a:xfrm>
            <a:off x="10857756" y="3339315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4C700A-655E-FF47-9042-34C4EAFDA68C}"/>
              </a:ext>
            </a:extLst>
          </p:cNvPr>
          <p:cNvSpPr txBox="1"/>
          <p:nvPr/>
        </p:nvSpPr>
        <p:spPr>
          <a:xfrm>
            <a:off x="10791164" y="366825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Tucannon River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E173F1-6456-E64E-BB04-8DA9DD358D9E}"/>
              </a:ext>
            </a:extLst>
          </p:cNvPr>
          <p:cNvCxnSpPr>
            <a:cxnSpLocks/>
          </p:cNvCxnSpPr>
          <p:nvPr/>
        </p:nvCxnSpPr>
        <p:spPr>
          <a:xfrm flipH="1">
            <a:off x="4144084" y="1760061"/>
            <a:ext cx="414035" cy="71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06A6EC-A616-364E-9481-8C1D37FE05EE}"/>
              </a:ext>
            </a:extLst>
          </p:cNvPr>
          <p:cNvCxnSpPr>
            <a:cxnSpLocks/>
          </p:cNvCxnSpPr>
          <p:nvPr/>
        </p:nvCxnSpPr>
        <p:spPr>
          <a:xfrm>
            <a:off x="2985061" y="1760061"/>
            <a:ext cx="419141" cy="7553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5D9D87-7FCB-5A4D-A461-07DA35D7ED94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>
            <a:off x="6788903" y="1819473"/>
            <a:ext cx="15846" cy="605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AA1311-3816-A84C-AAB0-8A4E762F58F6}"/>
              </a:ext>
            </a:extLst>
          </p:cNvPr>
          <p:cNvCxnSpPr>
            <a:cxnSpLocks/>
            <a:stCxn id="63" idx="3"/>
            <a:endCxn id="39" idx="7"/>
          </p:cNvCxnSpPr>
          <p:nvPr/>
        </p:nvCxnSpPr>
        <p:spPr>
          <a:xfrm flipH="1">
            <a:off x="10198080" y="4353951"/>
            <a:ext cx="833760" cy="367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298DA2A-786F-FB41-B16A-50B3C7563DEC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62568" y="4253715"/>
            <a:ext cx="0" cy="95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9236F7-12CC-F54B-934F-0232DA0052B7}"/>
              </a:ext>
            </a:extLst>
          </p:cNvPr>
          <p:cNvGrpSpPr/>
          <p:nvPr/>
        </p:nvGrpSpPr>
        <p:grpSpPr>
          <a:xfrm>
            <a:off x="3161080" y="5212599"/>
            <a:ext cx="1321904" cy="829210"/>
            <a:chOff x="2632449" y="5669280"/>
            <a:chExt cx="1321904" cy="82921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87624F4-2521-464C-8BFB-75F414F8C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A51C95-12E3-A743-AAE7-9FB35ADA7392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74FC96-F149-794D-98BA-7810135A061B}"/>
              </a:ext>
            </a:extLst>
          </p:cNvPr>
          <p:cNvCxnSpPr>
            <a:cxnSpLocks/>
          </p:cNvCxnSpPr>
          <p:nvPr/>
        </p:nvCxnSpPr>
        <p:spPr>
          <a:xfrm>
            <a:off x="3822032" y="4253715"/>
            <a:ext cx="0" cy="95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997E4F-7BF3-8F4A-8E33-DB301802F348}"/>
              </a:ext>
            </a:extLst>
          </p:cNvPr>
          <p:cNvGrpSpPr/>
          <p:nvPr/>
        </p:nvGrpSpPr>
        <p:grpSpPr>
          <a:xfrm>
            <a:off x="6117461" y="5250269"/>
            <a:ext cx="1321904" cy="829210"/>
            <a:chOff x="2632449" y="5669280"/>
            <a:chExt cx="1321904" cy="82921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E5B226-1FCC-9346-B7A3-90E625C169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94C53A-1858-EB43-AA65-AE305D8EB585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E487886-EB1C-C14D-B8EE-E2385646D3BA}"/>
              </a:ext>
            </a:extLst>
          </p:cNvPr>
          <p:cNvCxnSpPr>
            <a:cxnSpLocks/>
          </p:cNvCxnSpPr>
          <p:nvPr/>
        </p:nvCxnSpPr>
        <p:spPr>
          <a:xfrm>
            <a:off x="6778413" y="4291385"/>
            <a:ext cx="0" cy="95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9A458B-352A-4E40-82E5-6EA6931C2B19}"/>
              </a:ext>
            </a:extLst>
          </p:cNvPr>
          <p:cNvGrpSpPr/>
          <p:nvPr/>
        </p:nvGrpSpPr>
        <p:grpSpPr>
          <a:xfrm>
            <a:off x="10734396" y="5863620"/>
            <a:ext cx="1321904" cy="829210"/>
            <a:chOff x="2632449" y="5669280"/>
            <a:chExt cx="1321904" cy="82921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E3228D5-679A-C54E-BB4B-311D5F4DC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BF3B37-BD59-7149-B6B6-B28A77DF0B75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75FF40-302A-9946-AB34-72B93179D70E}"/>
              </a:ext>
            </a:extLst>
          </p:cNvPr>
          <p:cNvCxnSpPr>
            <a:cxnSpLocks/>
          </p:cNvCxnSpPr>
          <p:nvPr/>
        </p:nvCxnSpPr>
        <p:spPr>
          <a:xfrm>
            <a:off x="10395908" y="5825950"/>
            <a:ext cx="555174" cy="25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CA84832-B9E7-1B47-98B3-398BEC2ABA9C}"/>
              </a:ext>
            </a:extLst>
          </p:cNvPr>
          <p:cNvGrpSpPr/>
          <p:nvPr/>
        </p:nvGrpSpPr>
        <p:grpSpPr>
          <a:xfrm>
            <a:off x="10716232" y="1864011"/>
            <a:ext cx="1321904" cy="829210"/>
            <a:chOff x="2632449" y="5669280"/>
            <a:chExt cx="1321904" cy="82921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CA9AD44-A6D8-7149-8661-B57F75568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F7177DC-219C-164B-9239-E45B8A89E4D1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8383C7-A44B-5942-90D6-7BADAB22CA8A}"/>
              </a:ext>
            </a:extLst>
          </p:cNvPr>
          <p:cNvCxnSpPr>
            <a:cxnSpLocks/>
          </p:cNvCxnSpPr>
          <p:nvPr/>
        </p:nvCxnSpPr>
        <p:spPr>
          <a:xfrm>
            <a:off x="10343700" y="1932494"/>
            <a:ext cx="607382" cy="175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2DAF4AD-4464-BB4A-A489-FCD724DC07E3}"/>
              </a:ext>
            </a:extLst>
          </p:cNvPr>
          <p:cNvCxnSpPr>
            <a:cxnSpLocks/>
          </p:cNvCxnSpPr>
          <p:nvPr/>
        </p:nvCxnSpPr>
        <p:spPr>
          <a:xfrm flipH="1">
            <a:off x="1299695" y="1191421"/>
            <a:ext cx="831164" cy="21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C2BC32-88AD-D844-93B4-DD0E145D752C}"/>
              </a:ext>
            </a:extLst>
          </p:cNvPr>
          <p:cNvGrpSpPr/>
          <p:nvPr/>
        </p:nvGrpSpPr>
        <p:grpSpPr>
          <a:xfrm>
            <a:off x="216067" y="776816"/>
            <a:ext cx="1321904" cy="829210"/>
            <a:chOff x="2632449" y="5669280"/>
            <a:chExt cx="1321904" cy="82921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8A87FF8-E5A8-7B4F-9B4C-E50C54A66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7DB2EB2-7868-DE4C-8F5E-4DF9C1CCE4BD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13408B7-6A1F-4E4D-B82A-338C84FCF458}"/>
              </a:ext>
            </a:extLst>
          </p:cNvPr>
          <p:cNvCxnSpPr>
            <a:cxnSpLocks/>
          </p:cNvCxnSpPr>
          <p:nvPr/>
        </p:nvCxnSpPr>
        <p:spPr>
          <a:xfrm flipH="1" flipV="1">
            <a:off x="4171324" y="561506"/>
            <a:ext cx="291876" cy="15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1FCD3-3CAA-0E49-A06D-94BE6EFC943F}"/>
              </a:ext>
            </a:extLst>
          </p:cNvPr>
          <p:cNvGrpSpPr/>
          <p:nvPr/>
        </p:nvGrpSpPr>
        <p:grpSpPr>
          <a:xfrm>
            <a:off x="3107264" y="-6011"/>
            <a:ext cx="1321904" cy="829210"/>
            <a:chOff x="2632449" y="5669280"/>
            <a:chExt cx="1321904" cy="82921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4EF5BC-A88B-764F-BBCD-4D920942F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62A41C-DE50-0240-93EF-2FE39AFE2B91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F51AA1-3AD1-7744-88DE-11622E8F208B}"/>
              </a:ext>
            </a:extLst>
          </p:cNvPr>
          <p:cNvCxnSpPr>
            <a:cxnSpLocks/>
          </p:cNvCxnSpPr>
          <p:nvPr/>
        </p:nvCxnSpPr>
        <p:spPr>
          <a:xfrm flipH="1" flipV="1">
            <a:off x="6086951" y="611202"/>
            <a:ext cx="291876" cy="15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642218-A6B6-3D48-9223-77B6D730FA8F}"/>
              </a:ext>
            </a:extLst>
          </p:cNvPr>
          <p:cNvGrpSpPr/>
          <p:nvPr/>
        </p:nvGrpSpPr>
        <p:grpSpPr>
          <a:xfrm>
            <a:off x="5022891" y="43685"/>
            <a:ext cx="1321904" cy="829210"/>
            <a:chOff x="2632449" y="5669280"/>
            <a:chExt cx="1321904" cy="82921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29FFA5F-3186-D04B-982F-5F9B32E83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47F6B8F-D443-7E48-853E-30FFB7E6D3AF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AAAB012-E11D-AD4E-983C-9858CA44673B}"/>
              </a:ext>
            </a:extLst>
          </p:cNvPr>
          <p:cNvCxnSpPr>
            <a:cxnSpLocks/>
          </p:cNvCxnSpPr>
          <p:nvPr/>
        </p:nvCxnSpPr>
        <p:spPr>
          <a:xfrm flipH="1" flipV="1">
            <a:off x="10617075" y="3469567"/>
            <a:ext cx="291876" cy="15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09FC119-808E-CC4A-ACE4-F1DF9DFD3815}"/>
              </a:ext>
            </a:extLst>
          </p:cNvPr>
          <p:cNvGrpSpPr/>
          <p:nvPr/>
        </p:nvGrpSpPr>
        <p:grpSpPr>
          <a:xfrm>
            <a:off x="9567607" y="2877843"/>
            <a:ext cx="1321904" cy="829210"/>
            <a:chOff x="2632449" y="5669280"/>
            <a:chExt cx="1321904" cy="82921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43E8218-61B8-5446-B230-9F1F7F242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2F6C2A8-600A-7640-89B3-C4AB741B9436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9</cp:revision>
  <dcterms:created xsi:type="dcterms:W3CDTF">2022-04-06T16:38:41Z</dcterms:created>
  <dcterms:modified xsi:type="dcterms:W3CDTF">2022-04-12T23:30:18Z</dcterms:modified>
</cp:coreProperties>
</file>