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7"/>
    <p:restoredTop sz="96327"/>
  </p:normalViewPr>
  <p:slideViewPr>
    <p:cSldViewPr snapToGrid="0" snapToObjects="1">
      <p:cViewPr varScale="1">
        <p:scale>
          <a:sx n="95" d="100"/>
          <a:sy n="95" d="100"/>
        </p:scale>
        <p:origin x="19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853E-A490-E245-979B-29A7C83CE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086A7-FB70-614C-AA21-552876952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2CFA0-701B-CF4F-9C29-05DBB07C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FE90F-6428-7F43-B9E1-3CADE0E13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0FB5A-578C-F44A-9A6B-2D78FA33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7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F8F8-54D4-BF49-A01C-E272A213F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D96C6-2F11-FC40-B07E-547AD8E20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E29F7-D8B1-1348-B976-C9461902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71091-8661-6447-8F04-AEAEB892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111D7-E7B7-714A-97D0-7F299DD6A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9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11A56-BF80-5C42-9D5F-05C197178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F6248-3F57-154C-957D-0D865C835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B2CEB-2972-2B4A-8861-78B8D1C96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D39B6-1443-CC46-A628-423F3C3A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99F12-038E-A842-AB0F-744C8784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9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A5CE-ABBB-2046-8D12-0EB27ACD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CCEEB-5744-C546-B0E0-90DCF05DA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14C31-E165-8E47-BAFA-C06B0545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B49C4-5C67-8B4B-9212-E71F1E16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320A2-E55E-2542-B525-87BA258F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CF58A-EC17-DF4E-B770-7FBD1609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2D12E-9FB4-F74F-B5EA-77DC77C7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9750F-BC20-E449-A8A3-0EB18108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EC107-2C2C-4747-8113-6CA6531E2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742FF-3FE6-1641-89C4-16D8A8A31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3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07D6-913A-004C-88B0-41E13931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5FD69-2B1B-404A-A77E-6323DD6E4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112AC-E73A-B547-82ED-090E87C20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6090-F585-5740-B1E0-CCEE453B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28BD2-F6A7-F242-B8B9-7E9A8CE6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01C9A-745F-3341-BE91-83A394D5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1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E733-FE7A-E64B-BA42-17AAEC125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87C88-C64C-F748-9ABB-B80AE156A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D8FE4-5974-1B4A-88A7-BA88B47CC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54145-8CE0-B84F-AA68-7D32BF582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96E9DB-EBD9-8B45-BF3F-DD4480F8A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4B02A6-5259-D84B-A997-72E1A996E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8141DA-5B1E-9242-8BDD-8E86A8EF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8777B2-2ADB-9941-BCC2-327699B6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0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0D7EF-4E93-3E43-B3AB-93395770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0A91B-0D68-1E48-9CEF-E604022C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591B2-A366-3A47-8AD4-C7DFF9E2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BCCBE-589C-A242-84E1-82B39CF4B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2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CBE86-4A63-5345-B80D-C64AE1A0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901832-F8C3-524C-B85D-8A305550A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F5CBE-3B4A-7140-B735-1ED0F3AF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1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C035-1F48-3349-8811-7EFB7E13B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7A0A3-A040-924E-8AFA-8394C2B57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FD12E-8428-8744-8C3E-4ED1AA7C2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10980-7AD5-AE4B-9DF2-4A6EEE22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D45DC-3E9D-564F-99EC-12543EA7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1A75C-1971-EE4C-A4C5-F617DA55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0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D897-150C-C04B-B452-055BD8D4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961D6F-DE13-3F4B-93F6-9B20C6C64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9CA51-8F74-454D-BB00-AD26687E1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B2F45-B8A9-4541-9CD0-B1C30D21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52971-3F1F-C948-8C98-30EB602C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F76D1-521D-394C-8369-E6DD8A1D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6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48B8C1-2E70-A94E-A075-5A47F63C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86302-3209-4643-A86A-2D28B4C64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91A46-6B91-D54E-8909-A4FD43369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7705F-197A-364B-B966-A3D2D808BF85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64C69-A1ED-DD42-B491-9852D1635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79C3E-6ADC-0042-A720-7F8713B15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5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E3EB03F-5454-CB42-93A5-7D75BF52DBD7}"/>
              </a:ext>
            </a:extLst>
          </p:cNvPr>
          <p:cNvSpPr>
            <a:spLocks noChangeAspect="1"/>
          </p:cNvSpPr>
          <p:nvPr/>
        </p:nvSpPr>
        <p:spPr>
          <a:xfrm>
            <a:off x="5473045" y="2586218"/>
            <a:ext cx="1828800" cy="18288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A4BF0-58AA-D14D-BB4A-6190B0707305}"/>
              </a:ext>
            </a:extLst>
          </p:cNvPr>
          <p:cNvSpPr txBox="1"/>
          <p:nvPr/>
        </p:nvSpPr>
        <p:spPr>
          <a:xfrm>
            <a:off x="5742026" y="3315952"/>
            <a:ext cx="13219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" pitchFamily="2" charset="0"/>
              </a:rPr>
              <a:t>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46FFF2-B614-5B41-92FF-79F80DC2294C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301845" y="3500618"/>
            <a:ext cx="1146313" cy="255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2521C57-BCAA-884F-AF3E-A01F52E4DE34}"/>
              </a:ext>
            </a:extLst>
          </p:cNvPr>
          <p:cNvSpPr>
            <a:spLocks noChangeAspect="1"/>
          </p:cNvSpPr>
          <p:nvPr/>
        </p:nvSpPr>
        <p:spPr>
          <a:xfrm>
            <a:off x="8462430" y="2623482"/>
            <a:ext cx="1828800" cy="18288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0395A5-BAE0-CB4E-9F12-27AA0F6F5A24}"/>
              </a:ext>
            </a:extLst>
          </p:cNvPr>
          <p:cNvSpPr txBox="1"/>
          <p:nvPr/>
        </p:nvSpPr>
        <p:spPr>
          <a:xfrm>
            <a:off x="8715878" y="3335361"/>
            <a:ext cx="13219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" pitchFamily="2" charset="0"/>
              </a:rPr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E805C4-56DA-6242-8C5B-7523C71ACCB2}"/>
              </a:ext>
            </a:extLst>
          </p:cNvPr>
          <p:cNvSpPr>
            <a:spLocks noChangeAspect="1"/>
          </p:cNvSpPr>
          <p:nvPr/>
        </p:nvSpPr>
        <p:spPr>
          <a:xfrm>
            <a:off x="2570310" y="2600384"/>
            <a:ext cx="1828800" cy="18288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7C09A2-C67A-184F-9598-CA96AE880729}"/>
              </a:ext>
            </a:extLst>
          </p:cNvPr>
          <p:cNvSpPr txBox="1"/>
          <p:nvPr/>
        </p:nvSpPr>
        <p:spPr>
          <a:xfrm>
            <a:off x="2823758" y="3315952"/>
            <a:ext cx="13219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" pitchFamily="2" charset="0"/>
              </a:rPr>
              <a:t>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7B33FE-5F04-7048-8774-0119093FD3D7}"/>
              </a:ext>
            </a:extLst>
          </p:cNvPr>
          <p:cNvCxnSpPr>
            <a:cxnSpLocks/>
            <a:endCxn id="26" idx="6"/>
          </p:cNvCxnSpPr>
          <p:nvPr/>
        </p:nvCxnSpPr>
        <p:spPr>
          <a:xfrm flipH="1" flipV="1">
            <a:off x="4399110" y="3514784"/>
            <a:ext cx="1058032" cy="104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E0C5FBD-ABFD-A747-B226-C931F67641F6}"/>
              </a:ext>
            </a:extLst>
          </p:cNvPr>
          <p:cNvCxnSpPr>
            <a:cxnSpLocks/>
            <a:stCxn id="4" idx="4"/>
            <a:endCxn id="39" idx="0"/>
          </p:cNvCxnSpPr>
          <p:nvPr/>
        </p:nvCxnSpPr>
        <p:spPr>
          <a:xfrm>
            <a:off x="6387445" y="4415018"/>
            <a:ext cx="0" cy="5934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D0CFD0F-63AE-C848-AC48-2F6558FD1FE0}"/>
              </a:ext>
            </a:extLst>
          </p:cNvPr>
          <p:cNvSpPr>
            <a:spLocks noChangeAspect="1"/>
          </p:cNvSpPr>
          <p:nvPr/>
        </p:nvSpPr>
        <p:spPr>
          <a:xfrm>
            <a:off x="5473045" y="57164"/>
            <a:ext cx="1828800" cy="18288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3F34A97-8877-2C47-8ACE-0011D532A2FB}"/>
              </a:ext>
            </a:extLst>
          </p:cNvPr>
          <p:cNvSpPr txBox="1"/>
          <p:nvPr/>
        </p:nvSpPr>
        <p:spPr>
          <a:xfrm>
            <a:off x="5726493" y="769043"/>
            <a:ext cx="13219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" pitchFamily="2" charset="0"/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93F869F-A06E-B746-A273-D3F888EAFE13}"/>
              </a:ext>
            </a:extLst>
          </p:cNvPr>
          <p:cNvSpPr>
            <a:spLocks noChangeAspect="1"/>
          </p:cNvSpPr>
          <p:nvPr/>
        </p:nvSpPr>
        <p:spPr>
          <a:xfrm>
            <a:off x="5473045" y="5008485"/>
            <a:ext cx="1828800" cy="18288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98AB64-0915-3347-B181-F4059EF8A03F}"/>
              </a:ext>
            </a:extLst>
          </p:cNvPr>
          <p:cNvSpPr txBox="1"/>
          <p:nvPr/>
        </p:nvSpPr>
        <p:spPr>
          <a:xfrm>
            <a:off x="5726493" y="5720364"/>
            <a:ext cx="13219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" pitchFamily="2" charset="0"/>
              </a:rPr>
              <a:t>Loss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BD642E4-1D67-C647-ABED-CACC55DBEE6A}"/>
              </a:ext>
            </a:extLst>
          </p:cNvPr>
          <p:cNvCxnSpPr>
            <a:cxnSpLocks/>
            <a:stCxn id="4" idx="0"/>
            <a:endCxn id="37" idx="4"/>
          </p:cNvCxnSpPr>
          <p:nvPr/>
        </p:nvCxnSpPr>
        <p:spPr>
          <a:xfrm flipV="1">
            <a:off x="6387445" y="1885964"/>
            <a:ext cx="0" cy="7002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5125948-5F72-FC4A-9D5D-832799C53066}"/>
                  </a:ext>
                </a:extLst>
              </p:cNvPr>
              <p:cNvSpPr txBox="1"/>
              <p:nvPr/>
            </p:nvSpPr>
            <p:spPr>
              <a:xfrm>
                <a:off x="4657991" y="2967335"/>
                <a:ext cx="688330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5125948-5F72-FC4A-9D5D-832799C53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991" y="2967335"/>
                <a:ext cx="688330" cy="461665"/>
              </a:xfrm>
              <a:prstGeom prst="rect">
                <a:avLst/>
              </a:prstGeom>
              <a:blipFill>
                <a:blip r:embed="rId2"/>
                <a:stretch>
                  <a:fillRect l="-18182" r="-3636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F333F26-BEDA-6340-8D5F-9E7FC9DE533E}"/>
                  </a:ext>
                </a:extLst>
              </p:cNvPr>
              <p:cNvSpPr txBox="1"/>
              <p:nvPr/>
            </p:nvSpPr>
            <p:spPr>
              <a:xfrm>
                <a:off x="6411084" y="1978377"/>
                <a:ext cx="688330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F333F26-BEDA-6340-8D5F-9E7FC9DE5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084" y="1978377"/>
                <a:ext cx="688330" cy="461665"/>
              </a:xfrm>
              <a:prstGeom prst="rect">
                <a:avLst/>
              </a:prstGeom>
              <a:blipFill>
                <a:blip r:embed="rId3"/>
                <a:stretch>
                  <a:fillRect l="-18182" r="-3636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D573B99-D35C-A342-B8B5-0BDCCC13B6C0}"/>
                  </a:ext>
                </a:extLst>
              </p:cNvPr>
              <p:cNvSpPr txBox="1"/>
              <p:nvPr/>
            </p:nvSpPr>
            <p:spPr>
              <a:xfrm>
                <a:off x="7570826" y="2967335"/>
                <a:ext cx="688330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D573B99-D35C-A342-B8B5-0BDCCC13B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826" y="2967335"/>
                <a:ext cx="688330" cy="461665"/>
              </a:xfrm>
              <a:prstGeom prst="rect">
                <a:avLst/>
              </a:prstGeom>
              <a:blipFill>
                <a:blip r:embed="rId4"/>
                <a:stretch>
                  <a:fillRect l="-16364" r="-3636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3D67503-AD9C-3845-BF88-616226A63DCD}"/>
                  </a:ext>
                </a:extLst>
              </p:cNvPr>
              <p:cNvSpPr txBox="1"/>
              <p:nvPr/>
            </p:nvSpPr>
            <p:spPr>
              <a:xfrm>
                <a:off x="6500480" y="4437732"/>
                <a:ext cx="1173398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1_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3D67503-AD9C-3845-BF88-616226A63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480" y="4437732"/>
                <a:ext cx="1173398" cy="461665"/>
              </a:xfrm>
              <a:prstGeom prst="rect">
                <a:avLst/>
              </a:prstGeom>
              <a:blipFill>
                <a:blip r:embed="rId5"/>
                <a:stretch>
                  <a:fillRect l="-9677" r="-2151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865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Min</dc:creator>
  <cp:lastModifiedBy>Markus Min</cp:lastModifiedBy>
  <cp:revision>6</cp:revision>
  <dcterms:created xsi:type="dcterms:W3CDTF">2022-04-06T16:38:41Z</dcterms:created>
  <dcterms:modified xsi:type="dcterms:W3CDTF">2022-04-07T19:36:04Z</dcterms:modified>
</cp:coreProperties>
</file>